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313" r:id="rId4"/>
    <p:sldId id="365" r:id="rId5"/>
    <p:sldId id="371" r:id="rId6"/>
    <p:sldId id="363" r:id="rId7"/>
    <p:sldId id="364" r:id="rId8"/>
    <p:sldId id="367" r:id="rId9"/>
    <p:sldId id="337" r:id="rId10"/>
    <p:sldId id="339" r:id="rId11"/>
    <p:sldId id="311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82821" autoAdjust="0"/>
  </p:normalViewPr>
  <p:slideViewPr>
    <p:cSldViewPr snapToGrid="0">
      <p:cViewPr varScale="1">
        <p:scale>
          <a:sx n="113" d="100"/>
          <a:sy n="113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https://www.geeksforgeeks.org/python-classes-and-objects/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8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https://www.geeksforgeeks.org/python-classes-and-objects/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86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5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3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17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464646"/>
                </a:solidFill>
                <a:latin typeface="Times New Roman"/>
              </a:rPr>
              <a:t>Python-exception handling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7335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</a:t>
            </a:r>
            <a:r>
              <a:rPr lang="en-IN" sz="4000" b="1" spc="-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4000" b="1" spc="-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 exceptions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7373048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errors vs exceptions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exceptions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an exception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 marL="914400" lvl="1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</a:p>
          <a:p>
            <a:pPr marL="914400" lvl="1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xcept</a:t>
            </a:r>
          </a:p>
          <a:p>
            <a:pPr marL="914400" lvl="1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</a:p>
          <a:p>
            <a:pPr marL="914400" lvl="1" indent="-4572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61735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errors vs exceptions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41100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Syntax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is due to syntactically wrong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terminates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def func(var1)  # missed colon 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...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Exception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Syntactically correct but code logically incorrect so returns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stops the flow of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division by zero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vs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raise</a:t>
            </a:r>
          </a:p>
          <a:p>
            <a:r>
              <a:rPr lang="en-US" sz="2400" dirty="0"/>
              <a:t>handling</a:t>
            </a:r>
          </a:p>
          <a:p>
            <a:r>
              <a:rPr lang="en-US" sz="2400" dirty="0"/>
              <a:t>adva. &amp; </a:t>
            </a:r>
          </a:p>
          <a:p>
            <a:r>
              <a:rPr lang="en-US" sz="2400" dirty="0"/>
              <a:t>dis-adv</a:t>
            </a:r>
          </a:p>
          <a:p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 rot="10800000">
            <a:off x="138100" y="2520543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129107" y="2125728"/>
            <a:ext cx="211667" cy="394814"/>
            <a:chOff x="400045" y="1037431"/>
            <a:chExt cx="211667" cy="397398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487777" y="1232164"/>
              <a:ext cx="48883" cy="2026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26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20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exceptions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36615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 of the exceptions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ZeroDivisionError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Index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TypeError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KeyError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AttributeError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ImportError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IOError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vs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raise</a:t>
            </a:r>
          </a:p>
          <a:p>
            <a:r>
              <a:rPr lang="en-US" sz="2400" dirty="0"/>
              <a:t>handling</a:t>
            </a:r>
          </a:p>
          <a:p>
            <a:r>
              <a:rPr lang="en-US" sz="2400" dirty="0"/>
              <a:t>adva. &amp; </a:t>
            </a:r>
          </a:p>
          <a:p>
            <a:r>
              <a:rPr lang="en-US" sz="2400" dirty="0"/>
              <a:t>dis-adv</a:t>
            </a:r>
          </a:p>
          <a:p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29" name="Oval 2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Oval 35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 rot="10800000">
            <a:off x="138100" y="2520543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/>
          <p:cNvGrpSpPr/>
          <p:nvPr/>
        </p:nvGrpSpPr>
        <p:grpSpPr>
          <a:xfrm>
            <a:off x="129107" y="2125728"/>
            <a:ext cx="211667" cy="394814"/>
            <a:chOff x="400045" y="1037431"/>
            <a:chExt cx="211667" cy="397398"/>
          </a:xfrm>
          <a:noFill/>
        </p:grpSpPr>
        <p:sp>
          <p:nvSpPr>
            <p:cNvPr id="44" name="Oval 4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 flipH="1">
              <a:off x="487777" y="1232164"/>
              <a:ext cx="48883" cy="2026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47" name="Oval 46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96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382657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 an exception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53126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Keyword: raise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Syntax:</a:t>
            </a:r>
          </a:p>
          <a:p>
            <a:pPr lvl="1"/>
            <a:r>
              <a:rPr lang="en-US" sz="2000" dirty="0" smtClean="0"/>
              <a:t>	raise Exception_name(display string)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vs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raise</a:t>
            </a:r>
          </a:p>
          <a:p>
            <a:r>
              <a:rPr lang="en-US" sz="2400" dirty="0"/>
              <a:t>handling</a:t>
            </a:r>
          </a:p>
          <a:p>
            <a:r>
              <a:rPr lang="en-US" sz="2400" dirty="0"/>
              <a:t>adva. &amp; </a:t>
            </a:r>
          </a:p>
          <a:p>
            <a:r>
              <a:rPr lang="en-US" sz="2400" dirty="0"/>
              <a:t>dis-adv</a:t>
            </a:r>
          </a:p>
          <a:p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1" name="Oval 3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 rot="10800000">
            <a:off x="138100" y="2520543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129107" y="2125728"/>
            <a:ext cx="211667" cy="394814"/>
            <a:chOff x="400045" y="1037431"/>
            <a:chExt cx="211667" cy="397398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87777" y="1232164"/>
              <a:ext cx="48883" cy="2026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61" name="Oval 60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3" name="Oval 62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514104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exception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43545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Test for 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handle 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no exceptions are raised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of tey, except blocks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vs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raise</a:t>
            </a:r>
          </a:p>
          <a:p>
            <a:r>
              <a:rPr lang="en-US" sz="2400" dirty="0"/>
              <a:t>handling</a:t>
            </a:r>
          </a:p>
          <a:p>
            <a:r>
              <a:rPr lang="en-US" sz="2400" dirty="0"/>
              <a:t>adva. &amp; </a:t>
            </a:r>
          </a:p>
          <a:p>
            <a:r>
              <a:rPr lang="en-US" sz="2400" dirty="0"/>
              <a:t>dis-adv</a:t>
            </a:r>
          </a:p>
          <a:p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5" name="Oval 3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7" name="Oval 36"/>
          <p:cNvSpPr/>
          <p:nvPr/>
        </p:nvSpPr>
        <p:spPr>
          <a:xfrm rot="10800000">
            <a:off x="138100" y="2520543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129107" y="2125728"/>
            <a:ext cx="211667" cy="394814"/>
            <a:chOff x="400045" y="1037431"/>
            <a:chExt cx="211667" cy="397398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7" y="1232164"/>
              <a:ext cx="48883" cy="2026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42" name="Oval 4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Oval 43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2255746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&amp; cons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41809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Pro’s: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Cleaner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Easy to debug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Con’s: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Increased code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Compromise of performance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8761" y="883304"/>
            <a:ext cx="9360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vs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raise</a:t>
            </a:r>
          </a:p>
          <a:p>
            <a:r>
              <a:rPr lang="en-US" sz="2400" dirty="0"/>
              <a:t>handling</a:t>
            </a:r>
          </a:p>
          <a:p>
            <a:r>
              <a:rPr lang="en-US" sz="2400" dirty="0"/>
              <a:t>adva. &amp; </a:t>
            </a:r>
          </a:p>
          <a:p>
            <a:r>
              <a:rPr lang="en-US" sz="2400" dirty="0"/>
              <a:t>dis-adv</a:t>
            </a:r>
          </a:p>
          <a:p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1" name="Oval 3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 rot="10800000">
            <a:off x="138100" y="2520543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/>
          <p:cNvGrpSpPr/>
          <p:nvPr/>
        </p:nvGrpSpPr>
        <p:grpSpPr>
          <a:xfrm>
            <a:off x="129107" y="2125728"/>
            <a:ext cx="211667" cy="394814"/>
            <a:chOff x="400045" y="1037431"/>
            <a:chExt cx="211667" cy="397398"/>
          </a:xfrm>
          <a:solidFill>
            <a:srgbClr val="0070C0"/>
          </a:solidFill>
        </p:grpSpPr>
        <p:sp>
          <p:nvSpPr>
            <p:cNvPr id="56" name="Oval 5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487777" y="1232164"/>
              <a:ext cx="48883" cy="2026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9" name="Oval 5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1" name="Oval 6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20159</TotalTime>
  <Words>203</Words>
  <Application>Microsoft Office PowerPoint</Application>
  <PresentationFormat>Custom</PresentationFormat>
  <Paragraphs>109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332</cp:revision>
  <dcterms:created xsi:type="dcterms:W3CDTF">2021-07-19T14:04:41Z</dcterms:created>
  <dcterms:modified xsi:type="dcterms:W3CDTF">2023-04-05T13:36:30Z</dcterms:modified>
  <cp:contentStatus/>
  <dc:language>en-IN</dc:language>
</cp:coreProperties>
</file>