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5" r:id="rId9"/>
    <p:sldId id="263" r:id="rId10"/>
    <p:sldId id="264" r:id="rId11"/>
    <p:sldId id="273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E4F51A3-373F-4F61-8C30-0CC7F2914909}">
          <p14:sldIdLst/>
        </p14:section>
        <p14:section name="Untitled Section" id="{F09CBFB3-5A53-4198-B7C0-A23F0FB5F293}">
          <p14:sldIdLst>
            <p14:sldId id="256"/>
            <p14:sldId id="257"/>
            <p14:sldId id="258"/>
            <p14:sldId id="260"/>
            <p14:sldId id="259"/>
            <p14:sldId id="261"/>
            <p14:sldId id="262"/>
            <p14:sldId id="265"/>
            <p14:sldId id="263"/>
            <p14:sldId id="264"/>
            <p14:sldId id="273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7751-F872-4F75-B2BB-D5F63B1DF765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736A-5D44-4597-80CF-AE4C0588D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97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7751-F872-4F75-B2BB-D5F63B1DF765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736A-5D44-4597-80CF-AE4C0588D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32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7751-F872-4F75-B2BB-D5F63B1DF765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736A-5D44-4597-80CF-AE4C0588D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446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7751-F872-4F75-B2BB-D5F63B1DF765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736A-5D44-4597-80CF-AE4C0588DE0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522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7751-F872-4F75-B2BB-D5F63B1DF765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736A-5D44-4597-80CF-AE4C0588D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39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7751-F872-4F75-B2BB-D5F63B1DF765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736A-5D44-4597-80CF-AE4C0588D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45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7751-F872-4F75-B2BB-D5F63B1DF765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736A-5D44-4597-80CF-AE4C0588D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854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7751-F872-4F75-B2BB-D5F63B1DF765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736A-5D44-4597-80CF-AE4C0588D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720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7751-F872-4F75-B2BB-D5F63B1DF765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736A-5D44-4597-80CF-AE4C0588D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4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7751-F872-4F75-B2BB-D5F63B1DF765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736A-5D44-4597-80CF-AE4C0588D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2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7751-F872-4F75-B2BB-D5F63B1DF765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736A-5D44-4597-80CF-AE4C0588D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41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7751-F872-4F75-B2BB-D5F63B1DF765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736A-5D44-4597-80CF-AE4C0588D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53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7751-F872-4F75-B2BB-D5F63B1DF765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736A-5D44-4597-80CF-AE4C0588D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82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7751-F872-4F75-B2BB-D5F63B1DF765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736A-5D44-4597-80CF-AE4C0588D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21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7751-F872-4F75-B2BB-D5F63B1DF765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736A-5D44-4597-80CF-AE4C0588D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69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7751-F872-4F75-B2BB-D5F63B1DF765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736A-5D44-4597-80CF-AE4C0588D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44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7751-F872-4F75-B2BB-D5F63B1DF765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736A-5D44-4597-80CF-AE4C0588D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40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74D7751-F872-4F75-B2BB-D5F63B1DF765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B736A-5D44-4597-80CF-AE4C0588D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66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STUDENT ADMISSION PORTAL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327233" y="5727032"/>
            <a:ext cx="4608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Name: </a:t>
            </a:r>
            <a:r>
              <a:rPr lang="en-US" dirty="0" err="1" smtClean="0"/>
              <a:t>Pavan</a:t>
            </a:r>
            <a:r>
              <a:rPr lang="en-US" dirty="0" smtClean="0"/>
              <a:t> Kulkarni</a:t>
            </a:r>
          </a:p>
          <a:p>
            <a:r>
              <a:rPr lang="en-US" dirty="0" smtClean="0"/>
              <a:t>USN: 1NH19CS409</a:t>
            </a:r>
          </a:p>
          <a:p>
            <a:r>
              <a:rPr lang="en-US" dirty="0" smtClean="0"/>
              <a:t>Under the guidance of: </a:t>
            </a:r>
            <a:r>
              <a:rPr lang="en-US" dirty="0" err="1" smtClean="0"/>
              <a:t>Ms.Sooja</a:t>
            </a:r>
            <a:r>
              <a:rPr lang="en-US" dirty="0" smtClean="0"/>
              <a:t> Rani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821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DESIGN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Step 4</a:t>
            </a:r>
            <a:r>
              <a:rPr lang="en-IN" b="1" dirty="0" smtClean="0"/>
              <a:t>: </a:t>
            </a:r>
            <a:r>
              <a:rPr lang="en-IN" dirty="0" smtClean="0"/>
              <a:t>STUDENT PORTAL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         	4.1   </a:t>
            </a:r>
            <a:r>
              <a:rPr lang="en-IN" dirty="0"/>
              <a:t>Register</a:t>
            </a:r>
          </a:p>
          <a:p>
            <a:pPr marL="0" indent="0">
              <a:buNone/>
            </a:pPr>
            <a:r>
              <a:rPr lang="en-IN" dirty="0" smtClean="0"/>
              <a:t>        		4.1.1 </a:t>
            </a:r>
            <a:r>
              <a:rPr lang="en-IN" dirty="0"/>
              <a:t>Enter Personal details</a:t>
            </a:r>
          </a:p>
          <a:p>
            <a:pPr marL="0" indent="0">
              <a:buNone/>
            </a:pPr>
            <a:r>
              <a:rPr lang="en-IN" dirty="0" smtClean="0"/>
              <a:t>	             </a:t>
            </a:r>
            <a:r>
              <a:rPr lang="en-IN" dirty="0"/>
              <a:t>4.2 If </a:t>
            </a:r>
            <a:r>
              <a:rPr lang="en-IN" dirty="0" smtClean="0"/>
              <a:t>Login Success.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4.2.1 </a:t>
            </a:r>
            <a:r>
              <a:rPr lang="en-IN" dirty="0"/>
              <a:t>Display Personal Details </a:t>
            </a:r>
          </a:p>
          <a:p>
            <a:pPr marL="0" indent="0">
              <a:buNone/>
            </a:pPr>
            <a:r>
              <a:rPr lang="en-IN" dirty="0" smtClean="0"/>
              <a:t>			4.2.2 </a:t>
            </a:r>
            <a:r>
              <a:rPr lang="en-IN" dirty="0"/>
              <a:t>Pay Fees </a:t>
            </a:r>
          </a:p>
          <a:p>
            <a:pPr marL="0" indent="0">
              <a:buNone/>
            </a:pPr>
            <a:r>
              <a:rPr lang="en-IN" dirty="0" smtClean="0"/>
              <a:t>			4.2.3 </a:t>
            </a:r>
            <a:r>
              <a:rPr lang="en-IN" dirty="0"/>
              <a:t>Check admission Status</a:t>
            </a:r>
          </a:p>
          <a:p>
            <a:pPr marL="0" indent="0">
              <a:buNone/>
            </a:pPr>
            <a:r>
              <a:rPr lang="en-IN" dirty="0" smtClean="0"/>
              <a:t>			4.2.4 </a:t>
            </a:r>
            <a:r>
              <a:rPr lang="en-IN" dirty="0"/>
              <a:t>Update Personal Details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492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40043"/>
            <a:ext cx="7339263" cy="4764504"/>
          </a:xfrm>
        </p:spPr>
      </p:pic>
    </p:spTree>
    <p:extLst>
      <p:ext uri="{BB962C8B-B14F-4D97-AF65-F5344CB8AC3E}">
        <p14:creationId xmlns:p14="http://schemas.microsoft.com/office/powerpoint/2010/main" val="303472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SAMPLE OUTPUT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Admin Login:</a:t>
            </a:r>
          </a:p>
          <a:p>
            <a:endParaRPr lang="en-US" b="1" dirty="0" smtClean="0"/>
          </a:p>
          <a:p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830" y="2540739"/>
            <a:ext cx="4217695" cy="321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8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Admin Dashboard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578" y="1588167"/>
            <a:ext cx="7844589" cy="4848727"/>
          </a:xfrm>
        </p:spPr>
      </p:pic>
    </p:spTree>
    <p:extLst>
      <p:ext uri="{BB962C8B-B14F-4D97-AF65-F5344CB8AC3E}">
        <p14:creationId xmlns:p14="http://schemas.microsoft.com/office/powerpoint/2010/main" val="75891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STUDENT LOGIN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326" y="2081463"/>
            <a:ext cx="4759313" cy="3558895"/>
          </a:xfrm>
        </p:spPr>
      </p:pic>
    </p:spTree>
    <p:extLst>
      <p:ext uri="{BB962C8B-B14F-4D97-AF65-F5344CB8AC3E}">
        <p14:creationId xmlns:p14="http://schemas.microsoft.com/office/powerpoint/2010/main" val="327256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REGISTER NEW STUDENT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410" y="1130967"/>
            <a:ext cx="5606715" cy="5522495"/>
          </a:xfrm>
        </p:spPr>
      </p:pic>
    </p:spTree>
    <p:extLst>
      <p:ext uri="{BB962C8B-B14F-4D97-AF65-F5344CB8AC3E}">
        <p14:creationId xmlns:p14="http://schemas.microsoft.com/office/powerpoint/2010/main" val="218478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VIEW PROFILE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137" y="1467853"/>
            <a:ext cx="7923887" cy="4993105"/>
          </a:xfrm>
        </p:spPr>
      </p:pic>
    </p:spTree>
    <p:extLst>
      <p:ext uri="{BB962C8B-B14F-4D97-AF65-F5344CB8AC3E}">
        <p14:creationId xmlns:p14="http://schemas.microsoft.com/office/powerpoint/2010/main" val="366398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FEE REPORT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011" y="1503947"/>
            <a:ext cx="7972013" cy="5005137"/>
          </a:xfrm>
        </p:spPr>
      </p:pic>
    </p:spTree>
    <p:extLst>
      <p:ext uri="{BB962C8B-B14F-4D97-AF65-F5344CB8AC3E}">
        <p14:creationId xmlns:p14="http://schemas.microsoft.com/office/powerpoint/2010/main" val="284706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UPDATE DETAILS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751" y="1395663"/>
            <a:ext cx="8007607" cy="5077326"/>
          </a:xfrm>
        </p:spPr>
      </p:pic>
    </p:spTree>
    <p:extLst>
      <p:ext uri="{BB962C8B-B14F-4D97-AF65-F5344CB8AC3E}">
        <p14:creationId xmlns:p14="http://schemas.microsoft.com/office/powerpoint/2010/main" val="190816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 OF THE COURSE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Some Features of Java </a:t>
            </a:r>
            <a:r>
              <a:rPr lang="en-US" dirty="0" smtClean="0"/>
              <a:t>: Simple ,Object Oriented ,</a:t>
            </a:r>
            <a:r>
              <a:rPr lang="en-IN" dirty="0"/>
              <a:t> </a:t>
            </a:r>
            <a:r>
              <a:rPr lang="en-IN" dirty="0" smtClean="0"/>
              <a:t>Portable,</a:t>
            </a:r>
            <a:r>
              <a:rPr lang="en-IN" dirty="0"/>
              <a:t> Platform </a:t>
            </a:r>
            <a:r>
              <a:rPr lang="en-IN" dirty="0" smtClean="0"/>
              <a:t>independent,</a:t>
            </a:r>
            <a:r>
              <a:rPr lang="en-IN" dirty="0"/>
              <a:t> </a:t>
            </a:r>
            <a:r>
              <a:rPr lang="en-IN" dirty="0" smtClean="0"/>
              <a:t>Secured,</a:t>
            </a:r>
            <a:r>
              <a:rPr lang="en-IN" dirty="0"/>
              <a:t> </a:t>
            </a:r>
            <a:r>
              <a:rPr lang="en-IN" dirty="0" smtClean="0"/>
              <a:t>Robust,</a:t>
            </a:r>
            <a:r>
              <a:rPr lang="en-IN" dirty="0"/>
              <a:t> </a:t>
            </a:r>
            <a:r>
              <a:rPr lang="en-IN" dirty="0" smtClean="0"/>
              <a:t>High Performance,</a:t>
            </a:r>
            <a:r>
              <a:rPr lang="en-IN" dirty="0"/>
              <a:t> </a:t>
            </a:r>
            <a:r>
              <a:rPr lang="en-IN" dirty="0" smtClean="0"/>
              <a:t>Multithreaded,</a:t>
            </a:r>
            <a:r>
              <a:rPr lang="en-IN" dirty="0"/>
              <a:t> </a:t>
            </a:r>
            <a:r>
              <a:rPr lang="en-IN" dirty="0" smtClean="0"/>
              <a:t>Distributed.</a:t>
            </a:r>
          </a:p>
          <a:p>
            <a:r>
              <a:rPr lang="en-US" dirty="0"/>
              <a:t>	</a:t>
            </a:r>
            <a:r>
              <a:rPr lang="en-IN" b="1" dirty="0" smtClean="0"/>
              <a:t>Object-oriented : </a:t>
            </a:r>
            <a:r>
              <a:rPr lang="en-US" dirty="0"/>
              <a:t>Java is an object-oriented programming language. Everything in Java is an object. Object-oriented means we organize our software as a combination of different types of objects that incorporates both data and behavior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1)</a:t>
            </a:r>
            <a:r>
              <a:rPr lang="en-IN" dirty="0"/>
              <a:t> </a:t>
            </a:r>
            <a:r>
              <a:rPr lang="en-IN" dirty="0" smtClean="0"/>
              <a:t>Inheritance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2)</a:t>
            </a:r>
            <a:r>
              <a:rPr lang="en-IN" dirty="0"/>
              <a:t> </a:t>
            </a:r>
            <a:r>
              <a:rPr lang="en-IN" dirty="0" smtClean="0"/>
              <a:t>Polymorphism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3)</a:t>
            </a:r>
            <a:r>
              <a:rPr lang="en-IN" dirty="0"/>
              <a:t> </a:t>
            </a:r>
            <a:r>
              <a:rPr lang="en-IN" dirty="0" smtClean="0"/>
              <a:t>Abstraction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4)</a:t>
            </a:r>
            <a:r>
              <a:rPr lang="en-IN" dirty="0"/>
              <a:t> Encapsulation</a:t>
            </a:r>
            <a:endParaRPr lang="en-IN" dirty="0" smtClean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IN" b="1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909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ABSTRACT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is computer-based and can record plenty of data.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search, forecast, </a:t>
            </a:r>
            <a:r>
              <a:rPr lang="en-US" dirty="0" smtClean="0"/>
              <a:t>record any achieved task, etc. within no time. </a:t>
            </a:r>
          </a:p>
          <a:p>
            <a:r>
              <a:rPr lang="en-US" dirty="0" smtClean="0"/>
              <a:t>This system helps the student as well as the </a:t>
            </a:r>
            <a:r>
              <a:rPr lang="en-US" dirty="0"/>
              <a:t>administrative department of an organization for planning and execution of a task in </a:t>
            </a:r>
            <a:r>
              <a:rPr lang="en-US" dirty="0" smtClean="0"/>
              <a:t>a </a:t>
            </a:r>
            <a:r>
              <a:rPr lang="en-US" dirty="0"/>
              <a:t>methodical </a:t>
            </a:r>
            <a:r>
              <a:rPr lang="en-US" dirty="0" smtClean="0"/>
              <a:t>manner</a:t>
            </a:r>
            <a:endParaRPr lang="en-US" dirty="0"/>
          </a:p>
          <a:p>
            <a:r>
              <a:rPr lang="en-US" dirty="0"/>
              <a:t>student details </a:t>
            </a:r>
            <a:r>
              <a:rPr lang="en-US" dirty="0" smtClean="0"/>
              <a:t>display ,register ,update etc. </a:t>
            </a:r>
            <a:r>
              <a:rPr lang="en-US" dirty="0"/>
              <a:t>in the organization.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426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 OF THE PROJECT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 smtClean="0"/>
              <a:t>OBJECT :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	</a:t>
            </a:r>
            <a:r>
              <a:rPr lang="en-US" dirty="0" smtClean="0"/>
              <a:t>1) An </a:t>
            </a:r>
            <a:r>
              <a:rPr lang="en-US" dirty="0"/>
              <a:t>object is a self-contained entity that has a state, behavior </a:t>
            </a:r>
            <a:r>
              <a:rPr lang="en-US" dirty="0" smtClean="0"/>
              <a:t>		    and identity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smtClean="0"/>
              <a:t>	2) Object </a:t>
            </a:r>
            <a:r>
              <a:rPr lang="en-US" dirty="0"/>
              <a:t>allocates memory for the template class. It defines the </a:t>
            </a:r>
            <a:r>
              <a:rPr lang="en-US" dirty="0" smtClean="0"/>
              <a:t>	 	    behavior </a:t>
            </a:r>
            <a:r>
              <a:rPr lang="en-US" dirty="0"/>
              <a:t>of the class.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3) It </a:t>
            </a:r>
            <a:r>
              <a:rPr lang="en-US" dirty="0"/>
              <a:t>is </a:t>
            </a:r>
            <a:r>
              <a:rPr lang="en-US" dirty="0" smtClean="0"/>
              <a:t>a </a:t>
            </a:r>
            <a:r>
              <a:rPr lang="en-US" dirty="0"/>
              <a:t>specimen or instance of class used to invoke or execute </a:t>
            </a:r>
            <a:r>
              <a:rPr lang="en-US" dirty="0" smtClean="0"/>
              <a:t>	  	    any </a:t>
            </a:r>
            <a:r>
              <a:rPr lang="en-US" dirty="0"/>
              <a:t>of </a:t>
            </a:r>
            <a:r>
              <a:rPr lang="en-US" dirty="0" smtClean="0"/>
              <a:t>the </a:t>
            </a:r>
            <a:r>
              <a:rPr lang="en-US" dirty="0"/>
              <a:t>methods or features </a:t>
            </a:r>
            <a:r>
              <a:rPr lang="en-US" dirty="0" smtClean="0"/>
              <a:t>of </a:t>
            </a:r>
            <a:r>
              <a:rPr lang="en-US" dirty="0"/>
              <a:t>the class for which object is </a:t>
            </a:r>
            <a:r>
              <a:rPr lang="en-US" dirty="0" smtClean="0"/>
              <a:t>   	  	    created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smtClean="0"/>
              <a:t>       4) An </a:t>
            </a:r>
            <a:r>
              <a:rPr lang="en-US" dirty="0"/>
              <a:t>object contains physical as well as logical entity whereas a </a:t>
            </a:r>
            <a:r>
              <a:rPr lang="en-US" dirty="0" smtClean="0"/>
              <a:t>		    class does </a:t>
            </a:r>
            <a:r>
              <a:rPr lang="en-US" dirty="0"/>
              <a:t>not. </a:t>
            </a:r>
            <a:r>
              <a:rPr lang="en-US" dirty="0" smtClean="0"/>
              <a:t>place for a class when object is created. 	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															Contd..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7684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 OF THE </a:t>
            </a:r>
            <a:r>
              <a:rPr lang="en-US" b="1" dirty="0" smtClean="0"/>
              <a:t>PROJECT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 smtClean="0"/>
              <a:t>Inheritance </a:t>
            </a:r>
          </a:p>
          <a:p>
            <a:pPr marL="0" indent="0">
              <a:buNone/>
            </a:pPr>
            <a:r>
              <a:rPr lang="en-US" dirty="0" smtClean="0"/>
              <a:t>	1) Inheritance </a:t>
            </a:r>
            <a:r>
              <a:rPr lang="en-US" dirty="0"/>
              <a:t>is an oops concept in java that allows us to define a </a:t>
            </a:r>
            <a:r>
              <a:rPr lang="en-US" dirty="0" smtClean="0"/>
              <a:t>	     class </a:t>
            </a:r>
            <a:r>
              <a:rPr lang="en-US" dirty="0"/>
              <a:t>from an </a:t>
            </a:r>
            <a:r>
              <a:rPr lang="en-US" dirty="0" smtClean="0"/>
              <a:t>existing </a:t>
            </a:r>
            <a:r>
              <a:rPr lang="en-US" dirty="0"/>
              <a:t>class.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2) The </a:t>
            </a:r>
            <a:r>
              <a:rPr lang="en-US" dirty="0"/>
              <a:t>keyword ‘extends’ is used for inheritance. </a:t>
            </a:r>
          </a:p>
          <a:p>
            <a:pPr marL="0" indent="0">
              <a:buNone/>
            </a:pPr>
            <a:r>
              <a:rPr lang="en-US" dirty="0" smtClean="0"/>
              <a:t>	3) Superclass</a:t>
            </a:r>
            <a:r>
              <a:rPr lang="en-US" dirty="0"/>
              <a:t>: The parent/base class from which attributes, </a:t>
            </a:r>
            <a:r>
              <a:rPr lang="en-US" dirty="0" smtClean="0"/>
              <a:t>		    	    	     methods </a:t>
            </a:r>
            <a:r>
              <a:rPr lang="en-US" dirty="0"/>
              <a:t>are inherited. </a:t>
            </a:r>
          </a:p>
          <a:p>
            <a:pPr marL="0" indent="0">
              <a:buNone/>
            </a:pPr>
            <a:r>
              <a:rPr lang="en-US" dirty="0" smtClean="0"/>
              <a:t>       4) Subclass</a:t>
            </a:r>
            <a:r>
              <a:rPr lang="en-US" dirty="0"/>
              <a:t>: The child/derived class which inherits attributes, </a:t>
            </a:r>
            <a:r>
              <a:rPr lang="en-US" dirty="0" smtClean="0"/>
              <a:t>			     methods.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									</a:t>
            </a:r>
            <a:r>
              <a:rPr lang="en-US" b="1" dirty="0"/>
              <a:t>Contd..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1864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 OF THE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EXCEPTION HANDLING </a:t>
            </a:r>
            <a:endParaRPr lang="en-IN" b="1" dirty="0" smtClean="0"/>
          </a:p>
          <a:p>
            <a:pPr marL="0" indent="0">
              <a:buNone/>
            </a:pPr>
            <a:r>
              <a:rPr lang="en-US" b="1" dirty="0"/>
              <a:t>     </a:t>
            </a:r>
            <a:r>
              <a:rPr lang="en-US" dirty="0" smtClean="0"/>
              <a:t>1) An </a:t>
            </a:r>
            <a:r>
              <a:rPr lang="en-US" dirty="0"/>
              <a:t>exception is the error that occurs during the successful </a:t>
            </a:r>
            <a:r>
              <a:rPr lang="en-US" dirty="0" smtClean="0"/>
              <a:t>	 	  	   execution  of </a:t>
            </a:r>
            <a:r>
              <a:rPr lang="en-US" dirty="0"/>
              <a:t>a program. These </a:t>
            </a:r>
            <a:r>
              <a:rPr lang="en-US" dirty="0" smtClean="0"/>
              <a:t>errors </a:t>
            </a:r>
            <a:r>
              <a:rPr lang="en-US" dirty="0"/>
              <a:t>need to be handled and </a:t>
            </a:r>
            <a:r>
              <a:rPr lang="en-US" dirty="0" smtClean="0"/>
              <a:t>	  	   this </a:t>
            </a:r>
            <a:r>
              <a:rPr lang="en-US" dirty="0"/>
              <a:t>process is </a:t>
            </a:r>
            <a:r>
              <a:rPr lang="en-US" dirty="0" smtClean="0"/>
              <a:t> known </a:t>
            </a:r>
            <a:r>
              <a:rPr lang="en-US" dirty="0"/>
              <a:t>as exception </a:t>
            </a:r>
            <a:r>
              <a:rPr lang="en-US" dirty="0" smtClean="0"/>
              <a:t>handling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2</a:t>
            </a:r>
            <a:r>
              <a:rPr lang="en-US" dirty="0"/>
              <a:t>) </a:t>
            </a:r>
            <a:r>
              <a:rPr lang="en-US" b="1" dirty="0"/>
              <a:t>Checked exception</a:t>
            </a:r>
            <a:r>
              <a:rPr lang="en-US" dirty="0"/>
              <a:t>: These are the exceptions that arrive at the </a:t>
            </a:r>
            <a:r>
              <a:rPr lang="en-US" dirty="0" smtClean="0"/>
              <a:t>   	    time </a:t>
            </a:r>
            <a:r>
              <a:rPr lang="en-US" dirty="0"/>
              <a:t>of compilation, </a:t>
            </a:r>
            <a:r>
              <a:rPr lang="en-US" dirty="0" smtClean="0"/>
              <a:t>checked </a:t>
            </a:r>
            <a:r>
              <a:rPr lang="en-US" dirty="0"/>
              <a:t>by compiler and needs to be </a:t>
            </a:r>
            <a:r>
              <a:rPr lang="en-US" dirty="0" smtClean="0"/>
              <a:t>	  	 	    handled </a:t>
            </a:r>
            <a:r>
              <a:rPr lang="en-US" dirty="0"/>
              <a:t>by the user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	3) </a:t>
            </a:r>
            <a:r>
              <a:rPr lang="en-US" b="1" dirty="0"/>
              <a:t>Unchecked exception: </a:t>
            </a:r>
            <a:r>
              <a:rPr lang="en-US" dirty="0"/>
              <a:t>These are the errors that occur during </a:t>
            </a:r>
            <a:r>
              <a:rPr lang="en-US" dirty="0" smtClean="0"/>
              <a:t>		    execution </a:t>
            </a:r>
            <a:r>
              <a:rPr lang="en-US" dirty="0"/>
              <a:t>process and are </a:t>
            </a:r>
            <a:r>
              <a:rPr lang="en-US" dirty="0" smtClean="0"/>
              <a:t>ignored </a:t>
            </a:r>
            <a:r>
              <a:rPr lang="en-US" dirty="0"/>
              <a:t>by compiler because they </a:t>
            </a:r>
            <a:r>
              <a:rPr lang="en-US" dirty="0" smtClean="0"/>
              <a:t>  		    occur </a:t>
            </a:r>
            <a:r>
              <a:rPr lang="en-US" dirty="0"/>
              <a:t>due to logical errors, programming bugs or </a:t>
            </a:r>
            <a:r>
              <a:rPr lang="en-US" dirty="0" smtClean="0"/>
              <a:t>improper </a:t>
            </a:r>
            <a:r>
              <a:rPr lang="en-US" dirty="0"/>
              <a:t>uses </a:t>
            </a:r>
            <a:r>
              <a:rPr lang="en-US" dirty="0" smtClean="0"/>
              <a:t>		    of </a:t>
            </a:r>
            <a:r>
              <a:rPr lang="en-US" dirty="0"/>
              <a:t>APIs. These errors are known as runtime exceptions.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160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36296"/>
            <a:ext cx="8946541" cy="4612104"/>
          </a:xfrm>
        </p:spPr>
        <p:txBody>
          <a:bodyPr>
            <a:normAutofit/>
          </a:bodyPr>
          <a:lstStyle/>
          <a:p>
            <a:r>
              <a:rPr lang="en-US" dirty="0"/>
              <a:t>Every year, students in thousands queue up for collecting admission / application </a:t>
            </a:r>
            <a:r>
              <a:rPr lang="en-US" dirty="0" smtClean="0"/>
              <a:t>forms </a:t>
            </a:r>
            <a:r>
              <a:rPr lang="en-US" dirty="0"/>
              <a:t>and then again for submitting the admission / application forms. This leads to </a:t>
            </a:r>
            <a:r>
              <a:rPr lang="en-US" dirty="0" smtClean="0"/>
              <a:t>problems </a:t>
            </a:r>
            <a:r>
              <a:rPr lang="en-US" dirty="0"/>
              <a:t>in managing the applications, resulting in annoyed parents and students alike. </a:t>
            </a:r>
          </a:p>
          <a:p>
            <a:r>
              <a:rPr lang="en-US" dirty="0"/>
              <a:t>Institute incurs expenditure on printing of admission forms, and in absence of any reliable </a:t>
            </a:r>
            <a:r>
              <a:rPr lang="en-US" dirty="0" smtClean="0"/>
              <a:t>forecasting </a:t>
            </a:r>
            <a:r>
              <a:rPr lang="en-US" dirty="0"/>
              <a:t>system on how much application it is going to receive it may overspend by </a:t>
            </a:r>
            <a:r>
              <a:rPr lang="en-US" dirty="0" smtClean="0"/>
              <a:t>printing </a:t>
            </a:r>
            <a:r>
              <a:rPr lang="en-US" dirty="0"/>
              <a:t>excessive application forms or may fall in crisis if there is </a:t>
            </a:r>
            <a:r>
              <a:rPr lang="en-US" dirty="0" smtClean="0"/>
              <a:t>excess </a:t>
            </a:r>
            <a:r>
              <a:rPr lang="en-US" dirty="0"/>
              <a:t>demand of application forms. </a:t>
            </a:r>
          </a:p>
          <a:p>
            <a:r>
              <a:rPr lang="en-US" dirty="0"/>
              <a:t>Chances of form misplacement are very high, because of huge number of </a:t>
            </a:r>
            <a:r>
              <a:rPr lang="en-US" dirty="0" smtClean="0"/>
              <a:t>applications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Wastage </a:t>
            </a:r>
            <a:r>
              <a:rPr lang="en-US" dirty="0"/>
              <a:t>of institute's resources due to involvement of people / teachers in </a:t>
            </a:r>
            <a:r>
              <a:rPr lang="en-US" dirty="0" smtClean="0"/>
              <a:t>form </a:t>
            </a:r>
            <a:r>
              <a:rPr lang="en-US" dirty="0"/>
              <a:t>collection.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833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FUNCTIONALITY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Admin Login System</a:t>
            </a:r>
          </a:p>
          <a:p>
            <a:r>
              <a:rPr lang="en-US" dirty="0" smtClean="0"/>
              <a:t>Student Login System</a:t>
            </a:r>
          </a:p>
          <a:p>
            <a:r>
              <a:rPr lang="en-US" dirty="0" smtClean="0"/>
              <a:t>Admin Dash Board : includes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1)  Search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2) Update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3) View Records</a:t>
            </a:r>
          </a:p>
          <a:p>
            <a:r>
              <a:rPr lang="en-US" dirty="0" smtClean="0"/>
              <a:t>Student Portal : includes</a:t>
            </a:r>
          </a:p>
          <a:p>
            <a:pPr marL="457200" lvl="1" indent="0">
              <a:buNone/>
            </a:pPr>
            <a:r>
              <a:rPr lang="en-US" dirty="0" smtClean="0"/>
              <a:t> 1) Register New Student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2) View Profile</a:t>
            </a:r>
          </a:p>
          <a:p>
            <a:pPr marL="457200" lvl="1" indent="0">
              <a:buNone/>
            </a:pPr>
            <a:r>
              <a:rPr lang="en-US" dirty="0" smtClean="0"/>
              <a:t> 3)  Pay Fees</a:t>
            </a:r>
          </a:p>
          <a:p>
            <a:pPr marL="457200" lvl="1" indent="0">
              <a:buNone/>
            </a:pPr>
            <a:r>
              <a:rPr lang="en-US" dirty="0" smtClean="0"/>
              <a:t> 4) Edit Profile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66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916"/>
            <a:ext cx="8946541" cy="475648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ALGORITHM</a:t>
            </a:r>
          </a:p>
          <a:p>
            <a:endParaRPr lang="en-US" dirty="0" smtClean="0"/>
          </a:p>
          <a:p>
            <a:r>
              <a:rPr lang="en-US" b="1" dirty="0"/>
              <a:t>Step 1: </a:t>
            </a:r>
            <a:r>
              <a:rPr lang="en-US" dirty="0"/>
              <a:t>START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Step 2: </a:t>
            </a:r>
            <a:r>
              <a:rPr lang="en-US" dirty="0"/>
              <a:t>Admin portal </a:t>
            </a:r>
            <a:endParaRPr lang="en-US" dirty="0" smtClean="0"/>
          </a:p>
          <a:p>
            <a:endParaRPr lang="en-US" dirty="0"/>
          </a:p>
          <a:p>
            <a:r>
              <a:rPr lang="en-US" b="1" dirty="0"/>
              <a:t>Step 3: </a:t>
            </a:r>
            <a:r>
              <a:rPr lang="en-US" dirty="0"/>
              <a:t>If credentials are valid: - </a:t>
            </a:r>
          </a:p>
          <a:p>
            <a:pPr marL="0" indent="0">
              <a:buNone/>
            </a:pPr>
            <a:r>
              <a:rPr lang="en-US" dirty="0" smtClean="0"/>
              <a:t>	1.1  </a:t>
            </a:r>
            <a:r>
              <a:rPr lang="en-IN" dirty="0" smtClean="0"/>
              <a:t>Search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1.2 </a:t>
            </a:r>
            <a:r>
              <a:rPr lang="en-IN" dirty="0"/>
              <a:t>Update 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1.3 </a:t>
            </a:r>
            <a:r>
              <a:rPr lang="en-IN" dirty="0"/>
              <a:t>display student details 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sz="2200" b="1" dirty="0" smtClean="0"/>
              <a:t>																</a:t>
            </a:r>
          </a:p>
          <a:p>
            <a:pPr marL="0" indent="0">
              <a:buNone/>
            </a:pPr>
            <a:r>
              <a:rPr lang="en-US" sz="2200" b="1" dirty="0"/>
              <a:t>	</a:t>
            </a:r>
            <a:r>
              <a:rPr lang="en-US" sz="2200" b="1" dirty="0" smtClean="0"/>
              <a:t>															Contd..</a:t>
            </a:r>
            <a:r>
              <a:rPr lang="en-US" sz="2200" dirty="0" smtClean="0"/>
              <a:t>                                                   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79199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</TotalTime>
  <Words>323</Words>
  <Application>Microsoft Office PowerPoint</Application>
  <PresentationFormat>Widescreen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STUDENT ADMISSION PORTAL</vt:lpstr>
      <vt:lpstr>OBJECTIVES OF THE COURSE</vt:lpstr>
      <vt:lpstr>ABSTRACT</vt:lpstr>
      <vt:lpstr>OBJECTIVES OF THE PROJECT</vt:lpstr>
      <vt:lpstr>OBJECTIVES OF THE PROJECT</vt:lpstr>
      <vt:lpstr>OBJECTIVES OF THE PROJECT</vt:lpstr>
      <vt:lpstr>PROBLEM STATEMENT</vt:lpstr>
      <vt:lpstr>FUNCTIONALITY</vt:lpstr>
      <vt:lpstr>DESIGN </vt:lpstr>
      <vt:lpstr>DESIGN </vt:lpstr>
      <vt:lpstr>HOME</vt:lpstr>
      <vt:lpstr>SAMPLE OUTPUT</vt:lpstr>
      <vt:lpstr>Admin Dashboard</vt:lpstr>
      <vt:lpstr>STUDENT LOGIN</vt:lpstr>
      <vt:lpstr>REGISTER NEW STUDENT</vt:lpstr>
      <vt:lpstr>VIEW PROFILE</vt:lpstr>
      <vt:lpstr>FEE REPORT</vt:lpstr>
      <vt:lpstr>UPDATE DETAILS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ADMISSION PORTAL</dc:title>
  <dc:creator>Administrator</dc:creator>
  <cp:lastModifiedBy>Administrator</cp:lastModifiedBy>
  <cp:revision>11</cp:revision>
  <dcterms:created xsi:type="dcterms:W3CDTF">2020-08-09T06:09:29Z</dcterms:created>
  <dcterms:modified xsi:type="dcterms:W3CDTF">2020-08-10T05:49:44Z</dcterms:modified>
</cp:coreProperties>
</file>