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avea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FB34D-CD6E-479F-98A4-79EA4872914C}">
  <a:tblStyle styleId="{BA7FB34D-CD6E-479F-98A4-79EA487291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ve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dae07ba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3adae07b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543450" y="729925"/>
            <a:ext cx="111051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5300"/>
              <a:t>Anomaly Detection Using Federated Learning</a:t>
            </a:r>
            <a:br>
              <a:rPr lang="en-US" sz="3100"/>
            </a:br>
            <a:br>
              <a:rPr lang="en-US" sz="3100"/>
            </a:br>
            <a:endParaRPr sz="3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659031" y="4296442"/>
            <a:ext cx="4619700" cy="3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   </a:t>
            </a:r>
            <a:r>
              <a:rPr b="0" i="0" lang="en-US" sz="2000" u="none" strike="noStrike"/>
              <a:t>  </a:t>
            </a:r>
            <a:r>
              <a:rPr b="0" i="0" lang="en-US" u="none" strike="noStrike"/>
              <a:t>      </a:t>
            </a:r>
            <a:r>
              <a:rPr i="0" lang="en-US" u="none" strike="noStrike"/>
              <a:t>Presented By</a:t>
            </a:r>
            <a:r>
              <a:rPr lang="en-US"/>
              <a:t> </a:t>
            </a:r>
            <a:r>
              <a:rPr i="0" lang="en-US" u="none" strike="noStrike"/>
              <a:t>Team 11</a:t>
            </a:r>
            <a:endParaRPr i="0" u="none" strike="noStrike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</a:t>
            </a:r>
            <a:r>
              <a:rPr i="0" lang="en-US" u="none" strike="noStrike"/>
              <a:t>Pavan Raj Dasari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0" lang="en-US" u="none" strike="noStrike"/>
              <a:t> </a:t>
            </a:r>
            <a:r>
              <a:rPr i="0" lang="en-US" u="none" strike="noStrike"/>
              <a:t>     </a:t>
            </a:r>
            <a:r>
              <a:rPr i="0" lang="en-US" u="none" strike="noStrike"/>
              <a:t>Sahithi Thota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0" lang="en-US" u="none" strike="noStrike"/>
              <a:t>   </a:t>
            </a:r>
            <a:r>
              <a:rPr i="0" lang="en-US" u="none" strike="noStrike"/>
              <a:t>        </a:t>
            </a:r>
            <a:r>
              <a:rPr i="0" lang="en-US" u="none" strike="noStrike"/>
              <a:t>Sai Ga</a:t>
            </a:r>
            <a:r>
              <a:rPr lang="en-US"/>
              <a:t>n</a:t>
            </a:r>
            <a:r>
              <a:rPr i="0" lang="en-US" u="none" strike="noStrike"/>
              <a:t>esh Pamarti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Faced During Implementation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020650" y="1825625"/>
            <a:ext cx="10333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Faced multiple platform issues while integrating NS3 with ML Packages.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Minimal number of federated learning references.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No code or low code </a:t>
            </a:r>
            <a:r>
              <a:rPr lang="en-US" sz="3000"/>
              <a:t>examples</a:t>
            </a:r>
            <a:r>
              <a:rPr lang="en-US" sz="3000"/>
              <a:t> due to active research in WSN using FL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Team Contribution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1822366" y="1803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{BA7FB34D-CD6E-479F-98A4-79EA4872914C}</a:tableStyleId>
              </a:tblPr>
              <a:tblGrid>
                <a:gridCol w="3009375"/>
                <a:gridCol w="2002600"/>
                <a:gridCol w="1258475"/>
                <a:gridCol w="1586775"/>
              </a:tblGrid>
              <a:tr h="64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Pavan Raj 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Sahithi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Ganesh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Research 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Code Implementation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4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Calculating Energy Constraints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3"/>
          <p:cNvSpPr/>
          <p:nvPr/>
        </p:nvSpPr>
        <p:spPr>
          <a:xfrm>
            <a:off x="2676525" y="2405063"/>
            <a:ext cx="998960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7012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The implementation of the federated learning anomaly detection bypasses the drawbacks of existing anomaly detection.</a:t>
            </a:r>
            <a:endParaRPr sz="3000"/>
          </a:p>
          <a:p>
            <a:pPr indent="-227012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Improves the privacy</a:t>
            </a:r>
            <a:endParaRPr sz="3000"/>
          </a:p>
          <a:p>
            <a:pPr indent="-227012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Low computing power</a:t>
            </a:r>
            <a:endParaRPr sz="3000"/>
          </a:p>
          <a:p>
            <a:pPr indent="-227012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Model updations</a:t>
            </a:r>
            <a:endParaRPr sz="3000"/>
          </a:p>
          <a:p>
            <a:pPr indent="-227012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We mainly focused on anomalies present in data level and node level.</a:t>
            </a:r>
            <a:endParaRPr sz="3000"/>
          </a:p>
          <a:p>
            <a:pPr indent="-227012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Energy efficiency is more for federated learning.</a:t>
            </a:r>
            <a:endParaRPr sz="3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38200" y="1825625"/>
            <a:ext cx="11194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A Joint Learning and Communications Framework for Federated Learning over Wireless Networks (arxiv.org/pdf/1909.07972.pdf)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A Federated Learning Approach to Anomaly Detection in Smart Buildings (https://arxiv.org/pdf/2010.10293.pdf)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Reference: https://www.mdpi.com/2076-3417/8/12/2663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Federated Learning with Anomaly Client Detection and Decentralized Parameter Aggregation (ieeexplore.ieee.org/document/9833835)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7606150" y="5003200"/>
            <a:ext cx="35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</a:pPr>
            <a:r>
              <a:rPr lang="en-US" sz="36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Any Queries??</a:t>
            </a:r>
            <a:endParaRPr sz="3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6862"/>
                </a:srgbClr>
              </a:gs>
              <a:gs pos="35000">
                <a:srgbClr val="FFFFFF">
                  <a:alpha val="76078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6283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800"/>
              <a:t>Presentation Outline</a:t>
            </a:r>
            <a:endParaRPr sz="48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06800" y="1843300"/>
            <a:ext cx="50709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Introduction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Objectives &amp; Challenges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Working Model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Results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Team Contribution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Conclusion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Q&amp;A</a:t>
            </a:r>
            <a:endParaRPr sz="3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800"/>
              <a:t>Recap</a:t>
            </a:r>
            <a:endParaRPr sz="4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9596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Discussed about federated learning architecture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Discussed anomaly detection techniques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Presented about functioning of algorithms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Approaches on how we were implementing FL</a:t>
            </a:r>
            <a:endParaRPr sz="30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Objectives &amp; Challenges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549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To simulate anomaly detection using Federated learning.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To eliminate the Malicious data and nodes in the network, mainly focused on sudden spikes and lows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Maintaining energy efficiency - due to processing of FL algorithms they might waste energy if not configured properly.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Lack of standardization - there is no single standard for implementing FL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Lack of labeled data - very less number of datasets present for sensor data with anomalies to label their output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Working 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383350"/>
            <a:ext cx="10515600" cy="4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17"/>
          <p:cNvSpPr txBox="1"/>
          <p:nvPr/>
        </p:nvSpPr>
        <p:spPr>
          <a:xfrm>
            <a:off x="1484725" y="4839675"/>
            <a:ext cx="965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741050" y="3954550"/>
            <a:ext cx="73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baseline="-2500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Fed Averaging</a:t>
            </a:r>
            <a:endParaRPr/>
          </a:p>
        </p:txBody>
      </p:sp>
      <p:pic>
        <p:nvPicPr>
          <p:cNvPr id="120" name="Google Shape;12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2" y="1690688"/>
            <a:ext cx="5649805" cy="42359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32462" y="5926667"/>
            <a:ext cx="5630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https://www.mdpi.com/2076-3417/8/12/2663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929600" y="1690700"/>
            <a:ext cx="4995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Federated Averaging is a distributed machine learning technique that allows for model training using decentralized data from numerous devices or clients without having to share the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28" name="Google Shape;12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753" y="2141537"/>
            <a:ext cx="400386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3" y="2141537"/>
            <a:ext cx="400386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838200" y="1506022"/>
            <a:ext cx="42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level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8200" y="1506312"/>
            <a:ext cx="43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level anomaly detection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75" y="2028044"/>
            <a:ext cx="8920395" cy="467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Energy Efficiency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984850" y="1414575"/>
            <a:ext cx="10368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Anomaly detection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federated learning 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102 Kwh/MB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Data Transfering from sensor to the server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Detecting anomalies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Anomaly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using federated learning  :  125 Kwh/MB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transferring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from server to sensor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transferring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from sensor to the server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Isolation forest Algorithm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Fed Averaging  Algorithm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