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O3H9nza9T28gwzMqy3n/QXEu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Numbers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Capt 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7f6f22874_1_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7f6f22874_1_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77f6f22874_1_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Titles one 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font size 3 -4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539fa527f_0_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7539fa527f_0_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font size 3 -4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539fa527f_0_7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7539fa527f_0_7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font size 3 -4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687468830_0_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7687468830_0_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font size 3 -4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7f6f22874_1_61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7f6f22874_1_6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77f6f22874_1_6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b72edeac7_1_16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b72edeac7_1_1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b72edeac7_1_1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b72edeac7_1_284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b72edeac7_1_284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b72edeac7_1_284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4"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4"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5"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6"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way">
  <p:cSld name="3 wa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504000" y="1368000"/>
            <a:ext cx="2921040" cy="32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3571560" y="1368000"/>
            <a:ext cx="2921040" cy="32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6639120" y="1368000"/>
            <a:ext cx="2921040" cy="32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Way">
  <p:cSld name="4 Wa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504000" y="1368000"/>
            <a:ext cx="2921040" cy="32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3571560" y="1367999"/>
            <a:ext cx="2921040" cy="194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6639120" y="1368000"/>
            <a:ext cx="2921040" cy="1940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4" type="body"/>
          </p:nvPr>
        </p:nvSpPr>
        <p:spPr>
          <a:xfrm>
            <a:off x="3571560" y="3479180"/>
            <a:ext cx="5988600" cy="117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subTitle"/>
          </p:nvPr>
        </p:nvSpPr>
        <p:spPr>
          <a:xfrm>
            <a:off x="502477" y="1330390"/>
            <a:ext cx="9072803" cy="3741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3"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Muffle – Chat Application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Pavan Raj, Ethan Moore, Sai Ganesh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5600: Computer Networks Project</a:t>
            </a:r>
            <a:endParaRPr/>
          </a:p>
        </p:txBody>
      </p:sp>
      <p:sp>
        <p:nvSpPr>
          <p:cNvPr id="119" name="Google Shape;119;p1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77f6f2287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8675" y="292825"/>
            <a:ext cx="9775823" cy="508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77f6f2287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22" y="2937075"/>
            <a:ext cx="1524550" cy="20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77f6f22874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146" y="2876300"/>
            <a:ext cx="1103050" cy="15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0">
                <a:solidFill>
                  <a:srgbClr val="FFFFFF"/>
                </a:solidFill>
              </a:rPr>
              <a:t>Stretch Goals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504312" y="1368000"/>
            <a:ext cx="9072000" cy="328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might end up by integration it with some machine learning algorithms which will get your pulse and replies instantly.</a:t>
            </a:r>
            <a:endParaRPr/>
          </a:p>
          <a:p>
            <a:pPr indent="-323850" lvl="0" marL="431800" marR="0" rtl="0" algn="l">
              <a:lnSpc>
                <a:spcPct val="115000"/>
              </a:lnSpc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probably it will act as your personal assistant.</a:t>
            </a:r>
            <a:endParaRPr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115000"/>
              </a:lnSpc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Migrating from client server to peer-to-peer architecture.</a:t>
            </a:r>
            <a:endParaRPr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115000"/>
              </a:lnSpc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Encryption and security </a:t>
            </a:r>
            <a:endParaRPr sz="2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Questions?</a:t>
            </a:r>
            <a:endParaRPr/>
          </a:p>
        </p:txBody>
      </p:sp>
      <p:sp>
        <p:nvSpPr>
          <p:cNvPr id="214" name="Google Shape;214;p7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</a:t>
            </a:r>
            <a:r>
              <a:rPr lang="en-US" sz="3570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9422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421" lvl="0" marL="4318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  <a:r>
              <a:rPr lang="en-US" sz="2600"/>
              <a:t>&amp;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Objectives</a:t>
            </a:r>
            <a:endParaRPr/>
          </a:p>
          <a:p>
            <a:pPr indent="-329421" lvl="0" marL="4318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>
              <a:solidFill>
                <a:schemeClr val="dk1"/>
              </a:solidFill>
            </a:endParaRPr>
          </a:p>
          <a:p>
            <a:pPr indent="-302895" lvl="0" marL="45720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Current progress &amp; Plan of action</a:t>
            </a:r>
            <a:endParaRPr sz="2600"/>
          </a:p>
          <a:p>
            <a:pPr indent="-329422" lvl="0" marL="4318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en-US" sz="2600"/>
              <a:t>Stretch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422" lvl="0" marL="4318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504000" y="1368000"/>
            <a:ext cx="90720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2854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Muffle? 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756" lvl="1" marL="9144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Noto Sans Symbols"/>
              <a:buChar char="−"/>
            </a:pP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Muffle is a chat application that targets Web, </a:t>
            </a:r>
            <a:r>
              <a:rPr lang="en-US" sz="2250"/>
              <a:t>A</a:t>
            </a: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ndroid, IOS, Windows and Mac.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756" lvl="1" marL="91440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SzPts val="1688"/>
              <a:buFont typeface="Noto Sans Symbols"/>
              <a:buChar char="−"/>
            </a:pPr>
            <a:r>
              <a:rPr lang="en-US" sz="2250"/>
              <a:t>Has uniquely customizable notification settings</a:t>
            </a:r>
            <a:endParaRPr sz="2250"/>
          </a:p>
          <a:p>
            <a:pPr indent="-371475" lvl="2" marL="1371600" marR="0" rtl="0" algn="l">
              <a:spcBef>
                <a:spcPts val="1148"/>
              </a:spcBef>
              <a:spcAft>
                <a:spcPts val="0"/>
              </a:spcAft>
              <a:buSzPts val="2250"/>
              <a:buChar char="■"/>
            </a:pPr>
            <a:r>
              <a:rPr lang="en-US" sz="2250"/>
              <a:t>Set who you will be notified by, when</a:t>
            </a:r>
            <a:endParaRPr sz="2250"/>
          </a:p>
          <a:p>
            <a:pPr indent="-371475" lvl="2" marL="1371600" marR="0" rtl="0" algn="l">
              <a:spcBef>
                <a:spcPts val="1148"/>
              </a:spcBef>
              <a:spcAft>
                <a:spcPts val="0"/>
              </a:spcAft>
              <a:buSzPts val="2250"/>
              <a:buChar char="■"/>
            </a:pPr>
            <a:r>
              <a:rPr lang="en-US" sz="2250"/>
              <a:t>Send automated replies in do not disturb mode</a:t>
            </a:r>
            <a:endParaRPr sz="2250"/>
          </a:p>
          <a:p>
            <a:pPr indent="-371475" lvl="2" marL="1371600" marR="0" rtl="0" algn="l">
              <a:spcBef>
                <a:spcPts val="1148"/>
              </a:spcBef>
              <a:spcAft>
                <a:spcPts val="0"/>
              </a:spcAft>
              <a:buSzPts val="2250"/>
              <a:buChar char="■"/>
            </a:pPr>
            <a:r>
              <a:rPr lang="en-US" sz="2250"/>
              <a:t>Set who can override it</a:t>
            </a:r>
            <a:endParaRPr sz="2250"/>
          </a:p>
        </p:txBody>
      </p:sp>
      <p:sp>
        <p:nvSpPr>
          <p:cNvPr id="133" name="Google Shape;133;p3"/>
          <p:cNvSpPr/>
          <p:nvPr/>
        </p:nvSpPr>
        <p:spPr>
          <a:xfrm>
            <a:off x="8289985" y="405442"/>
            <a:ext cx="1063535" cy="62110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7885723" y="216000"/>
            <a:ext cx="200855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539fa527f_0_0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70">
                <a:solidFill>
                  <a:schemeClr val="lt1"/>
                </a:solidFill>
              </a:rPr>
              <a:t>Motivation and Objective</a:t>
            </a:r>
            <a:endParaRPr/>
          </a:p>
        </p:txBody>
      </p:sp>
      <p:sp>
        <p:nvSpPr>
          <p:cNvPr id="140" name="Google Shape;140;g17539fa527f_0_0"/>
          <p:cNvSpPr txBox="1"/>
          <p:nvPr/>
        </p:nvSpPr>
        <p:spPr>
          <a:xfrm>
            <a:off x="0" y="1299925"/>
            <a:ext cx="100806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People often get disturbed by the messages?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756" lvl="1" marL="91440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−"/>
            </a:pPr>
            <a:r>
              <a:rPr lang="en-US" sz="2250">
                <a:solidFill>
                  <a:schemeClr val="dk1"/>
                </a:solidFill>
              </a:rPr>
              <a:t>Want to ignore work during freetime</a:t>
            </a: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But it’s to get interrupted by some of the people in any situation? </a:t>
            </a:r>
            <a:endParaRPr sz="2600">
              <a:solidFill>
                <a:schemeClr val="dk1"/>
              </a:solidFill>
            </a:endParaRPr>
          </a:p>
          <a:p>
            <a:pPr indent="-335756" lvl="1" marL="91440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−"/>
            </a:pPr>
            <a:r>
              <a:rPr lang="en-US" sz="2250">
                <a:solidFill>
                  <a:schemeClr val="dk1"/>
                </a:solidFill>
              </a:rPr>
              <a:t>Example a message from your parent.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You might be doing some important work and prefer no distractions?</a:t>
            </a:r>
            <a:r>
              <a:rPr lang="en-US" sz="2600">
                <a:solidFill>
                  <a:schemeClr val="dk1"/>
                </a:solidFill>
              </a:rPr>
              <a:t> </a:t>
            </a:r>
            <a:endParaRPr sz="2600">
              <a:solidFill>
                <a:schemeClr val="dk1"/>
              </a:solidFill>
            </a:endParaRPr>
          </a:p>
          <a:p>
            <a:pPr indent="-335756" lvl="1" marL="91440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−"/>
            </a:pPr>
            <a:r>
              <a:rPr lang="en-US" sz="2250">
                <a:solidFill>
                  <a:schemeClr val="dk1"/>
                </a:solidFill>
              </a:rPr>
              <a:t>Yes, we do have priorities set.</a:t>
            </a:r>
            <a:endParaRPr sz="2250"/>
          </a:p>
        </p:txBody>
      </p:sp>
      <p:sp>
        <p:nvSpPr>
          <p:cNvPr id="141" name="Google Shape;141;g17539fa527f_0_0"/>
          <p:cNvSpPr/>
          <p:nvPr/>
        </p:nvSpPr>
        <p:spPr>
          <a:xfrm>
            <a:off x="8289985" y="405442"/>
            <a:ext cx="1063500" cy="62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7539fa527f_0_0"/>
          <p:cNvSpPr txBox="1"/>
          <p:nvPr>
            <p:ph idx="12" type="sldNum"/>
          </p:nvPr>
        </p:nvSpPr>
        <p:spPr>
          <a:xfrm>
            <a:off x="7885723" y="216000"/>
            <a:ext cx="20085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539fa527f_0_7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70">
                <a:solidFill>
                  <a:schemeClr val="lt1"/>
                </a:solidFill>
              </a:rPr>
              <a:t>Technologies</a:t>
            </a:r>
            <a:endParaRPr/>
          </a:p>
        </p:txBody>
      </p:sp>
      <p:sp>
        <p:nvSpPr>
          <p:cNvPr id="148" name="Google Shape;148;g17539fa527f_0_7"/>
          <p:cNvSpPr txBox="1"/>
          <p:nvPr/>
        </p:nvSpPr>
        <p:spPr>
          <a:xfrm>
            <a:off x="0" y="1299925"/>
            <a:ext cx="100806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Peer-to-Peer vs Client-Server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756" lvl="1" marL="91440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−"/>
            </a:pPr>
            <a:r>
              <a:rPr lang="en-US" sz="2250">
                <a:solidFill>
                  <a:schemeClr val="dk1"/>
                </a:solidFill>
              </a:rPr>
              <a:t>Initially going to integrate Project Tox</a:t>
            </a:r>
            <a:r>
              <a:rPr b="0" i="0" lang="en-US" sz="2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rtl="0" algn="l">
              <a:spcBef>
                <a:spcPts val="1148"/>
              </a:spcBef>
              <a:spcAft>
                <a:spcPts val="0"/>
              </a:spcAft>
              <a:buSzPts val="2250"/>
              <a:buChar char="−"/>
            </a:pPr>
            <a:r>
              <a:rPr lang="en-US" sz="2250"/>
              <a:t>Now using Client Server Approach.</a:t>
            </a:r>
            <a:endParaRPr sz="2250"/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Flutter (Client Project)</a:t>
            </a:r>
            <a:r>
              <a:rPr lang="en-US" sz="2600">
                <a:solidFill>
                  <a:schemeClr val="dk1"/>
                </a:solidFill>
              </a:rPr>
              <a:t> </a:t>
            </a:r>
            <a:endParaRPr sz="2600">
              <a:solidFill>
                <a:schemeClr val="dk1"/>
              </a:solidFill>
            </a:endParaRPr>
          </a:p>
          <a:p>
            <a:pPr indent="-371475" lvl="1" marL="91440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−"/>
            </a:pPr>
            <a:r>
              <a:rPr lang="en-US" sz="2250">
                <a:solidFill>
                  <a:schemeClr val="dk1"/>
                </a:solidFill>
              </a:rPr>
              <a:t>Code once and ship it to multiple platforms i.e., Mac, IOS, Android, Windows, Web applications</a:t>
            </a:r>
            <a:r>
              <a:rPr lang="en-US" sz="2250">
                <a:solidFill>
                  <a:schemeClr val="dk1"/>
                </a:solidFill>
              </a:rPr>
              <a:t>.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Firebase as backend along with DotNet</a:t>
            </a:r>
            <a:r>
              <a:rPr lang="en-US" sz="2600">
                <a:solidFill>
                  <a:schemeClr val="dk1"/>
                </a:solidFill>
              </a:rPr>
              <a:t> 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SQL Server, Firebase Cloud Storage for data management.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9" name="Google Shape;149;g17539fa527f_0_7"/>
          <p:cNvSpPr/>
          <p:nvPr/>
        </p:nvSpPr>
        <p:spPr>
          <a:xfrm>
            <a:off x="8289985" y="405442"/>
            <a:ext cx="1063500" cy="62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7539fa527f_0_7"/>
          <p:cNvSpPr txBox="1"/>
          <p:nvPr>
            <p:ph idx="12" type="sldNum"/>
          </p:nvPr>
        </p:nvSpPr>
        <p:spPr>
          <a:xfrm>
            <a:off x="7885723" y="216000"/>
            <a:ext cx="20085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87468830_0_0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70">
                <a:solidFill>
                  <a:schemeClr val="lt1"/>
                </a:solidFill>
              </a:rPr>
              <a:t>Current Progress</a:t>
            </a:r>
            <a:endParaRPr sz="3570">
              <a:solidFill>
                <a:schemeClr val="lt1"/>
              </a:solidFill>
            </a:endParaRPr>
          </a:p>
        </p:txBody>
      </p:sp>
      <p:sp>
        <p:nvSpPr>
          <p:cNvPr id="156" name="Google Shape;156;g17687468830_0_0"/>
          <p:cNvSpPr txBox="1"/>
          <p:nvPr/>
        </p:nvSpPr>
        <p:spPr>
          <a:xfrm>
            <a:off x="0" y="1299925"/>
            <a:ext cx="100806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Creating user accounts and retrieving created accounts.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Server can route messages between connected users.</a:t>
            </a:r>
            <a:r>
              <a:rPr lang="en-US" sz="2250"/>
              <a:t>.</a:t>
            </a:r>
            <a:endParaRPr sz="2250"/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Sign in with email.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Push notifications for android client.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7" name="Google Shape;157;g17687468830_0_0"/>
          <p:cNvSpPr/>
          <p:nvPr/>
        </p:nvSpPr>
        <p:spPr>
          <a:xfrm>
            <a:off x="8289985" y="405442"/>
            <a:ext cx="1063500" cy="62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7687468830_0_0"/>
          <p:cNvSpPr txBox="1"/>
          <p:nvPr>
            <p:ph idx="12" type="sldNum"/>
          </p:nvPr>
        </p:nvSpPr>
        <p:spPr>
          <a:xfrm>
            <a:off x="7885723" y="216000"/>
            <a:ext cx="20085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7f6f22874_1_61"/>
          <p:cNvSpPr txBox="1"/>
          <p:nvPr>
            <p:ph idx="12" type="sldNum"/>
          </p:nvPr>
        </p:nvSpPr>
        <p:spPr>
          <a:xfrm>
            <a:off x="7885723" y="216000"/>
            <a:ext cx="2008500" cy="9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177f6f22874_1_61"/>
          <p:cNvSpPr/>
          <p:nvPr/>
        </p:nvSpPr>
        <p:spPr>
          <a:xfrm>
            <a:off x="-102675" y="25"/>
            <a:ext cx="10183200" cy="56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177f6f22874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54" y="0"/>
            <a:ext cx="2586567" cy="567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77f6f22874_1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2673" y="0"/>
            <a:ext cx="2633922" cy="567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77f6f22874_1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241" y="0"/>
            <a:ext cx="2598543" cy="567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77f6f22874_1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426" y="0"/>
            <a:ext cx="2439625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b72edeac7_1_16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0">
                <a:solidFill>
                  <a:srgbClr val="FFFFFF"/>
                </a:solidFill>
              </a:rPr>
              <a:t>Server Plan Flowchart</a:t>
            </a:r>
            <a:endParaRPr sz="3570">
              <a:solidFill>
                <a:srgbClr val="FFFFFF"/>
              </a:solidFill>
            </a:endParaRPr>
          </a:p>
        </p:txBody>
      </p:sp>
      <p:sp>
        <p:nvSpPr>
          <p:cNvPr id="176" name="Google Shape;176;g12b72edeac7_1_16"/>
          <p:cNvSpPr txBox="1"/>
          <p:nvPr>
            <p:ph idx="12" type="sldNum"/>
          </p:nvPr>
        </p:nvSpPr>
        <p:spPr>
          <a:xfrm>
            <a:off x="7885723" y="216000"/>
            <a:ext cx="2008500" cy="9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12b72edeac7_1_16"/>
          <p:cNvSpPr/>
          <p:nvPr/>
        </p:nvSpPr>
        <p:spPr>
          <a:xfrm>
            <a:off x="2805752" y="1611775"/>
            <a:ext cx="4469100" cy="63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Store the messages upon receiving them</a:t>
            </a:r>
            <a:endParaRPr b="1" sz="1700"/>
          </a:p>
        </p:txBody>
      </p:sp>
      <p:sp>
        <p:nvSpPr>
          <p:cNvPr id="178" name="Google Shape;178;g12b72edeac7_1_16"/>
          <p:cNvSpPr/>
          <p:nvPr/>
        </p:nvSpPr>
        <p:spPr>
          <a:xfrm>
            <a:off x="2805773" y="2671188"/>
            <a:ext cx="4469100" cy="63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Send stored messages to users when the connect to the server</a:t>
            </a:r>
            <a:endParaRPr b="1" sz="1700"/>
          </a:p>
        </p:txBody>
      </p:sp>
      <p:sp>
        <p:nvSpPr>
          <p:cNvPr id="179" name="Google Shape;179;g12b72edeac7_1_16"/>
          <p:cNvSpPr/>
          <p:nvPr/>
        </p:nvSpPr>
        <p:spPr>
          <a:xfrm>
            <a:off x="2805752" y="3730600"/>
            <a:ext cx="4469100" cy="63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Integrate a proper login with Google Sign-in</a:t>
            </a:r>
            <a:endParaRPr b="1" sz="1700"/>
          </a:p>
        </p:txBody>
      </p:sp>
      <p:cxnSp>
        <p:nvCxnSpPr>
          <p:cNvPr id="180" name="Google Shape;180;g12b72edeac7_1_16"/>
          <p:cNvCxnSpPr>
            <a:endCxn id="178" idx="0"/>
          </p:cNvCxnSpPr>
          <p:nvPr/>
        </p:nvCxnSpPr>
        <p:spPr>
          <a:xfrm>
            <a:off x="5040323" y="2241888"/>
            <a:ext cx="0" cy="4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12b72edeac7_1_16"/>
          <p:cNvCxnSpPr>
            <a:stCxn id="178" idx="2"/>
            <a:endCxn id="179" idx="0"/>
          </p:cNvCxnSpPr>
          <p:nvPr/>
        </p:nvCxnSpPr>
        <p:spPr>
          <a:xfrm>
            <a:off x="5040323" y="3301188"/>
            <a:ext cx="0" cy="4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b72edeac7_1_284"/>
          <p:cNvSpPr txBox="1"/>
          <p:nvPr>
            <p:ph idx="4294967295"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0">
                <a:solidFill>
                  <a:srgbClr val="FFFFFF"/>
                </a:solidFill>
              </a:rPr>
              <a:t>Client</a:t>
            </a:r>
            <a:r>
              <a:rPr lang="en-US" sz="3570">
                <a:solidFill>
                  <a:srgbClr val="FFFFFF"/>
                </a:solidFill>
              </a:rPr>
              <a:t> Plan Flowchart</a:t>
            </a:r>
            <a:endParaRPr sz="3570">
              <a:solidFill>
                <a:srgbClr val="FFFFFF"/>
              </a:solidFill>
            </a:endParaRPr>
          </a:p>
        </p:txBody>
      </p:sp>
      <p:sp>
        <p:nvSpPr>
          <p:cNvPr id="188" name="Google Shape;188;g12b72edeac7_1_284"/>
          <p:cNvSpPr txBox="1"/>
          <p:nvPr>
            <p:ph idx="12" type="sldNum"/>
          </p:nvPr>
        </p:nvSpPr>
        <p:spPr>
          <a:xfrm>
            <a:off x="7885723" y="216000"/>
            <a:ext cx="2008500" cy="9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12b72edeac7_1_284"/>
          <p:cNvSpPr/>
          <p:nvPr/>
        </p:nvSpPr>
        <p:spPr>
          <a:xfrm>
            <a:off x="2835002" y="1611775"/>
            <a:ext cx="4410600" cy="63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Create a fully featured client with a user interface</a:t>
            </a:r>
            <a:endParaRPr b="1" sz="1700"/>
          </a:p>
        </p:txBody>
      </p:sp>
      <p:sp>
        <p:nvSpPr>
          <p:cNvPr id="190" name="Google Shape;190;g12b72edeac7_1_284"/>
          <p:cNvSpPr/>
          <p:nvPr/>
        </p:nvSpPr>
        <p:spPr>
          <a:xfrm>
            <a:off x="2835023" y="2671188"/>
            <a:ext cx="4410600" cy="63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Push notifications whenever </a:t>
            </a:r>
            <a:r>
              <a:rPr b="1" lang="en-US" sz="1700"/>
              <a:t>receiving</a:t>
            </a:r>
            <a:r>
              <a:rPr b="1" lang="en-US" sz="1700"/>
              <a:t> a message </a:t>
            </a:r>
            <a:endParaRPr b="1" sz="1700"/>
          </a:p>
        </p:txBody>
      </p:sp>
      <p:sp>
        <p:nvSpPr>
          <p:cNvPr id="191" name="Google Shape;191;g12b72edeac7_1_284"/>
          <p:cNvSpPr/>
          <p:nvPr/>
        </p:nvSpPr>
        <p:spPr>
          <a:xfrm>
            <a:off x="2835002" y="3730600"/>
            <a:ext cx="4410600" cy="63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Give users control over notifications</a:t>
            </a:r>
            <a:endParaRPr b="1" sz="1700"/>
          </a:p>
        </p:txBody>
      </p:sp>
      <p:cxnSp>
        <p:nvCxnSpPr>
          <p:cNvPr id="192" name="Google Shape;192;g12b72edeac7_1_284"/>
          <p:cNvCxnSpPr>
            <a:stCxn id="189" idx="2"/>
            <a:endCxn id="190" idx="0"/>
          </p:cNvCxnSpPr>
          <p:nvPr/>
        </p:nvCxnSpPr>
        <p:spPr>
          <a:xfrm>
            <a:off x="5040302" y="2241775"/>
            <a:ext cx="0" cy="4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12b72edeac7_1_284"/>
          <p:cNvCxnSpPr>
            <a:stCxn id="190" idx="2"/>
            <a:endCxn id="191" idx="0"/>
          </p:cNvCxnSpPr>
          <p:nvPr/>
        </p:nvCxnSpPr>
        <p:spPr>
          <a:xfrm>
            <a:off x="5040323" y="3301188"/>
            <a:ext cx="0" cy="4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Cornell, Randy A</dc:creator>
</cp:coreProperties>
</file>