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9CILoVRiEGrB4YG4movk+4l0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92983A-87C0-4B55-A5D2-379A2D23950E}">
  <a:tblStyle styleId="{2092983A-87C0-4B55-A5D2-379A2D2395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lutter.dev/" TargetMode="External"/><Relationship Id="rId4" Type="http://schemas.openxmlformats.org/officeDocument/2006/relationships/hyperlink" Target="https://firebase.google.com/" TargetMode="External"/><Relationship Id="rId5" Type="http://schemas.openxmlformats.org/officeDocument/2006/relationships/hyperlink" Target="https://github.com/duytq94/flutter-chat-demo" TargetMode="External"/><Relationship Id="rId6" Type="http://schemas.openxmlformats.org/officeDocument/2006/relationships/hyperlink" Target="https://github.com/DevStack06/Whatsapp-Clone-Flu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061800" y="568550"/>
            <a:ext cx="60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421"/>
              <a:buNone/>
            </a:pPr>
            <a:r>
              <a:rPr lang="en" sz="3488"/>
              <a:t>Final Project Presentation</a:t>
            </a:r>
            <a:endParaRPr sz="3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370025" y="3772050"/>
            <a:ext cx="24894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Ethan Moore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Pavan Raj Dasari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Sai Ganesh Pamarti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221150" y="3870750"/>
            <a:ext cx="559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CS5600 - Computer Networks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Department of Computer Science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800" y="2122587"/>
            <a:ext cx="503424" cy="49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5035050" y="1993950"/>
            <a:ext cx="2135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MUFFLE</a:t>
            </a:r>
            <a:endParaRPr b="0" i="0" sz="3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1381075" y="4587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3475" y="0"/>
            <a:ext cx="1160525" cy="1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Muffle?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Muffle is a chat application for Web, Android, IOS, Windows, and Mac.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a uniquely customizable notification setting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 who you will be notified by, when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 automated replies in Do Not Disturb mode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 some people to override Do Not Disturb mode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1343925" y="5884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Motives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1065400" y="1502575"/>
            <a:ext cx="77640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People often get disturbed by the messages? </a:t>
            </a:r>
            <a:endParaRPr sz="18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/>
              <a:t>Want to ignore work during freetime.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But it’s to get interrupted by some of the people in any situation? </a:t>
            </a:r>
            <a:endParaRPr sz="18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/>
              <a:t>Example a message from your parent.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You might be doing some important work and prefer no distractions? 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/>
              <a:t>Yes, we do have priorities set.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3989001" y="1049125"/>
            <a:ext cx="1839300" cy="3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 sent by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985467" y="2135166"/>
            <a:ext cx="1570778" cy="44099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4"/>
          <p:cNvCxnSpPr/>
          <p:nvPr/>
        </p:nvCxnSpPr>
        <p:spPr>
          <a:xfrm flipH="1">
            <a:off x="3132446" y="2324224"/>
            <a:ext cx="10788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4"/>
          <p:cNvCxnSpPr/>
          <p:nvPr/>
        </p:nvCxnSpPr>
        <p:spPr>
          <a:xfrm flipH="1">
            <a:off x="3144283" y="2357704"/>
            <a:ext cx="147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4"/>
          <p:cNvCxnSpPr>
            <a:stCxn id="156" idx="5"/>
          </p:cNvCxnSpPr>
          <p:nvPr/>
        </p:nvCxnSpPr>
        <p:spPr>
          <a:xfrm>
            <a:off x="5399167" y="2355661"/>
            <a:ext cx="1230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4"/>
          <p:cNvCxnSpPr>
            <a:endCxn id="161" idx="0"/>
          </p:cNvCxnSpPr>
          <p:nvPr/>
        </p:nvCxnSpPr>
        <p:spPr>
          <a:xfrm>
            <a:off x="6629601" y="2362191"/>
            <a:ext cx="198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"/>
          <p:cNvSpPr/>
          <p:nvPr/>
        </p:nvSpPr>
        <p:spPr>
          <a:xfrm>
            <a:off x="2253725" y="2765070"/>
            <a:ext cx="1771200" cy="81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the contact is in Notify anyway list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253475" y="2058372"/>
            <a:ext cx="6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Yes</a:t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788019" y="2034953"/>
            <a:ext cx="6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No</a:t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4"/>
          <p:cNvCxnSpPr>
            <a:stCxn id="162" idx="6"/>
          </p:cNvCxnSpPr>
          <p:nvPr/>
        </p:nvCxnSpPr>
        <p:spPr>
          <a:xfrm flipH="1" rot="10800000">
            <a:off x="4024925" y="3158820"/>
            <a:ext cx="1839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p4"/>
          <p:cNvSpPr/>
          <p:nvPr/>
        </p:nvSpPr>
        <p:spPr>
          <a:xfrm>
            <a:off x="5864151" y="2903091"/>
            <a:ext cx="1570500" cy="4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4623590" y="2844912"/>
            <a:ext cx="7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Yes</a:t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4"/>
          <p:cNvCxnSpPr>
            <a:stCxn id="162" idx="4"/>
            <a:endCxn id="168" idx="0"/>
          </p:cNvCxnSpPr>
          <p:nvPr/>
        </p:nvCxnSpPr>
        <p:spPr>
          <a:xfrm>
            <a:off x="3139325" y="3575970"/>
            <a:ext cx="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4"/>
          <p:cNvSpPr txBox="1"/>
          <p:nvPr/>
        </p:nvSpPr>
        <p:spPr>
          <a:xfrm>
            <a:off x="3158975" y="3687275"/>
            <a:ext cx="4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No</a:t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2448425" y="4152750"/>
            <a:ext cx="13818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4083192" y="1578100"/>
            <a:ext cx="16560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4"/>
          <p:cNvCxnSpPr>
            <a:endCxn id="171" idx="0"/>
          </p:cNvCxnSpPr>
          <p:nvPr/>
        </p:nvCxnSpPr>
        <p:spPr>
          <a:xfrm>
            <a:off x="4906092" y="1412500"/>
            <a:ext cx="51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4"/>
          <p:cNvSpPr txBox="1"/>
          <p:nvPr/>
        </p:nvSpPr>
        <p:spPr>
          <a:xfrm>
            <a:off x="784600" y="239750"/>
            <a:ext cx="219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Working Model:</a:t>
            </a: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b="0" i="0" sz="2100" u="none" cap="none" strike="noStrike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4"/>
          <p:cNvCxnSpPr>
            <a:stCxn id="171" idx="2"/>
            <a:endCxn id="156" idx="0"/>
          </p:cNvCxnSpPr>
          <p:nvPr/>
        </p:nvCxnSpPr>
        <p:spPr>
          <a:xfrm>
            <a:off x="4911192" y="1946200"/>
            <a:ext cx="1680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1297500" y="1196175"/>
            <a:ext cx="73182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Messaging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Originally intended to use Project Tox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Now Using Firebase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Program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Flutter to create once and ship to multiple platforms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Firebase Cloud Storage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 gmail sign-in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Technologies Used</a:t>
            </a:r>
            <a:endParaRPr sz="2200"/>
          </a:p>
        </p:txBody>
      </p:sp>
      <p:graphicFrame>
        <p:nvGraphicFramePr>
          <p:cNvPr id="186" name="Google Shape;186;p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{2092983A-87C0-4B55-A5D2-379A2D23950E}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Front end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Flutter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Back end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Firebase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Architecture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Client - Server</a:t>
                      </a:r>
                      <a:endParaRPr sz="1400" u="none" cap="none" strike="noStrike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Ethan Moore: Research and proof-of-concept prototypes (33%)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Pavan Raj Dasari: end-to-end coding (34%)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Sai Ganesh Pamarti: testing, prototyping and coding (33%)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https://flutter.dev/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https://firebase.google.com/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https://github.com/duytq94/flutter-chat-demo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https://github.com/DevStack06/Whatsapp-Clone-Flutter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