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C04986-D440-6E84-6D01-0524AF82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91" y="1352230"/>
            <a:ext cx="9626418" cy="151193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B9A82F9-79FD-1BD5-5969-E543B8625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367561"/>
            <a:ext cx="9353868" cy="818360"/>
          </a:xfrm>
        </p:spPr>
        <p:txBody>
          <a:bodyPr/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Predicting customer buying behaviour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9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85A2-BB76-FDC4-40C4-FFC7D2FD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624" y="1"/>
            <a:ext cx="9858376" cy="1016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predictive model to understand factors that influence buying behaviour</a:t>
            </a: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A4472-BA9C-B65E-F504-AC8AEE5F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3624" y="1361440"/>
            <a:ext cx="8791575" cy="5161280"/>
          </a:xfrm>
        </p:spPr>
        <p:txBody>
          <a:bodyPr>
            <a:normAutofit lnSpcReduction="10000"/>
          </a:bodyPr>
          <a:lstStyle/>
          <a:p>
            <a:r>
              <a:rPr lang="en-US" sz="2000" b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ACCURACY: 85.09 </a:t>
            </a:r>
          </a:p>
          <a:p>
            <a:r>
              <a:rPr lang="en-US" sz="2000" dirty="0">
                <a:solidFill>
                  <a:schemeClr val="tx1"/>
                </a:solidFill>
              </a:rPr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</a:rPr>
              <a:t>booking_origin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</a:rPr>
              <a:t>flight_duration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</a:rPr>
              <a:t>wants_extra_baggage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</a:rPr>
              <a:t>length_of_stay</a:t>
            </a:r>
          </a:p>
          <a:p>
            <a:r>
              <a:rPr lang="en-US" sz="2000" b="0" dirty="0">
                <a:solidFill>
                  <a:srgbClr val="92D050"/>
                </a:solidFill>
              </a:rPr>
              <a:t>are the top 5 features which influence </a:t>
            </a:r>
          </a:p>
          <a:p>
            <a:r>
              <a:rPr lang="en-US" sz="2000" b="0" dirty="0">
                <a:solidFill>
                  <a:srgbClr val="92D050"/>
                </a:solidFill>
              </a:rPr>
              <a:t>Customer buying behavior </a:t>
            </a:r>
            <a:endParaRPr lang="en-US" sz="2000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CE4A7-5387-F40C-DA79-18E7C3E4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1899921"/>
            <a:ext cx="6368272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0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60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PowerPoint Presentation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Raju</dc:creator>
  <cp:lastModifiedBy>Pavan Raju</cp:lastModifiedBy>
  <cp:revision>1</cp:revision>
  <dcterms:created xsi:type="dcterms:W3CDTF">2023-10-30T07:22:55Z</dcterms:created>
  <dcterms:modified xsi:type="dcterms:W3CDTF">2023-10-30T07:32:18Z</dcterms:modified>
</cp:coreProperties>
</file>