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203-8AA0-7EF7-BD5C-49B8D31A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996" y="3772218"/>
            <a:ext cx="9622180" cy="6197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Web scraping to gain company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CAC97-B3FD-2FF0-FF61-43EDD325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81" y="1574800"/>
            <a:ext cx="9622180" cy="15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1AD6-6C08-0617-7416-8262FBF2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33" y="152400"/>
            <a:ext cx="9905998" cy="979488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INSIGHTS FROM CUSTOMER REVIEWS</a:t>
            </a:r>
            <a:endParaRPr lang="en-US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4CE86-DEBD-7125-78A4-A68EA036AC9F}"/>
              </a:ext>
            </a:extLst>
          </p:cNvPr>
          <p:cNvSpPr txBox="1"/>
          <p:nvPr/>
        </p:nvSpPr>
        <p:spPr>
          <a:xfrm>
            <a:off x="1346486" y="1042184"/>
            <a:ext cx="6101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From cleaning 1000 reviews given by the customers, we obtained </a:t>
            </a:r>
          </a:p>
          <a:p>
            <a:r>
              <a:rPr lang="en-US" sz="2400" dirty="0"/>
              <a:t>Positive Reviews - 538</a:t>
            </a:r>
          </a:p>
          <a:p>
            <a:r>
              <a:rPr lang="en-US" sz="2400" dirty="0"/>
              <a:t>Negative Reviews - 347 </a:t>
            </a:r>
          </a:p>
          <a:p>
            <a:r>
              <a:rPr lang="en-US" sz="2400" dirty="0"/>
              <a:t>Neutral Reviews – 115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B9A67-9CA1-FC4E-32CE-B371FE0BDA56}"/>
              </a:ext>
            </a:extLst>
          </p:cNvPr>
          <p:cNvSpPr txBox="1"/>
          <p:nvPr/>
        </p:nvSpPr>
        <p:spPr>
          <a:xfrm>
            <a:off x="1292860" y="332561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Word cloud of keywords used in 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73C92-1C1A-7E7A-3B27-A1014BB8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33" y="3787279"/>
            <a:ext cx="5889307" cy="2809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22212-84F9-1448-0B29-83577436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92" y="1823030"/>
            <a:ext cx="4317427" cy="3023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7788CD-FCD0-455F-2FA6-B92243D12E45}"/>
              </a:ext>
            </a:extLst>
          </p:cNvPr>
          <p:cNvSpPr txBox="1"/>
          <p:nvPr/>
        </p:nvSpPr>
        <p:spPr>
          <a:xfrm>
            <a:off x="8312435" y="1238255"/>
            <a:ext cx="2974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Reviews Analysis</a:t>
            </a:r>
          </a:p>
        </p:txBody>
      </p:sp>
    </p:spTree>
    <p:extLst>
      <p:ext uri="{BB962C8B-B14F-4D97-AF65-F5344CB8AC3E}">
        <p14:creationId xmlns:p14="http://schemas.microsoft.com/office/powerpoint/2010/main" val="3915384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Web scraping to gain company insights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buying behaviour </dc:title>
  <dc:creator>Pavan Raju</dc:creator>
  <cp:lastModifiedBy>Pavan Raju</cp:lastModifiedBy>
  <cp:revision>3</cp:revision>
  <dcterms:created xsi:type="dcterms:W3CDTF">2023-10-30T06:50:19Z</dcterms:created>
  <dcterms:modified xsi:type="dcterms:W3CDTF">2023-10-30T07:36:23Z</dcterms:modified>
</cp:coreProperties>
</file>