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a:t>Mr. Pavan R</a:t>
          </a:r>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endParaRPr lang="en-US" dirty="0"/>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pt>
    <dgm:pt modelId="{EA2E441A-6BDE-4139-94CD-6DF38848FFEB}" type="pres">
      <dgm:prSet presAssocID="{6F5281AC-F073-44B1-88D8-B7D687EE2374}"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E0B78EB1-6354-419E-9618-716A1D0B63C8}" srcId="{4F7AC5AB-FCBC-43D5-B6CD-60032A7602F4}" destId="{6F5281AC-F073-44B1-88D8-B7D687EE2374}" srcOrd="2" destOrd="0" parTransId="{68EE52EE-687E-4B1D-9E14-0AB999F5F66C}" sibTransId="{443F3011-F669-420F-85C8-B579C2A89295}"/>
    <dgm:cxn modelId="{A36508D4-6A77-4072-80C6-3343AB91F030}" type="presOf" srcId="{51BAE8A3-35E5-4577-870C-03FB0188DCF5}" destId="{AFC16ECD-7213-44F8-978E-031E440C9D20}" srcOrd="0" destOrd="0" presId="urn:microsoft.com/office/officeart/2008/layout/LinedList"/>
    <dgm:cxn modelId="{4BD2C0E2-B312-43AD-9CB9-81BDBF3FAC13}" srcId="{4F7AC5AB-FCBC-43D5-B6CD-60032A7602F4}" destId="{51BAE8A3-35E5-4577-870C-03FB0188DCF5}" srcOrd="1" destOrd="0" parTransId="{0D5F4866-8130-41AA-AABD-434802D05C88}" sibTransId="{329EF480-84A7-4A45-AB72-1D3CA1340320}"/>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 modelId="{B564EB36-B75C-4254-BE85-0297DF8DEF23}" type="presParOf" srcId="{12745AD8-9A9C-4C2E-8439-F72597DEFFCE}" destId="{C98AE37F-323B-4644-BE70-8D25BA8DF178}" srcOrd="4" destOrd="0" presId="urn:microsoft.com/office/officeart/2008/layout/LinedList"/>
    <dgm:cxn modelId="{4E366F60-7C11-4108-9C44-9579E727CC30}" type="presParOf" srcId="{12745AD8-9A9C-4C2E-8439-F72597DEFFCE}" destId="{4FF2C63B-1205-400F-965D-20A05C0D19C3}" srcOrd="5"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Mr. Pavan R</a:t>
          </a:r>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03-12-2023</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03-12-2023</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03-12-2023</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03-12-2023</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03-12-2023</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03-12-2023</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03-12-2023</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03-12-2023</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03-12-2023</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03-12-2023</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03-12-2023</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03-12-2023</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194887550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816</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Pavan Raju</cp:lastModifiedBy>
  <cp:revision>2</cp:revision>
  <dcterms:created xsi:type="dcterms:W3CDTF">2021-09-09T07:45:17Z</dcterms:created>
  <dcterms:modified xsi:type="dcterms:W3CDTF">2023-12-03T15:01:47Z</dcterms:modified>
</cp:coreProperties>
</file>