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338" y="1490134"/>
            <a:ext cx="7766936" cy="1646302"/>
          </a:xfrm>
        </p:spPr>
        <p:txBody>
          <a:bodyPr/>
          <a:lstStyle/>
          <a:p>
            <a:r>
              <a:rPr lang="en-US" dirty="0" smtClean="0"/>
              <a:t>Welcome to Naresh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0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220" y="150731"/>
            <a:ext cx="1520922" cy="1646302"/>
          </a:xfrm>
        </p:spPr>
        <p:txBody>
          <a:bodyPr/>
          <a:lstStyle/>
          <a:p>
            <a:r>
              <a:rPr lang="en-US" sz="3600" dirty="0" smtClean="0"/>
              <a:t>Topics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IN" sz="3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38649" y="1468192"/>
            <a:ext cx="7018986" cy="2956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What is callback (Syntax)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What is Promise(Syntax)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What is Observable(Syntax)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Why we go for callbacks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Why we go for Promises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Why we go for Observables?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Promises vs Observables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Where exactly we use callbacks, Promises, Observables</a:t>
            </a:r>
            <a:br>
              <a:rPr lang="en-US" sz="2000" dirty="0" smtClean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396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700" y="150731"/>
            <a:ext cx="2987898" cy="1646302"/>
          </a:xfrm>
        </p:spPr>
        <p:txBody>
          <a:bodyPr/>
          <a:lstStyle/>
          <a:p>
            <a:r>
              <a:rPr lang="en-US" sz="3600" dirty="0" smtClean="0"/>
              <a:t>Callback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IN" sz="3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009104" y="502276"/>
            <a:ext cx="8178083" cy="4211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Callback is a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Which pass as an argument to another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To which function we pass callback , that function we can say HOF.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Callback function called by Higher Order Function(HOF), whenever required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While calling callback by HOF, can pass arguments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Callbacks used to pass the asynchronous actions results back to caller</a:t>
            </a:r>
          </a:p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7916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700" y="150731"/>
            <a:ext cx="2987898" cy="1646302"/>
          </a:xfrm>
        </p:spPr>
        <p:txBody>
          <a:bodyPr/>
          <a:lstStyle/>
          <a:p>
            <a:r>
              <a:rPr lang="en-US" sz="3600" dirty="0" smtClean="0"/>
              <a:t>Promise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IN" sz="3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31830" y="2047739"/>
            <a:ext cx="8178083" cy="34644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Promise is a predefined JavaScript functional class.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To use Promise we need to create an object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While creating an object, we have to pass one function to the constructor.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Constructor call that function by passing 2 arguments, those 2 arguments are function type.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Promises are used to pass the asynchronous actions results back to caller.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The asynchronous actions result may be success or failure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endParaRPr lang="en-IN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31829" y="4391697"/>
            <a:ext cx="8178083" cy="22022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We can handle promise object 2 ways.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By using then(-,-) function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/>
              <a:t>By using await keyword.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5055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700" y="150731"/>
            <a:ext cx="2987898" cy="1646302"/>
          </a:xfrm>
        </p:spPr>
        <p:txBody>
          <a:bodyPr/>
          <a:lstStyle/>
          <a:p>
            <a:r>
              <a:rPr lang="en-US" sz="3600" dirty="0" smtClean="0"/>
              <a:t>Observables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IN" sz="3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31830" y="1296950"/>
            <a:ext cx="8178082" cy="41250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Observable functional class from RXJS lib.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To use Observable we need to create an object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While creating an object, we have to pass one function to the constructor.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Constructor call that function by passing  argument, that argument is an object type.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Observables are used to pass the asynchronous actions results back to caller.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The asynchronous actions result may be success or failure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endParaRPr lang="en-IN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31829" y="4662151"/>
            <a:ext cx="8178083" cy="14166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We can handle Observable object using subscribe (-,-) method.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9689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126" y="150731"/>
            <a:ext cx="8603087" cy="1146219"/>
          </a:xfrm>
        </p:spPr>
        <p:txBody>
          <a:bodyPr/>
          <a:lstStyle/>
          <a:p>
            <a:pPr algn="l"/>
            <a:r>
              <a:rPr lang="en-US" sz="3600" dirty="0" smtClean="0"/>
              <a:t>Promises  vs   Observables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IN" sz="36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51526" y="1020054"/>
            <a:ext cx="8178082" cy="29466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Creation.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Consume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Emit the value(Single / Multi)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Eager / Lazy.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Unicast / Multicast.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Cancellable / Non-Cancellable 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l"/>
            <a:r>
              <a:rPr lang="en-US" sz="2000" dirty="0" smtClean="0"/>
              <a:t/>
            </a:r>
            <a:br>
              <a:rPr lang="en-US" sz="2000" dirty="0" smtClean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653466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301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Welcome to Naresh IT</vt:lpstr>
      <vt:lpstr>Topics </vt:lpstr>
      <vt:lpstr>Callback </vt:lpstr>
      <vt:lpstr>Promise </vt:lpstr>
      <vt:lpstr>Observables </vt:lpstr>
      <vt:lpstr>Promises  vs   Observables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Naresh IT</dc:title>
  <dc:creator>Hp</dc:creator>
  <cp:lastModifiedBy>Hp</cp:lastModifiedBy>
  <cp:revision>7</cp:revision>
  <dcterms:created xsi:type="dcterms:W3CDTF">2024-03-16T23:40:41Z</dcterms:created>
  <dcterms:modified xsi:type="dcterms:W3CDTF">2024-03-17T03:31:53Z</dcterms:modified>
</cp:coreProperties>
</file>