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2AA"/>
    <a:srgbClr val="307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89533" autoAdjust="0"/>
  </p:normalViewPr>
  <p:slideViewPr>
    <p:cSldViewPr snapToGrid="0">
      <p:cViewPr>
        <p:scale>
          <a:sx n="66" d="100"/>
          <a:sy n="66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EE25F-A21A-451D-A3F2-854144673DD8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859A7-C6CC-4E3F-9E46-1D040AB70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859A7-C6CC-4E3F-9E46-1D040AB703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9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8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2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8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1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6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6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EAA0-C3AB-4952-849F-A57F9F0BA757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DC4D-FFF2-4497-81F8-CEE299A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612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1115D6-28B0-7081-8B13-110D37C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10" y="0"/>
            <a:ext cx="6231990" cy="6843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4C7788-A059-5D01-23C2-E2F128A86DD4}"/>
              </a:ext>
            </a:extLst>
          </p:cNvPr>
          <p:cNvSpPr/>
          <p:nvPr/>
        </p:nvSpPr>
        <p:spPr>
          <a:xfrm>
            <a:off x="-32825" y="0"/>
            <a:ext cx="5992837" cy="6880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9AD010-99EC-F55B-F0D3-16BCF7CD7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55" y="365511"/>
            <a:ext cx="4181475" cy="7524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08A8E9-A42D-CFF3-96F0-8006298E6B11}"/>
              </a:ext>
            </a:extLst>
          </p:cNvPr>
          <p:cNvSpPr/>
          <p:nvPr/>
        </p:nvSpPr>
        <p:spPr>
          <a:xfrm>
            <a:off x="2588302" y="2983592"/>
            <a:ext cx="7015397" cy="9445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C7FC8-A325-5794-512A-21BCF0D39D4C}"/>
              </a:ext>
            </a:extLst>
          </p:cNvPr>
          <p:cNvSpPr txBox="1"/>
          <p:nvPr/>
        </p:nvSpPr>
        <p:spPr>
          <a:xfrm>
            <a:off x="145543" y="5763863"/>
            <a:ext cx="5331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MADHU BANDARI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3F5BA-602B-75D9-E06B-82330C74EF30}"/>
              </a:ext>
            </a:extLst>
          </p:cNvPr>
          <p:cNvSpPr txBox="1"/>
          <p:nvPr/>
        </p:nvSpPr>
        <p:spPr>
          <a:xfrm>
            <a:off x="3099582" y="2978737"/>
            <a:ext cx="5720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Arial Black" panose="020B0A04020102020204" pitchFamily="34" charset="0"/>
              </a:rPr>
              <a:t>FIX MY ROADS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9F092-D0F7-E40E-2D65-F348A530B955}"/>
              </a:ext>
            </a:extLst>
          </p:cNvPr>
          <p:cNvSpPr txBox="1"/>
          <p:nvPr/>
        </p:nvSpPr>
        <p:spPr>
          <a:xfrm>
            <a:off x="43375" y="1618192"/>
            <a:ext cx="61124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u="none" strike="noStrike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Special Project under</a:t>
            </a:r>
          </a:p>
          <a:p>
            <a:r>
              <a:rPr lang="en-US" sz="2800" b="1" i="0" u="none" strike="noStrike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WEB ENABLED TECHNOLOGIES</a:t>
            </a:r>
          </a:p>
          <a:p>
            <a:r>
              <a:rPr lang="en-US" sz="1800" b="1" i="0" u="none" strike="noStrike" cap="none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(CS205)  Course</a:t>
            </a:r>
          </a:p>
          <a:p>
            <a:endParaRPr lang="en-IN" sz="1400" dirty="0">
              <a:solidFill>
                <a:schemeClr val="bg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68842-4DDB-CF75-8937-5B54724230DA}"/>
              </a:ext>
            </a:extLst>
          </p:cNvPr>
          <p:cNvSpPr txBox="1"/>
          <p:nvPr/>
        </p:nvSpPr>
        <p:spPr>
          <a:xfrm>
            <a:off x="145543" y="4824309"/>
            <a:ext cx="4885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PAVAN SANTHOSH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21STUCHH010345</a:t>
            </a:r>
          </a:p>
        </p:txBody>
      </p:sp>
    </p:spTree>
    <p:extLst>
      <p:ext uri="{BB962C8B-B14F-4D97-AF65-F5344CB8AC3E}">
        <p14:creationId xmlns:p14="http://schemas.microsoft.com/office/powerpoint/2010/main" val="375511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D9DC7E-67A8-9327-54AB-1DAF0BBA263B}"/>
              </a:ext>
            </a:extLst>
          </p:cNvPr>
          <p:cNvSpPr txBox="1"/>
          <p:nvPr/>
        </p:nvSpPr>
        <p:spPr>
          <a:xfrm>
            <a:off x="188686" y="2158584"/>
            <a:ext cx="1168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687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7DC23D-545C-C455-813C-642AF5489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211328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621CAB-6BFE-4A2B-2C7C-5CFEB9073E79}"/>
              </a:ext>
            </a:extLst>
          </p:cNvPr>
          <p:cNvSpPr txBox="1"/>
          <p:nvPr/>
        </p:nvSpPr>
        <p:spPr>
          <a:xfrm>
            <a:off x="0" y="224852"/>
            <a:ext cx="120820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35DFA-56C3-6DD0-A55B-469661F8D6BA}"/>
              </a:ext>
            </a:extLst>
          </p:cNvPr>
          <p:cNvSpPr txBox="1"/>
          <p:nvPr/>
        </p:nvSpPr>
        <p:spPr>
          <a:xfrm>
            <a:off x="1034321" y="2053652"/>
            <a:ext cx="9968459" cy="412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BAF79-F6A7-73AF-1A7B-5104372D2C61}"/>
              </a:ext>
            </a:extLst>
          </p:cNvPr>
          <p:cNvSpPr txBox="1"/>
          <p:nvPr/>
        </p:nvSpPr>
        <p:spPr>
          <a:xfrm>
            <a:off x="915745" y="1820506"/>
            <a:ext cx="1036051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AMIS TO FIX PUBLIC ROADS.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BUILT A SLIDESHOW OF PICTURES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WORKS BY FINDING A PROBLEM-&gt;UPLOAD ON  WEBSITE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ABOUT 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INTRESTED PEOPLE CAN DONATE IN SAVING LIVES 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      (SUSTAINABLE FUNDING MECHANISMS)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635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881BD2-0499-881F-1DB2-E06847DC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45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231329-2E5F-FB41-DA8E-4180190F0AF7}"/>
              </a:ext>
            </a:extLst>
          </p:cNvPr>
          <p:cNvSpPr txBox="1"/>
          <p:nvPr/>
        </p:nvSpPr>
        <p:spPr>
          <a:xfrm>
            <a:off x="419100" y="1098323"/>
            <a:ext cx="1135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	Software requirements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Any browser with an internet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Programming language :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written in HTML , CSS ,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Text Editors: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VS Code , Edit Plus 3 , notepad++ etc.. Can be used .</a:t>
            </a:r>
          </a:p>
          <a:p>
            <a:endParaRPr lang="en-IN" sz="2000" dirty="0"/>
          </a:p>
          <a:p>
            <a:r>
              <a:rPr lang="en-IN" sz="3200" dirty="0"/>
              <a:t>	Hardware Requirements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Hard disk: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Minimum 40GB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RAM: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4GB or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Processor: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Min i3 and max. any latest processor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B1401-3AB8-3903-361D-61CC63E039FD}"/>
              </a:ext>
            </a:extLst>
          </p:cNvPr>
          <p:cNvSpPr txBox="1"/>
          <p:nvPr/>
        </p:nvSpPr>
        <p:spPr>
          <a:xfrm>
            <a:off x="419100" y="176463"/>
            <a:ext cx="10379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13068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071A1-2E4F-FBA9-8E78-BDCF33FB8960}"/>
              </a:ext>
            </a:extLst>
          </p:cNvPr>
          <p:cNvSpPr txBox="1"/>
          <p:nvPr/>
        </p:nvSpPr>
        <p:spPr>
          <a:xfrm>
            <a:off x="314178" y="152975"/>
            <a:ext cx="578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CDA56-B1CC-AAC3-10CE-5F07F2A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799306"/>
            <a:ext cx="11553371" cy="605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1AE6BA-594D-7171-B73A-EF67CD666ED8}"/>
              </a:ext>
            </a:extLst>
          </p:cNvPr>
          <p:cNvSpPr txBox="1"/>
          <p:nvPr/>
        </p:nvSpPr>
        <p:spPr>
          <a:xfrm>
            <a:off x="314178" y="152975"/>
            <a:ext cx="578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66578-D250-96CA-FE7A-552718D63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260"/>
            <a:ext cx="12192000" cy="4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028EA-6AF7-358D-A1DF-3971BE5126C0}"/>
              </a:ext>
            </a:extLst>
          </p:cNvPr>
          <p:cNvSpPr txBox="1"/>
          <p:nvPr/>
        </p:nvSpPr>
        <p:spPr>
          <a:xfrm>
            <a:off x="314178" y="152975"/>
            <a:ext cx="578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E0AF5-754B-0924-EAC7-98D3AC0D5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751623"/>
            <a:ext cx="11563644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3D620-A7CB-17E5-85AB-4866BD48F881}"/>
              </a:ext>
            </a:extLst>
          </p:cNvPr>
          <p:cNvSpPr txBox="1"/>
          <p:nvPr/>
        </p:nvSpPr>
        <p:spPr>
          <a:xfrm>
            <a:off x="314178" y="152975"/>
            <a:ext cx="578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49751-DE9D-4A49-8477-76233DC3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006"/>
            <a:ext cx="12192000" cy="50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042C5-54B2-220B-0122-6A77FF979DDF}"/>
              </a:ext>
            </a:extLst>
          </p:cNvPr>
          <p:cNvSpPr txBox="1"/>
          <p:nvPr/>
        </p:nvSpPr>
        <p:spPr>
          <a:xfrm>
            <a:off x="314178" y="152975"/>
            <a:ext cx="578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16D25-0D7B-887A-4546-CB35269E1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524"/>
            <a:ext cx="12192000" cy="50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26D92-1783-04C7-0D1B-5509ECB3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452"/>
            <a:ext cx="12192000" cy="5778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8604CF-B145-A6EB-9491-78CF2FE916C2}"/>
              </a:ext>
            </a:extLst>
          </p:cNvPr>
          <p:cNvSpPr txBox="1"/>
          <p:nvPr/>
        </p:nvSpPr>
        <p:spPr>
          <a:xfrm>
            <a:off x="314178" y="152975"/>
            <a:ext cx="578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175104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534</TotalTime>
  <Words>133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Santhosh</dc:creator>
  <cp:lastModifiedBy>Pavan Santhosh</cp:lastModifiedBy>
  <cp:revision>8</cp:revision>
  <dcterms:created xsi:type="dcterms:W3CDTF">2023-05-07T16:50:30Z</dcterms:created>
  <dcterms:modified xsi:type="dcterms:W3CDTF">2023-05-15T02:09:32Z</dcterms:modified>
</cp:coreProperties>
</file>