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Retail Sales Case Study (SQL-Based)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Exploratory SQL Analysis on Product, Region, and Customer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🧾 Inventory Turnover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product_id,</a:t>
            </a:r>
          </a:p>
          <a:p>
            <a:r>
              <a:t>       SUM(units_sold) / NULLIF(AVG(units_in_stock), 0) AS inventory_turnover</a:t>
            </a:r>
          </a:p>
          <a:p>
            <a:r>
              <a:t>FROM inventory_data</a:t>
            </a:r>
          </a:p>
          <a:p>
            <a:r>
              <a:t>GROUP BY product_id;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SQL helped derive deep sales and customer insights</a:t>
            </a:r>
          </a:p>
          <a:p>
            <a:r>
              <a:t>- Sales grew consistently across months</a:t>
            </a:r>
          </a:p>
          <a:p>
            <a:r>
              <a:t>- Clear segmentation can support loyalty strategies</a:t>
            </a:r>
          </a:p>
          <a:p>
            <a:r>
              <a:t>- Inventory turnover highlights supply efficiency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👨‍💼 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Hi, I'm Pavan Susarla 👋</a:t>
            </a:r>
          </a:p>
          <a:p>
            <a:r>
              <a:t>- Data Analyst | Python | SQL | Excel | Power BI</a:t>
            </a:r>
          </a:p>
          <a:p>
            <a:r>
              <a:t>- Passionate about building data-driven solutions</a:t>
            </a:r>
          </a:p>
          <a:p>
            <a:r>
              <a:t>- Connect with me on LinkedIn: linkedin.com/in/pavan-susarla-7770b42a6/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Analyze total monthly and regional sales trends</a:t>
            </a:r>
          </a:p>
          <a:p>
            <a:r>
              <a:t>- Identify top-selling products</a:t>
            </a:r>
          </a:p>
          <a:p>
            <a:r>
              <a:t>- Segment customers by purchase volume</a:t>
            </a:r>
          </a:p>
          <a:p>
            <a:r>
              <a:t>- Measure monthly sales growth</a:t>
            </a:r>
          </a:p>
          <a:p>
            <a:r>
              <a:t>- Calculate inventory turnover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Key SQL Logic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Aggregation: `SUM()`, `GROUP BY`, `ORDER BY`</a:t>
            </a:r>
          </a:p>
          <a:p>
            <a:r>
              <a:t>- Temporal Analysis: `DATE_FORMAT()`</a:t>
            </a:r>
          </a:p>
          <a:p>
            <a:r>
              <a:t>- Segmentation: `CASE WHEN`</a:t>
            </a:r>
          </a:p>
          <a:p>
            <a:r>
              <a:t>- Trends: `LAG()` with `OVER()`</a:t>
            </a:r>
          </a:p>
          <a:p>
            <a:r>
              <a:t>- Inventory Turnover: `SUM()` / `AVG()`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🧾 Total Monthly Sales per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product_id, DATE_FORMAT(sale_date, '%Y-%m') AS month,</a:t>
            </a:r>
          </a:p>
          <a:p>
            <a:r>
              <a:t>       SUM(sale_amount) AS total_sales</a:t>
            </a:r>
          </a:p>
          <a:p>
            <a:r>
              <a:t>FROM sales_data</a:t>
            </a:r>
          </a:p>
          <a:p>
            <a:r>
              <a:t>GROUP BY product_id, DATE_FORMAT(sale_date, '%Y-%m');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🧾 Total Revenue by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region, SUM(sale_amount) AS total_revenue</a:t>
            </a:r>
          </a:p>
          <a:p>
            <a:r>
              <a:t>FROM sales_data</a:t>
            </a:r>
          </a:p>
          <a:p>
            <a:r>
              <a:t>GROUP BY region</a:t>
            </a:r>
          </a:p>
          <a:p>
            <a:r>
              <a:t>ORDER BY total_revenue DESC;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🧾 Top 5 Products by Sales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product_id, SUM(sale_amount) AS total_revenue</a:t>
            </a:r>
          </a:p>
          <a:p>
            <a:r>
              <a:t>FROM sales_data</a:t>
            </a:r>
          </a:p>
          <a:p>
            <a:r>
              <a:t>GROUP BY product_id</a:t>
            </a:r>
          </a:p>
          <a:p>
            <a:r>
              <a:t>ORDER BY total_revenue DESC</a:t>
            </a:r>
          </a:p>
          <a:p>
            <a:r>
              <a:t>LIMIT 5;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🧾 Customer Segmentation by Quantity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customer_id, SUM(quantity) AS total_quantity,</a:t>
            </a:r>
          </a:p>
          <a:p>
            <a:r>
              <a:t>       CASE </a:t>
            </a:r>
          </a:p>
          <a:p>
            <a:r>
              <a:t>         WHEN SUM(quantity) &gt;= 100 THEN 'High Value'</a:t>
            </a:r>
          </a:p>
          <a:p>
            <a:r>
              <a:t>         WHEN SUM(quantity) BETWEEN 50 AND 99 THEN 'Medium Value'</a:t>
            </a:r>
          </a:p>
          <a:p>
            <a:r>
              <a:t>         ELSE 'Low Value'</a:t>
            </a:r>
          </a:p>
          <a:p>
            <a:r>
              <a:t>       END AS customer_segment</a:t>
            </a:r>
          </a:p>
          <a:p>
            <a:r>
              <a:t>FROM sales_data</a:t>
            </a:r>
          </a:p>
          <a:p>
            <a:r>
              <a:t>GROUP BY customer_id;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🧾 Customer Segment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WITH segmented_customers AS (</a:t>
            </a:r>
          </a:p>
          <a:p>
            <a:r>
              <a:t>  SELECT customer_id,</a:t>
            </a:r>
          </a:p>
          <a:p>
            <a:r>
              <a:t>         CASE </a:t>
            </a:r>
          </a:p>
          <a:p>
            <a:r>
              <a:t>           WHEN SUM(quantity) &gt;= 100 THEN 'High Value'</a:t>
            </a:r>
          </a:p>
          <a:p>
            <a:r>
              <a:t>           WHEN SUM(quantity) BETWEEN 50 AND 99 THEN 'Medium Value'</a:t>
            </a:r>
          </a:p>
          <a:p>
            <a:r>
              <a:t>           ELSE 'Low Value'</a:t>
            </a:r>
          </a:p>
          <a:p>
            <a:r>
              <a:t>         END AS customer_segment</a:t>
            </a:r>
          </a:p>
          <a:p>
            <a:r>
              <a:t>  FROM sales_data</a:t>
            </a:r>
          </a:p>
          <a:p>
            <a:r>
              <a:t>  GROUP BY customer_id</a:t>
            </a:r>
          </a:p>
          <a:p>
            <a:r>
              <a:t>)</a:t>
            </a:r>
          </a:p>
          <a:p>
            <a:r>
              <a:t>SELECT customer_segment, COUNT(*) AS customer_count</a:t>
            </a:r>
          </a:p>
          <a:p>
            <a:r>
              <a:t>FROM segmented_customers</a:t>
            </a:r>
          </a:p>
          <a:p>
            <a:r>
              <a:t>GROUP BY customer_segment;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🧾 Monthly Sales Growth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WITH monthly_sales AS (</a:t>
            </a:r>
          </a:p>
          <a:p>
            <a:r>
              <a:t>  SELECT DATE_FORMAT(sale_date, '%Y-%m') AS month,</a:t>
            </a:r>
          </a:p>
          <a:p>
            <a:r>
              <a:t>         SUM(sale_amount) AS monthly_sales</a:t>
            </a:r>
          </a:p>
          <a:p>
            <a:r>
              <a:t>  FROM sales_data</a:t>
            </a:r>
          </a:p>
          <a:p>
            <a:r>
              <a:t>  GROUP BY DATE_FORMAT(sale_date, '%Y-%m')</a:t>
            </a:r>
          </a:p>
          <a:p>
            <a:r>
              <a:t>)</a:t>
            </a:r>
          </a:p>
          <a:p>
            <a:r>
              <a:t>SELECT month, monthly_sales,</a:t>
            </a:r>
          </a:p>
          <a:p>
            <a:r>
              <a:t>       ROUND((monthly_sales - LAG(monthly_sales) OVER (ORDER BY month)) * 100 /</a:t>
            </a:r>
          </a:p>
          <a:p>
            <a:r>
              <a:t>             LAG(monthly_sales) OVER (ORDER BY month), 2) AS growth_rate_pct</a:t>
            </a:r>
          </a:p>
          <a:p>
            <a:r>
              <a:t>FROM monthly_sales;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625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Retail Sales Case Study (SQL-Based)</vt:lpstr>
      <vt:lpstr>📌 Project Objectives</vt:lpstr>
      <vt:lpstr>🧠 Key SQL Logic Used</vt:lpstr>
      <vt:lpstr>🧾 Total Monthly Sales per Product</vt:lpstr>
      <vt:lpstr>🧾 Total Revenue by Region</vt:lpstr>
      <vt:lpstr>🧾 Top 5 Products by Sales Revenue</vt:lpstr>
      <vt:lpstr>🧾 Customer Segmentation by Quantity</vt:lpstr>
      <vt:lpstr>🧾 Customer Segment Distribution</vt:lpstr>
      <vt:lpstr>🧾 Monthly Sales Growth Rate</vt:lpstr>
      <vt:lpstr>🧾 Inventory Turnover Ratio</vt:lpstr>
      <vt:lpstr>✅ Conclusion</vt:lpstr>
      <vt:lpstr>👨‍💼 About 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Nagamani Kapilavai</cp:lastModifiedBy>
  <cp:revision>2</cp:revision>
  <dcterms:created xsi:type="dcterms:W3CDTF">2013-01-27T09:14:16Z</dcterms:created>
  <dcterms:modified xsi:type="dcterms:W3CDTF">2025-06-14T10:21:00Z</dcterms:modified>
  <cp:category/>
</cp:coreProperties>
</file>