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85" r:id="rId2"/>
    <p:sldId id="268" r:id="rId3"/>
    <p:sldId id="269" r:id="rId4"/>
    <p:sldId id="270" r:id="rId5"/>
    <p:sldId id="271" r:id="rId6"/>
    <p:sldId id="284" r:id="rId7"/>
    <p:sldId id="272" r:id="rId8"/>
    <p:sldId id="273" r:id="rId9"/>
    <p:sldId id="274" r:id="rId10"/>
    <p:sldId id="276" r:id="rId11"/>
    <p:sldId id="279" r:id="rId12"/>
    <p:sldId id="282" r:id="rId13"/>
    <p:sldId id="281" r:id="rId14"/>
    <p:sldId id="278" r:id="rId15"/>
    <p:sldId id="277" r:id="rId16"/>
    <p:sldId id="288" r:id="rId17"/>
    <p:sldId id="286" r:id="rId18"/>
    <p:sldId id="28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7" d="100"/>
          <a:sy n="77" d="100"/>
        </p:scale>
        <p:origin x="-228" y="-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36D6-DCF0-4147-8EFC-F965B8F08656}" type="datetimeFigureOut">
              <a:rPr lang="en-IN" smtClean="0"/>
              <a:t>10-04-2020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5D0E0-C7E5-4193-8FE1-F0DB80D42A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807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36D6-DCF0-4147-8EFC-F965B8F08656}" type="datetimeFigureOut">
              <a:rPr lang="en-IN" smtClean="0"/>
              <a:t>10-04-2020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5D0E0-C7E5-4193-8FE1-F0DB80D42A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31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36D6-DCF0-4147-8EFC-F965B8F08656}" type="datetimeFigureOut">
              <a:rPr lang="en-IN" smtClean="0"/>
              <a:t>10-04-2020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5D0E0-C7E5-4193-8FE1-F0DB80D42A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426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36D6-DCF0-4147-8EFC-F965B8F08656}" type="datetimeFigureOut">
              <a:rPr lang="en-IN" smtClean="0"/>
              <a:t>10-04-2020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5D0E0-C7E5-4193-8FE1-F0DB80D42A8E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7155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36D6-DCF0-4147-8EFC-F965B8F08656}" type="datetimeFigureOut">
              <a:rPr lang="en-IN" smtClean="0"/>
              <a:t>10-04-2020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5D0E0-C7E5-4193-8FE1-F0DB80D42A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0051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36D6-DCF0-4147-8EFC-F965B8F08656}" type="datetimeFigureOut">
              <a:rPr lang="en-IN" smtClean="0"/>
              <a:t>10-04-2020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5D0E0-C7E5-4193-8FE1-F0DB80D42A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64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36D6-DCF0-4147-8EFC-F965B8F08656}" type="datetimeFigureOut">
              <a:rPr lang="en-IN" smtClean="0"/>
              <a:t>10-04-2020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5D0E0-C7E5-4193-8FE1-F0DB80D42A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1996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36D6-DCF0-4147-8EFC-F965B8F08656}" type="datetimeFigureOut">
              <a:rPr lang="en-IN" smtClean="0"/>
              <a:t>10-04-2020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5D0E0-C7E5-4193-8FE1-F0DB80D42A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52757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36D6-DCF0-4147-8EFC-F965B8F08656}" type="datetimeFigureOut">
              <a:rPr lang="en-IN" smtClean="0"/>
              <a:t>10-04-2020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5D0E0-C7E5-4193-8FE1-F0DB80D42A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948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36D6-DCF0-4147-8EFC-F965B8F08656}" type="datetimeFigureOut">
              <a:rPr lang="en-IN" smtClean="0"/>
              <a:t>10-04-2020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5D0E0-C7E5-4193-8FE1-F0DB80D42A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441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36D6-DCF0-4147-8EFC-F965B8F08656}" type="datetimeFigureOut">
              <a:rPr lang="en-IN" smtClean="0"/>
              <a:t>10-04-2020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5D0E0-C7E5-4193-8FE1-F0DB80D42A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8847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36D6-DCF0-4147-8EFC-F965B8F08656}" type="datetimeFigureOut">
              <a:rPr lang="en-IN" smtClean="0"/>
              <a:t>10-04-2020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5D0E0-C7E5-4193-8FE1-F0DB80D42A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559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36D6-DCF0-4147-8EFC-F965B8F08656}" type="datetimeFigureOut">
              <a:rPr lang="en-IN" smtClean="0"/>
              <a:t>10-04-2020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5D0E0-C7E5-4193-8FE1-F0DB80D42A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068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36D6-DCF0-4147-8EFC-F965B8F08656}" type="datetimeFigureOut">
              <a:rPr lang="en-IN" smtClean="0"/>
              <a:t>10-04-2020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5D0E0-C7E5-4193-8FE1-F0DB80D42A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314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36D6-DCF0-4147-8EFC-F965B8F08656}" type="datetimeFigureOut">
              <a:rPr lang="en-IN" smtClean="0"/>
              <a:t>10-04-2020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5D0E0-C7E5-4193-8FE1-F0DB80D42A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4147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36D6-DCF0-4147-8EFC-F965B8F08656}" type="datetimeFigureOut">
              <a:rPr lang="en-IN" smtClean="0"/>
              <a:t>10-04-2020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5D0E0-C7E5-4193-8FE1-F0DB80D42A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5981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36D6-DCF0-4147-8EFC-F965B8F08656}" type="datetimeFigureOut">
              <a:rPr lang="en-IN" smtClean="0"/>
              <a:t>10-04-2020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5D0E0-C7E5-4193-8FE1-F0DB80D42A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545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71E36D6-DCF0-4147-8EFC-F965B8F08656}" type="datetimeFigureOut">
              <a:rPr lang="en-IN" smtClean="0"/>
              <a:t>10-04-2020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5D0E0-C7E5-4193-8FE1-F0DB80D42A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9845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318139E-8D1D-4103-BA1A-D7072FD81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895066"/>
          </a:xfrm>
        </p:spPr>
        <p:txBody>
          <a:bodyPr/>
          <a:lstStyle/>
          <a:p>
            <a:pPr algn="ctr"/>
            <a:r>
              <a:rPr lang="en-IN" b="1" dirty="0"/>
              <a:t>JAVA ASSIGNMENT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Topic : Student </a:t>
            </a:r>
            <a:r>
              <a:rPr lang="en-IN" dirty="0" smtClean="0"/>
              <a:t>Registration</a:t>
            </a:r>
            <a:br>
              <a:rPr lang="en-IN" dirty="0" smtClean="0"/>
            </a:b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Swings and MYSQL</a:t>
            </a:r>
            <a:r>
              <a:rPr lang="en-IN" sz="1600" dirty="0"/>
              <a:t/>
            </a:r>
            <a:br>
              <a:rPr lang="en-IN" sz="1600" dirty="0"/>
            </a:br>
            <a:endParaRPr lang="en-IN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FC2D7C8-34C3-4E2A-9987-C655C9DCE4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0" y="3429000"/>
            <a:ext cx="4396341" cy="2827338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Submitted by: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MEGHANA.R - 1MS17IS147</a:t>
            </a:r>
          </a:p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PAVANA.K – 1MS17IS152</a:t>
            </a:r>
          </a:p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JAYASHREE.J – 1MS17IS156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0EC4B1C-DA4C-45D8-B11E-3B42BB3A3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40742" y="3239529"/>
            <a:ext cx="4396341" cy="2827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Under the guidance of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400050" lvl="1" indent="0"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Dr . Sumana M</a:t>
            </a:r>
          </a:p>
          <a:p>
            <a:pPr marL="400050" lvl="1" indent="0"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Associate Professor,</a:t>
            </a:r>
          </a:p>
          <a:p>
            <a:pPr marL="400050" lvl="1" indent="0"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Department of Information Science</a:t>
            </a:r>
          </a:p>
          <a:p>
            <a:pPr marL="400050" lvl="1" indent="0"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MSRIT , Bengaluru</a:t>
            </a:r>
          </a:p>
        </p:txBody>
      </p:sp>
    </p:spTree>
    <p:extLst>
      <p:ext uri="{BB962C8B-B14F-4D97-AF65-F5344CB8AC3E}">
        <p14:creationId xmlns:p14="http://schemas.microsoft.com/office/powerpoint/2010/main" val="1480922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F48A10-487E-4591-BD22-EE29460DB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44" y="5129486"/>
            <a:ext cx="9573756" cy="1093304"/>
          </a:xfrm>
        </p:spPr>
        <p:txBody>
          <a:bodyPr/>
          <a:lstStyle/>
          <a:p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Display of Message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, when 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registration is done for newly registering students(i.e. 1</a:t>
            </a:r>
            <a:r>
              <a:rPr lang="en-IN" sz="3200" baseline="30000" dirty="0"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 semester students)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2B0CEAC4-D8A0-413F-9D70-6641821DE2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993" y="832022"/>
            <a:ext cx="5192319" cy="4017378"/>
          </a:xfrm>
        </p:spPr>
      </p:pic>
    </p:spTree>
    <p:extLst>
      <p:ext uri="{BB962C8B-B14F-4D97-AF65-F5344CB8AC3E}">
        <p14:creationId xmlns:p14="http://schemas.microsoft.com/office/powerpoint/2010/main" val="3896617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6377A7-CF3D-41C9-8917-3048C9920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193" y="5128591"/>
            <a:ext cx="10220388" cy="2597426"/>
          </a:xfrm>
        </p:spPr>
        <p:txBody>
          <a:bodyPr/>
          <a:lstStyle/>
          <a:p>
            <a:r>
              <a:rPr lang="en-IN" dirty="0"/>
              <a:t>New record inserted into database.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D19AF324-5532-42A0-871C-6B9A479A6F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35" y="1538114"/>
            <a:ext cx="10501929" cy="2052865"/>
          </a:xfrm>
        </p:spPr>
      </p:pic>
      <p:sp>
        <p:nvSpPr>
          <p:cNvPr id="6" name="Arrow: Right 5">
            <a:extLst>
              <a:ext uri="{FF2B5EF4-FFF2-40B4-BE49-F238E27FC236}">
                <a16:creationId xmlns="" xmlns:a16="http://schemas.microsoft.com/office/drawing/2014/main" id="{426D7F61-95EE-4C13-BC40-F1D68F755D96}"/>
              </a:ext>
            </a:extLst>
          </p:cNvPr>
          <p:cNvSpPr/>
          <p:nvPr/>
        </p:nvSpPr>
        <p:spPr>
          <a:xfrm>
            <a:off x="65552" y="3346273"/>
            <a:ext cx="978408" cy="3057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5446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DEAD3CF-7331-4B75-9591-99133A1EE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827" y="4850653"/>
            <a:ext cx="10375735" cy="1195919"/>
          </a:xfrm>
        </p:spPr>
        <p:txBody>
          <a:bodyPr/>
          <a:lstStyle/>
          <a:p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Display of Message, for students whose record exits in the Database. So we update record.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0E3042DC-F2A1-479C-ABE1-844C642F40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313" y="745368"/>
            <a:ext cx="5937555" cy="3956253"/>
          </a:xfrm>
        </p:spPr>
      </p:pic>
    </p:spTree>
    <p:extLst>
      <p:ext uri="{BB962C8B-B14F-4D97-AF65-F5344CB8AC3E}">
        <p14:creationId xmlns:p14="http://schemas.microsoft.com/office/powerpoint/2010/main" val="3018737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77065F5-2139-481D-984D-12507DFD6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724" y="5101617"/>
            <a:ext cx="8844886" cy="904459"/>
          </a:xfrm>
        </p:spPr>
        <p:txBody>
          <a:bodyPr/>
          <a:lstStyle/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				The 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updated  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record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57361929-8FA6-4EA5-877D-BEC94B04CA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866" y="840259"/>
            <a:ext cx="9071280" cy="1746421"/>
          </a:xfr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901B47C-1567-486F-A460-36BD1559E9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24" y="3424798"/>
            <a:ext cx="9432986" cy="140053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="" xmlns:a16="http://schemas.microsoft.com/office/drawing/2014/main" id="{196CEB54-FDB9-4193-A946-F439D4A3466A}"/>
              </a:ext>
            </a:extLst>
          </p:cNvPr>
          <p:cNvSpPr/>
          <p:nvPr/>
        </p:nvSpPr>
        <p:spPr>
          <a:xfrm>
            <a:off x="555899" y="2286482"/>
            <a:ext cx="881449" cy="409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Right 8">
            <a:extLst>
              <a:ext uri="{FF2B5EF4-FFF2-40B4-BE49-F238E27FC236}">
                <a16:creationId xmlns="" xmlns:a16="http://schemas.microsoft.com/office/drawing/2014/main" id="{676650DD-4D05-4F5A-B008-0001AACC6239}"/>
              </a:ext>
            </a:extLst>
          </p:cNvPr>
          <p:cNvSpPr/>
          <p:nvPr/>
        </p:nvSpPr>
        <p:spPr>
          <a:xfrm>
            <a:off x="397513" y="4566536"/>
            <a:ext cx="882625" cy="400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153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46DFA1-41AC-4C4A-94BE-2B8E3E4A0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0" y="4926842"/>
            <a:ext cx="11268385" cy="1712793"/>
          </a:xfrm>
        </p:spPr>
        <p:txBody>
          <a:bodyPr/>
          <a:lstStyle/>
          <a:p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Display of Message , if record with </a:t>
            </a:r>
            <a:r>
              <a:rPr lang="en-IN" sz="3200" dirty="0" err="1">
                <a:latin typeface="Times New Roman" pitchFamily="18" charset="0"/>
                <a:cs typeface="Times New Roman" pitchFamily="18" charset="0"/>
              </a:rPr>
              <a:t>totalCredits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 = 200 is deleted</a:t>
            </a:r>
            <a:r>
              <a:rPr lang="en-IN" dirty="0"/>
              <a:t>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="" xmlns:a16="http://schemas.microsoft.com/office/drawing/2014/main" id="{868D8C3E-B8D7-46FE-983E-6924E2719B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322" y="720874"/>
            <a:ext cx="7020214" cy="4028694"/>
          </a:xfrm>
        </p:spPr>
      </p:pic>
    </p:spTree>
    <p:extLst>
      <p:ext uri="{BB962C8B-B14F-4D97-AF65-F5344CB8AC3E}">
        <p14:creationId xmlns:p14="http://schemas.microsoft.com/office/powerpoint/2010/main" val="553469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A6A1C9-A284-472B-B56A-3F336FE36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10" y="3886932"/>
            <a:ext cx="9197424" cy="1519954"/>
          </a:xfrm>
        </p:spPr>
        <p:txBody>
          <a:bodyPr/>
          <a:lstStyle/>
          <a:p>
            <a:pPr algn="ctr"/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IN" dirty="0"/>
              <a:t> 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record with </a:t>
            </a:r>
            <a:r>
              <a:rPr lang="en-IN" sz="3200" dirty="0" err="1">
                <a:latin typeface="Times New Roman" pitchFamily="18" charset="0"/>
                <a:cs typeface="Times New Roman" pitchFamily="18" charset="0"/>
              </a:rPr>
              <a:t>totalCredits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 = 200 </a:t>
            </a:r>
            <a:r>
              <a:rPr lang="en-IN" dirty="0"/>
              <a:t>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="" xmlns:a16="http://schemas.microsoft.com/office/drawing/2014/main" id="{E818CC65-BE1F-4BBC-9F68-06858D5C9C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08" y="1679894"/>
            <a:ext cx="9589303" cy="1793683"/>
          </a:xfrm>
        </p:spPr>
      </p:pic>
      <p:sp>
        <p:nvSpPr>
          <p:cNvPr id="3" name="Right Arrow 2"/>
          <p:cNvSpPr/>
          <p:nvPr/>
        </p:nvSpPr>
        <p:spPr>
          <a:xfrm>
            <a:off x="354227" y="2693773"/>
            <a:ext cx="906162" cy="222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45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819" y="4645777"/>
            <a:ext cx="9404723" cy="1400530"/>
          </a:xfrm>
        </p:spPr>
        <p:txBody>
          <a:bodyPr/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Database of subject details.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348" y="497587"/>
            <a:ext cx="4927853" cy="3664138"/>
          </a:xfrm>
        </p:spPr>
      </p:pic>
    </p:spTree>
    <p:extLst>
      <p:ext uri="{BB962C8B-B14F-4D97-AF65-F5344CB8AC3E}">
        <p14:creationId xmlns:p14="http://schemas.microsoft.com/office/powerpoint/2010/main" val="903766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90B074-047D-49EA-B339-32C2D91AC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85968"/>
            <a:ext cx="10684498" cy="1709530"/>
          </a:xfrm>
        </p:spPr>
        <p:txBody>
          <a:bodyPr/>
          <a:lstStyle/>
          <a:p>
            <a:pPr algn="ctr"/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Database for storing the subject details.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5856C7B8-0F47-4390-B490-8A8FD1A81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91" y="1193413"/>
            <a:ext cx="10062449" cy="3239774"/>
          </a:xfrm>
        </p:spPr>
      </p:pic>
    </p:spTree>
    <p:extLst>
      <p:ext uri="{BB962C8B-B14F-4D97-AF65-F5344CB8AC3E}">
        <p14:creationId xmlns:p14="http://schemas.microsoft.com/office/powerpoint/2010/main" val="3061598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7E5330-083B-4511-81D9-104479163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3061252"/>
            <a:ext cx="10313437" cy="1762538"/>
          </a:xfrm>
        </p:spPr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32A6CEE-DDF9-4F6C-9B00-96F2BCF48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624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D9279C5-85BB-4FC3-B6FC-F970B2D4E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53" y="4357816"/>
            <a:ext cx="10455966" cy="1944129"/>
          </a:xfrm>
        </p:spPr>
        <p:txBody>
          <a:bodyPr/>
          <a:lstStyle/>
          <a:p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Login page </a:t>
            </a:r>
            <a:br>
              <a:rPr lang="en-IN" sz="3200" dirty="0">
                <a:latin typeface="Times New Roman" pitchFamily="18" charset="0"/>
                <a:cs typeface="Times New Roman" pitchFamily="18" charset="0"/>
              </a:rPr>
            </a:b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Student needs to enter :</a:t>
            </a:r>
            <a:br>
              <a:rPr lang="en-IN" sz="3200" dirty="0">
                <a:latin typeface="Times New Roman" pitchFamily="18" charset="0"/>
                <a:cs typeface="Times New Roman" pitchFamily="18" charset="0"/>
              </a:rPr>
            </a:b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1.usn</a:t>
            </a:r>
            <a:br>
              <a:rPr lang="en-IN" sz="3200" dirty="0">
                <a:latin typeface="Times New Roman" pitchFamily="18" charset="0"/>
                <a:cs typeface="Times New Roman" pitchFamily="18" charset="0"/>
              </a:rPr>
            </a:b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2.name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7519580C-DE03-4ACE-B077-4272492793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935" y="510746"/>
            <a:ext cx="4208535" cy="3818227"/>
          </a:xfrm>
        </p:spPr>
      </p:pic>
    </p:spTree>
    <p:extLst>
      <p:ext uri="{BB962C8B-B14F-4D97-AF65-F5344CB8AC3E}">
        <p14:creationId xmlns:p14="http://schemas.microsoft.com/office/powerpoint/2010/main" val="3585830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AD3010-43B1-4C67-AC9D-52A7E8D92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113" y="4585251"/>
            <a:ext cx="10336696" cy="795131"/>
          </a:xfrm>
        </p:spPr>
        <p:txBody>
          <a:bodyPr/>
          <a:lstStyle/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Press then “Enter” Button</a:t>
            </a:r>
            <a:br>
              <a:rPr lang="en-IN" sz="2800" dirty="0">
                <a:latin typeface="Times New Roman" pitchFamily="18" charset="0"/>
                <a:cs typeface="Times New Roman" pitchFamily="18" charset="0"/>
              </a:rPr>
            </a:b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-&gt; checks for validity</a:t>
            </a:r>
            <a:br>
              <a:rPr lang="en-IN" sz="2800" dirty="0">
                <a:latin typeface="Times New Roman" pitchFamily="18" charset="0"/>
                <a:cs typeface="Times New Roman" pitchFamily="18" charset="0"/>
              </a:rPr>
            </a:b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-&gt;if invalid, shows a message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9A1C6570-5CFB-4401-B94E-469454406D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552" y="631361"/>
            <a:ext cx="3973502" cy="3838480"/>
          </a:xfrm>
        </p:spPr>
      </p:pic>
    </p:spTree>
    <p:extLst>
      <p:ext uri="{BB962C8B-B14F-4D97-AF65-F5344CB8AC3E}">
        <p14:creationId xmlns:p14="http://schemas.microsoft.com/office/powerpoint/2010/main" val="611183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F470DF9-5E71-40C7-9D1C-9AFD2D4D7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459" y="4275438"/>
            <a:ext cx="9515375" cy="2297640"/>
          </a:xfrm>
        </p:spPr>
        <p:txBody>
          <a:bodyPr/>
          <a:lstStyle/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Working of ‘Reset’ Button</a:t>
            </a:r>
            <a:br>
              <a:rPr lang="en-IN" sz="3200" dirty="0">
                <a:latin typeface="Times New Roman" pitchFamily="18" charset="0"/>
                <a:cs typeface="Times New Roman" pitchFamily="18" charset="0"/>
              </a:rPr>
            </a:b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-&gt; Clears the details entered [on the click of reset]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39313C00-CA1E-4818-BAB4-F2744909B8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286" y="498930"/>
            <a:ext cx="3819087" cy="3556235"/>
          </a:xfr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F95FE31-4AD9-4C1B-9B50-F8D7B77169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482" y="560173"/>
            <a:ext cx="3798177" cy="346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17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85AADF-F4A5-43FB-9F6C-209670549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743" y="4823521"/>
            <a:ext cx="9965635" cy="1449084"/>
          </a:xfrm>
        </p:spPr>
        <p:txBody>
          <a:bodyPr/>
          <a:lstStyle/>
          <a:p>
            <a:pPr algn="ctr"/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Entry of details 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done.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3200" dirty="0">
                <a:latin typeface="Times New Roman" pitchFamily="18" charset="0"/>
                <a:cs typeface="Times New Roman" pitchFamily="18" charset="0"/>
              </a:rPr>
            </a:b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Click on ‘Enter’ Button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FEA7978F-4005-4CB8-83E6-4F5709F298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552" y="657027"/>
            <a:ext cx="4300152" cy="3855001"/>
          </a:xfrm>
        </p:spPr>
      </p:pic>
    </p:spTree>
    <p:extLst>
      <p:ext uri="{BB962C8B-B14F-4D97-AF65-F5344CB8AC3E}">
        <p14:creationId xmlns:p14="http://schemas.microsoft.com/office/powerpoint/2010/main" val="2904885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6E5BB55-A91E-44B3-907C-006630BB0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4770782"/>
            <a:ext cx="10972801" cy="1789043"/>
          </a:xfrm>
        </p:spPr>
        <p:txBody>
          <a:bodyPr/>
          <a:lstStyle/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On the click of enter button we get to choose the semester.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3200" dirty="0">
                <a:latin typeface="Times New Roman" pitchFamily="18" charset="0"/>
                <a:cs typeface="Times New Roman" pitchFamily="18" charset="0"/>
              </a:rPr>
            </a:br>
            <a:r>
              <a:rPr lang="en-IN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Select </a:t>
            </a:r>
            <a:r>
              <a:rPr lang="en-IN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semester for </a:t>
            </a:r>
            <a:r>
              <a:rPr lang="en-IN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Registration</a:t>
            </a:r>
            <a:r>
              <a:rPr lang="en-IN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IN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3658E3F8-A5D0-4691-9A56-BDADEA02CA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211" y="803062"/>
            <a:ext cx="7325843" cy="3666840"/>
          </a:xfrm>
        </p:spPr>
      </p:pic>
    </p:spTree>
    <p:extLst>
      <p:ext uri="{BB962C8B-B14F-4D97-AF65-F5344CB8AC3E}">
        <p14:creationId xmlns:p14="http://schemas.microsoft.com/office/powerpoint/2010/main" val="2648080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1E40C5-48DF-4B2E-8336-B438F5A76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451" y="4293167"/>
            <a:ext cx="9533999" cy="2166729"/>
          </a:xfrm>
        </p:spPr>
        <p:txBody>
          <a:bodyPr/>
          <a:lstStyle/>
          <a:p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-&gt; On selecting the 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semester.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3200" dirty="0">
                <a:latin typeface="Times New Roman" pitchFamily="18" charset="0"/>
                <a:cs typeface="Times New Roman" pitchFamily="18" charset="0"/>
              </a:rPr>
            </a:b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-&gt; The subjects of the respective semesters are 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displayed.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D12323EA-F34C-47F2-9CDF-C166AAF8DF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566" y="395146"/>
            <a:ext cx="4829390" cy="3856831"/>
          </a:xfrm>
        </p:spPr>
      </p:pic>
    </p:spTree>
    <p:extLst>
      <p:ext uri="{BB962C8B-B14F-4D97-AF65-F5344CB8AC3E}">
        <p14:creationId xmlns:p14="http://schemas.microsoft.com/office/powerpoint/2010/main" val="1419377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C3192F-4A77-4F94-9577-CCE7A8EA4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843" y="4253948"/>
            <a:ext cx="9480991" cy="1702009"/>
          </a:xfrm>
        </p:spPr>
        <p:txBody>
          <a:bodyPr/>
          <a:lstStyle/>
          <a:p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If none of the subjects are selected and we press the ‘Done’ 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button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3200" dirty="0">
                <a:latin typeface="Times New Roman" pitchFamily="18" charset="0"/>
                <a:cs typeface="Times New Roman" pitchFamily="18" charset="0"/>
              </a:rPr>
            </a:b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-&gt; 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It shows a message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64958FC2-0D6A-4C0A-BD70-361368DAE1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629" y="431217"/>
            <a:ext cx="4981880" cy="3754040"/>
          </a:xfrm>
        </p:spPr>
      </p:pic>
    </p:spTree>
    <p:extLst>
      <p:ext uri="{BB962C8B-B14F-4D97-AF65-F5344CB8AC3E}">
        <p14:creationId xmlns:p14="http://schemas.microsoft.com/office/powerpoint/2010/main" val="3388046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C9FC848-192B-4897-8213-57A2A9249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5221355"/>
            <a:ext cx="9404723" cy="1391479"/>
          </a:xfrm>
        </p:spPr>
        <p:txBody>
          <a:bodyPr/>
          <a:lstStyle/>
          <a:p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-&gt; Selection of subjects to 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Register.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3200" dirty="0">
                <a:latin typeface="Times New Roman" pitchFamily="18" charset="0"/>
                <a:cs typeface="Times New Roman" pitchFamily="18" charset="0"/>
              </a:rPr>
            </a:b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-&gt; Once completed, select ‘Done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’.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99672EA1-E142-4FF6-A3EB-E0D087AD58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535" y="437057"/>
            <a:ext cx="6126802" cy="4568275"/>
          </a:xfrm>
        </p:spPr>
      </p:pic>
    </p:spTree>
    <p:extLst>
      <p:ext uri="{BB962C8B-B14F-4D97-AF65-F5344CB8AC3E}">
        <p14:creationId xmlns:p14="http://schemas.microsoft.com/office/powerpoint/2010/main" val="30056504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164</TotalTime>
  <Words>169</Words>
  <Application>Microsoft Office PowerPoint</Application>
  <PresentationFormat>Custom</PresentationFormat>
  <Paragraphs>28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Ion</vt:lpstr>
      <vt:lpstr>JAVA ASSIGNMENT Topic : Student Registration Using Swings and MYSQL </vt:lpstr>
      <vt:lpstr>Login page  Student needs to enter : 1.usn 2.name</vt:lpstr>
      <vt:lpstr>Press then “Enter” Button -&gt; checks for validity -&gt;if invalid, shows a message</vt:lpstr>
      <vt:lpstr> Working of ‘Reset’ Button -&gt; Clears the details entered [on the click of reset]</vt:lpstr>
      <vt:lpstr>Entry of details done. Click on ‘Enter’ Button</vt:lpstr>
      <vt:lpstr>On the click of enter button we get to choose the semester. Select the semester for Registration.</vt:lpstr>
      <vt:lpstr>-&gt; On selecting the semester. -&gt; The subjects of the respective semesters are displayed.</vt:lpstr>
      <vt:lpstr>If none of the subjects are selected and we press the ‘Done’ button -&gt; It shows a message</vt:lpstr>
      <vt:lpstr>-&gt; Selection of subjects to Register. -&gt; Once completed, select ‘Done’.</vt:lpstr>
      <vt:lpstr>Display of Message, when registration is done for newly registering students(i.e. 1st semester students)</vt:lpstr>
      <vt:lpstr>New record inserted into database.</vt:lpstr>
      <vt:lpstr>Display of Message, for students whose record exits in the Database. So we update record.</vt:lpstr>
      <vt:lpstr>    The updated  record </vt:lpstr>
      <vt:lpstr>Display of Message , if record with totalCredits = 200 is deleted.</vt:lpstr>
      <vt:lpstr>The record with totalCredits = 200 .</vt:lpstr>
      <vt:lpstr>Database of subject details.</vt:lpstr>
      <vt:lpstr>Database for storing the subject details. 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ASSIGNMENT</dc:title>
  <dc:creator>jayashree j</dc:creator>
  <cp:lastModifiedBy>inspiron</cp:lastModifiedBy>
  <cp:revision>18</cp:revision>
  <dcterms:created xsi:type="dcterms:W3CDTF">2020-04-08T07:48:33Z</dcterms:created>
  <dcterms:modified xsi:type="dcterms:W3CDTF">2020-04-10T12:24:40Z</dcterms:modified>
</cp:coreProperties>
</file>