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4"/>
  </p:sldMasterIdLst>
  <p:notesMasterIdLst>
    <p:notesMasterId r:id="rId17"/>
  </p:notesMasterIdLst>
  <p:handoutMasterIdLst>
    <p:handoutMasterId r:id="rId18"/>
  </p:handoutMasterIdLst>
  <p:sldIdLst>
    <p:sldId id="256" r:id="rId5"/>
    <p:sldId id="257" r:id="rId6"/>
    <p:sldId id="313" r:id="rId7"/>
    <p:sldId id="322" r:id="rId8"/>
    <p:sldId id="315" r:id="rId9"/>
    <p:sldId id="323" r:id="rId10"/>
    <p:sldId id="324" r:id="rId11"/>
    <p:sldId id="325" r:id="rId12"/>
    <p:sldId id="317" r:id="rId13"/>
    <p:sldId id="326" r:id="rId14"/>
    <p:sldId id="318"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0" autoAdjust="0"/>
  </p:normalViewPr>
  <p:slideViewPr>
    <p:cSldViewPr snapToGrid="0">
      <p:cViewPr varScale="1">
        <p:scale>
          <a:sx n="78" d="100"/>
          <a:sy n="78" d="100"/>
        </p:scale>
        <p:origin x="878"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S S CHANDRA PAVANA SREE Javvadi" userId="21d7b36124b44447" providerId="LiveId" clId="{565AC570-4C3D-426D-81B8-9DA70905CEBC}"/>
    <pc:docChg chg="undo redo custSel addSld delSld modSld sldOrd modMainMaster">
      <pc:chgData name="D S S CHANDRA PAVANA SREE Javvadi" userId="21d7b36124b44447" providerId="LiveId" clId="{565AC570-4C3D-426D-81B8-9DA70905CEBC}" dt="2024-09-30T04:07:30.494" v="4619"/>
      <pc:docMkLst>
        <pc:docMk/>
      </pc:docMkLst>
      <pc:sldChg chg="addSp delSp modSp mod">
        <pc:chgData name="D S S CHANDRA PAVANA SREE Javvadi" userId="21d7b36124b44447" providerId="LiveId" clId="{565AC570-4C3D-426D-81B8-9DA70905CEBC}" dt="2024-09-30T04:07:30.494" v="4619"/>
        <pc:sldMkLst>
          <pc:docMk/>
          <pc:sldMk cId="1325608595" sldId="257"/>
        </pc:sldMkLst>
        <pc:spChg chg="mod">
          <ac:chgData name="D S S CHANDRA PAVANA SREE Javvadi" userId="21d7b36124b44447" providerId="LiveId" clId="{565AC570-4C3D-426D-81B8-9DA70905CEBC}" dt="2024-09-30T04:07:30.494" v="4619"/>
          <ac:spMkLst>
            <pc:docMk/>
            <pc:sldMk cId="1325608595" sldId="257"/>
            <ac:spMk id="2" creationId="{912DF434-28DB-4621-A497-D62C41CE0419}"/>
          </ac:spMkLst>
        </pc:spChg>
        <pc:spChg chg="mod">
          <ac:chgData name="D S S CHANDRA PAVANA SREE Javvadi" userId="21d7b36124b44447" providerId="LiveId" clId="{565AC570-4C3D-426D-81B8-9DA70905CEBC}" dt="2024-09-30T04:07:30.494" v="4619"/>
          <ac:spMkLst>
            <pc:docMk/>
            <pc:sldMk cId="1325608595" sldId="257"/>
            <ac:spMk id="3" creationId="{22788C46-D0BC-4307-AE55-7601A139E7CB}"/>
          </ac:spMkLst>
        </pc:spChg>
        <pc:spChg chg="del">
          <ac:chgData name="D S S CHANDRA PAVANA SREE Javvadi" userId="21d7b36124b44447" providerId="LiveId" clId="{565AC570-4C3D-426D-81B8-9DA70905CEBC}" dt="2024-09-22T14:39:58.914" v="28" actId="931"/>
          <ac:spMkLst>
            <pc:docMk/>
            <pc:sldMk cId="1325608595" sldId="257"/>
            <ac:spMk id="5" creationId="{988193D7-7D86-4933-CBCA-A61D9C11C481}"/>
          </ac:spMkLst>
        </pc:spChg>
        <pc:spChg chg="add del mod">
          <ac:chgData name="D S S CHANDRA PAVANA SREE Javvadi" userId="21d7b36124b44447" providerId="LiveId" clId="{565AC570-4C3D-426D-81B8-9DA70905CEBC}" dt="2024-09-22T14:42:15.532" v="30" actId="931"/>
          <ac:spMkLst>
            <pc:docMk/>
            <pc:sldMk cId="1325608595" sldId="257"/>
            <ac:spMk id="8" creationId="{C56BF309-B8C4-819C-B934-37A8F32ED315}"/>
          </ac:spMkLst>
        </pc:spChg>
        <pc:spChg chg="add mod">
          <ac:chgData name="D S S CHANDRA PAVANA SREE Javvadi" userId="21d7b36124b44447" providerId="LiveId" clId="{565AC570-4C3D-426D-81B8-9DA70905CEBC}" dt="2024-09-22T14:46:15.713" v="65" actId="14100"/>
          <ac:spMkLst>
            <pc:docMk/>
            <pc:sldMk cId="1325608595" sldId="257"/>
            <ac:spMk id="11" creationId="{61CFD184-6BE7-00D9-30FE-732F807D2E1A}"/>
          </ac:spMkLst>
        </pc:spChg>
        <pc:spChg chg="add del">
          <ac:chgData name="D S S CHANDRA PAVANA SREE Javvadi" userId="21d7b36124b44447" providerId="LiveId" clId="{565AC570-4C3D-426D-81B8-9DA70905CEBC}" dt="2024-09-22T14:46:04.377" v="63" actId="478"/>
          <ac:spMkLst>
            <pc:docMk/>
            <pc:sldMk cId="1325608595" sldId="257"/>
            <ac:spMk id="12" creationId="{CD5C8396-A6B6-F793-432F-2C3DC6B52AB9}"/>
          </ac:spMkLst>
        </pc:spChg>
        <pc:picChg chg="add del mod">
          <ac:chgData name="D S S CHANDRA PAVANA SREE Javvadi" userId="21d7b36124b44447" providerId="LiveId" clId="{565AC570-4C3D-426D-81B8-9DA70905CEBC}" dt="2024-09-22T14:42:04.634" v="29" actId="478"/>
          <ac:picMkLst>
            <pc:docMk/>
            <pc:sldMk cId="1325608595" sldId="257"/>
            <ac:picMk id="6" creationId="{FD867F34-8F84-79F1-C2CD-D27D0F1A4FC3}"/>
          </ac:picMkLst>
        </pc:picChg>
        <pc:picChg chg="add mod">
          <ac:chgData name="D S S CHANDRA PAVANA SREE Javvadi" userId="21d7b36124b44447" providerId="LiveId" clId="{565AC570-4C3D-426D-81B8-9DA70905CEBC}" dt="2024-09-30T04:07:30.494" v="4619"/>
          <ac:picMkLst>
            <pc:docMk/>
            <pc:sldMk cId="1325608595" sldId="257"/>
            <ac:picMk id="10" creationId="{9843C610-C45C-4CD4-0C69-C3961BE86033}"/>
          </ac:picMkLst>
        </pc:picChg>
      </pc:sldChg>
      <pc:sldChg chg="addSp delSp modSp del mod">
        <pc:chgData name="D S S CHANDRA PAVANA SREE Javvadi" userId="21d7b36124b44447" providerId="LiveId" clId="{565AC570-4C3D-426D-81B8-9DA70905CEBC}" dt="2024-09-30T02:49:06.981" v="3772" actId="2696"/>
        <pc:sldMkLst>
          <pc:docMk/>
          <pc:sldMk cId="4212917468" sldId="260"/>
        </pc:sldMkLst>
        <pc:spChg chg="add mod">
          <ac:chgData name="D S S CHANDRA PAVANA SREE Javvadi" userId="21d7b36124b44447" providerId="LiveId" clId="{565AC570-4C3D-426D-81B8-9DA70905CEBC}" dt="2024-09-30T02:48:55.089" v="3771" actId="478"/>
          <ac:spMkLst>
            <pc:docMk/>
            <pc:sldMk cId="4212917468" sldId="260"/>
            <ac:spMk id="4" creationId="{6287F7F0-8560-905C-F12E-2661095AB114}"/>
          </ac:spMkLst>
        </pc:spChg>
        <pc:graphicFrameChg chg="del">
          <ac:chgData name="D S S CHANDRA PAVANA SREE Javvadi" userId="21d7b36124b44447" providerId="LiveId" clId="{565AC570-4C3D-426D-81B8-9DA70905CEBC}" dt="2024-09-30T02:48:55.089" v="3771" actId="478"/>
          <ac:graphicFrameMkLst>
            <pc:docMk/>
            <pc:sldMk cId="4212917468" sldId="260"/>
            <ac:graphicFrameMk id="15" creationId="{74BD87A9-1BDA-A162-93E6-ABF9D3330593}"/>
          </ac:graphicFrameMkLst>
        </pc:graphicFrameChg>
      </pc:sldChg>
      <pc:sldChg chg="addSp delSp modSp del mod chgLayout">
        <pc:chgData name="D S S CHANDRA PAVANA SREE Javvadi" userId="21d7b36124b44447" providerId="LiveId" clId="{565AC570-4C3D-426D-81B8-9DA70905CEBC}" dt="2024-09-22T14:55:24.648" v="71" actId="2696"/>
        <pc:sldMkLst>
          <pc:docMk/>
          <pc:sldMk cId="811730917" sldId="262"/>
        </pc:sldMkLst>
        <pc:spChg chg="add del mod">
          <ac:chgData name="D S S CHANDRA PAVANA SREE Javvadi" userId="21d7b36124b44447" providerId="LiveId" clId="{565AC570-4C3D-426D-81B8-9DA70905CEBC}" dt="2024-09-22T14:55:08.700" v="70" actId="6264"/>
          <ac:spMkLst>
            <pc:docMk/>
            <pc:sldMk cId="811730917" sldId="262"/>
            <ac:spMk id="3" creationId="{3EB5677E-7A79-85C5-F744-2C6ECB91C4A8}"/>
          </ac:spMkLst>
        </pc:spChg>
        <pc:spChg chg="add del mod">
          <ac:chgData name="D S S CHANDRA PAVANA SREE Javvadi" userId="21d7b36124b44447" providerId="LiveId" clId="{565AC570-4C3D-426D-81B8-9DA70905CEBC}" dt="2024-09-22T14:55:08.700" v="70" actId="6264"/>
          <ac:spMkLst>
            <pc:docMk/>
            <pc:sldMk cId="811730917" sldId="262"/>
            <ac:spMk id="4" creationId="{9CBE53F9-38BC-F9F4-31FD-68CA3452F175}"/>
          </ac:spMkLst>
        </pc:spChg>
        <pc:spChg chg="add mod ord">
          <ac:chgData name="D S S CHANDRA PAVANA SREE Javvadi" userId="21d7b36124b44447" providerId="LiveId" clId="{565AC570-4C3D-426D-81B8-9DA70905CEBC}" dt="2024-09-22T14:55:08.700" v="70" actId="6264"/>
          <ac:spMkLst>
            <pc:docMk/>
            <pc:sldMk cId="811730917" sldId="262"/>
            <ac:spMk id="5" creationId="{6D1A1D45-8696-BC6D-E48C-075AA154E71E}"/>
          </ac:spMkLst>
        </pc:spChg>
        <pc:spChg chg="del mod">
          <ac:chgData name="D S S CHANDRA PAVANA SREE Javvadi" userId="21d7b36124b44447" providerId="LiveId" clId="{565AC570-4C3D-426D-81B8-9DA70905CEBC}" dt="2024-09-22T14:55:02.920" v="69" actId="21"/>
          <ac:spMkLst>
            <pc:docMk/>
            <pc:sldMk cId="811730917" sldId="262"/>
            <ac:spMk id="7" creationId="{B16E9532-6DC7-411D-A09F-8413A5B95FFE}"/>
          </ac:spMkLst>
        </pc:spChg>
        <pc:picChg chg="mod ord">
          <ac:chgData name="D S S CHANDRA PAVANA SREE Javvadi" userId="21d7b36124b44447" providerId="LiveId" clId="{565AC570-4C3D-426D-81B8-9DA70905CEBC}" dt="2024-09-22T14:55:08.700" v="70" actId="6264"/>
          <ac:picMkLst>
            <pc:docMk/>
            <pc:sldMk cId="811730917" sldId="262"/>
            <ac:picMk id="9" creationId="{3157C130-A151-49C9-841C-4727F37F3314}"/>
          </ac:picMkLst>
        </pc:picChg>
      </pc:sldChg>
      <pc:sldChg chg="del ord">
        <pc:chgData name="D S S CHANDRA PAVANA SREE Javvadi" userId="21d7b36124b44447" providerId="LiveId" clId="{565AC570-4C3D-426D-81B8-9DA70905CEBC}" dt="2024-09-30T03:15:32.009" v="4539" actId="2696"/>
        <pc:sldMkLst>
          <pc:docMk/>
          <pc:sldMk cId="445070695" sldId="267"/>
        </pc:sldMkLst>
      </pc:sldChg>
      <pc:sldChg chg="modSp mod">
        <pc:chgData name="D S S CHANDRA PAVANA SREE Javvadi" userId="21d7b36124b44447" providerId="LiveId" clId="{565AC570-4C3D-426D-81B8-9DA70905CEBC}" dt="2024-09-30T03:17:01.332" v="4600" actId="14100"/>
        <pc:sldMkLst>
          <pc:docMk/>
          <pc:sldMk cId="3103683689" sldId="268"/>
        </pc:sldMkLst>
        <pc:spChg chg="mod">
          <ac:chgData name="D S S CHANDRA PAVANA SREE Javvadi" userId="21d7b36124b44447" providerId="LiveId" clId="{565AC570-4C3D-426D-81B8-9DA70905CEBC}" dt="2024-09-30T03:17:01.332" v="4600" actId="14100"/>
          <ac:spMkLst>
            <pc:docMk/>
            <pc:sldMk cId="3103683689" sldId="268"/>
            <ac:spMk id="2" creationId="{69FAE308-3076-43DB-B834-DA0B0AE19AF9}"/>
          </ac:spMkLst>
        </pc:spChg>
        <pc:spChg chg="mod">
          <ac:chgData name="D S S CHANDRA PAVANA SREE Javvadi" userId="21d7b36124b44447" providerId="LiveId" clId="{565AC570-4C3D-426D-81B8-9DA70905CEBC}" dt="2024-09-30T03:16:56.280" v="4599" actId="14100"/>
          <ac:spMkLst>
            <pc:docMk/>
            <pc:sldMk cId="3103683689" sldId="268"/>
            <ac:spMk id="3" creationId="{BABC2CE0-8806-4B2A-A10A-32984D317434}"/>
          </ac:spMkLst>
        </pc:spChg>
      </pc:sldChg>
      <pc:sldChg chg="modSp mod">
        <pc:chgData name="D S S CHANDRA PAVANA SREE Javvadi" userId="21d7b36124b44447" providerId="LiveId" clId="{565AC570-4C3D-426D-81B8-9DA70905CEBC}" dt="2024-09-30T04:07:30.494" v="4619"/>
        <pc:sldMkLst>
          <pc:docMk/>
          <pc:sldMk cId="1944867559" sldId="313"/>
        </pc:sldMkLst>
        <pc:spChg chg="mod">
          <ac:chgData name="D S S CHANDRA PAVANA SREE Javvadi" userId="21d7b36124b44447" providerId="LiveId" clId="{565AC570-4C3D-426D-81B8-9DA70905CEBC}" dt="2024-09-30T04:07:30.494" v="4619"/>
          <ac:spMkLst>
            <pc:docMk/>
            <pc:sldMk cId="1944867559" sldId="313"/>
            <ac:spMk id="2" creationId="{C3957EAB-1A32-A2FE-6656-37F9DA322CC7}"/>
          </ac:spMkLst>
        </pc:spChg>
        <pc:spChg chg="mod">
          <ac:chgData name="D S S CHANDRA PAVANA SREE Javvadi" userId="21d7b36124b44447" providerId="LiveId" clId="{565AC570-4C3D-426D-81B8-9DA70905CEBC}" dt="2024-09-30T04:07:30.494" v="4619"/>
          <ac:spMkLst>
            <pc:docMk/>
            <pc:sldMk cId="1944867559" sldId="313"/>
            <ac:spMk id="3" creationId="{F3D291F2-4F3B-9988-830C-3A03B6B27807}"/>
          </ac:spMkLst>
        </pc:spChg>
      </pc:sldChg>
      <pc:sldChg chg="addSp delSp modSp mod">
        <pc:chgData name="D S S CHANDRA PAVANA SREE Javvadi" userId="21d7b36124b44447" providerId="LiveId" clId="{565AC570-4C3D-426D-81B8-9DA70905CEBC}" dt="2024-09-30T04:07:30.494" v="4619"/>
        <pc:sldMkLst>
          <pc:docMk/>
          <pc:sldMk cId="2723865859" sldId="315"/>
        </pc:sldMkLst>
        <pc:spChg chg="mod">
          <ac:chgData name="D S S CHANDRA PAVANA SREE Javvadi" userId="21d7b36124b44447" providerId="LiveId" clId="{565AC570-4C3D-426D-81B8-9DA70905CEBC}" dt="2024-09-22T15:44:17.477" v="2085" actId="14100"/>
          <ac:spMkLst>
            <pc:docMk/>
            <pc:sldMk cId="2723865859" sldId="315"/>
            <ac:spMk id="2" creationId="{B1D7F9A0-D364-C129-711E-DB39F65EEDBD}"/>
          </ac:spMkLst>
        </pc:spChg>
        <pc:spChg chg="add del mod">
          <ac:chgData name="D S S CHANDRA PAVANA SREE Javvadi" userId="21d7b36124b44447" providerId="LiveId" clId="{565AC570-4C3D-426D-81B8-9DA70905CEBC}" dt="2024-09-22T15:42:03.615" v="2076" actId="931"/>
          <ac:spMkLst>
            <pc:docMk/>
            <pc:sldMk cId="2723865859" sldId="315"/>
            <ac:spMk id="4" creationId="{18873059-916D-78A2-7F4A-5803C8BC0D21}"/>
          </ac:spMkLst>
        </pc:spChg>
        <pc:spChg chg="add del mod">
          <ac:chgData name="D S S CHANDRA PAVANA SREE Javvadi" userId="21d7b36124b44447" providerId="LiveId" clId="{565AC570-4C3D-426D-81B8-9DA70905CEBC}" dt="2024-09-22T15:43:57.772" v="2082" actId="931"/>
          <ac:spMkLst>
            <pc:docMk/>
            <pc:sldMk cId="2723865859" sldId="315"/>
            <ac:spMk id="10" creationId="{A3AA151D-7DFC-9753-5CAD-CADCA16D34BC}"/>
          </ac:spMkLst>
        </pc:spChg>
        <pc:spChg chg="mod">
          <ac:chgData name="D S S CHANDRA PAVANA SREE Javvadi" userId="21d7b36124b44447" providerId="LiveId" clId="{565AC570-4C3D-426D-81B8-9DA70905CEBC}" dt="2024-09-30T04:07:30.494" v="4619"/>
          <ac:spMkLst>
            <pc:docMk/>
            <pc:sldMk cId="2723865859" sldId="315"/>
            <ac:spMk id="12" creationId="{09A860AE-836A-6B3C-D663-F6B253827540}"/>
          </ac:spMkLst>
        </pc:spChg>
        <pc:spChg chg="del">
          <ac:chgData name="D S S CHANDRA PAVANA SREE Javvadi" userId="21d7b36124b44447" providerId="LiveId" clId="{565AC570-4C3D-426D-81B8-9DA70905CEBC}" dt="2024-09-22T15:31:02.697" v="1696" actId="478"/>
          <ac:spMkLst>
            <pc:docMk/>
            <pc:sldMk cId="2723865859" sldId="315"/>
            <ac:spMk id="13" creationId="{2BFE84A7-25EF-3EAC-827F-0F82AD57DF50}"/>
          </ac:spMkLst>
        </pc:spChg>
        <pc:picChg chg="add del mod">
          <ac:chgData name="D S S CHANDRA PAVANA SREE Javvadi" userId="21d7b36124b44447" providerId="LiveId" clId="{565AC570-4C3D-426D-81B8-9DA70905CEBC}" dt="2024-09-22T15:42:19.360" v="2081" actId="478"/>
          <ac:picMkLst>
            <pc:docMk/>
            <pc:sldMk cId="2723865859" sldId="315"/>
            <ac:picMk id="8" creationId="{235A1EC5-9D81-ADD6-144D-006F147755A7}"/>
          </ac:picMkLst>
        </pc:picChg>
        <pc:picChg chg="add mod">
          <ac:chgData name="D S S CHANDRA PAVANA SREE Javvadi" userId="21d7b36124b44447" providerId="LiveId" clId="{565AC570-4C3D-426D-81B8-9DA70905CEBC}" dt="2024-09-22T15:44:52.070" v="2095" actId="1076"/>
          <ac:picMkLst>
            <pc:docMk/>
            <pc:sldMk cId="2723865859" sldId="315"/>
            <ac:picMk id="14" creationId="{22206C75-5D20-D7E6-089D-047322CBED2A}"/>
          </ac:picMkLst>
        </pc:picChg>
      </pc:sldChg>
      <pc:sldChg chg="addSp modSp mod">
        <pc:chgData name="D S S CHANDRA PAVANA SREE Javvadi" userId="21d7b36124b44447" providerId="LiveId" clId="{565AC570-4C3D-426D-81B8-9DA70905CEBC}" dt="2024-09-30T02:47:21.247" v="3768" actId="13822"/>
        <pc:sldMkLst>
          <pc:docMk/>
          <pc:sldMk cId="3284616221" sldId="317"/>
        </pc:sldMkLst>
        <pc:spChg chg="mod">
          <ac:chgData name="D S S CHANDRA PAVANA SREE Javvadi" userId="21d7b36124b44447" providerId="LiveId" clId="{565AC570-4C3D-426D-81B8-9DA70905CEBC}" dt="2024-09-30T02:42:20.721" v="3586" actId="14100"/>
          <ac:spMkLst>
            <pc:docMk/>
            <pc:sldMk cId="3284616221" sldId="317"/>
            <ac:spMk id="2" creationId="{0FD25A52-EB72-8381-9004-15EFA08A1549}"/>
          </ac:spMkLst>
        </pc:spChg>
        <pc:spChg chg="mod">
          <ac:chgData name="D S S CHANDRA PAVANA SREE Javvadi" userId="21d7b36124b44447" providerId="LiveId" clId="{565AC570-4C3D-426D-81B8-9DA70905CEBC}" dt="2024-09-30T02:45:39.174" v="3755" actId="14100"/>
          <ac:spMkLst>
            <pc:docMk/>
            <pc:sldMk cId="3284616221" sldId="317"/>
            <ac:spMk id="3" creationId="{66377FFE-5575-F589-0B25-1907543616B3}"/>
          </ac:spMkLst>
        </pc:spChg>
        <pc:spChg chg="mod">
          <ac:chgData name="D S S CHANDRA PAVANA SREE Javvadi" userId="21d7b36124b44447" providerId="LiveId" clId="{565AC570-4C3D-426D-81B8-9DA70905CEBC}" dt="2024-09-30T02:45:24.418" v="3753" actId="14100"/>
          <ac:spMkLst>
            <pc:docMk/>
            <pc:sldMk cId="3284616221" sldId="317"/>
            <ac:spMk id="4" creationId="{4F5F9818-7589-51E7-9F61-CDE1B7A6B271}"/>
          </ac:spMkLst>
        </pc:spChg>
        <pc:spChg chg="add mod">
          <ac:chgData name="D S S CHANDRA PAVANA SREE Javvadi" userId="21d7b36124b44447" providerId="LiveId" clId="{565AC570-4C3D-426D-81B8-9DA70905CEBC}" dt="2024-09-30T02:43:05.591" v="3592" actId="1076"/>
          <ac:spMkLst>
            <pc:docMk/>
            <pc:sldMk cId="3284616221" sldId="317"/>
            <ac:spMk id="5" creationId="{25F6777D-775D-D787-F996-6A0B805C1763}"/>
          </ac:spMkLst>
        </pc:spChg>
        <pc:spChg chg="add mod">
          <ac:chgData name="D S S CHANDRA PAVANA SREE Javvadi" userId="21d7b36124b44447" providerId="LiveId" clId="{565AC570-4C3D-426D-81B8-9DA70905CEBC}" dt="2024-09-30T02:46:07.845" v="3757" actId="1076"/>
          <ac:spMkLst>
            <pc:docMk/>
            <pc:sldMk cId="3284616221" sldId="317"/>
            <ac:spMk id="6" creationId="{AA87C57C-737A-F434-8CE8-3A2BA0C2DC9D}"/>
          </ac:spMkLst>
        </pc:spChg>
        <pc:spChg chg="add mod">
          <ac:chgData name="D S S CHANDRA PAVANA SREE Javvadi" userId="21d7b36124b44447" providerId="LiveId" clId="{565AC570-4C3D-426D-81B8-9DA70905CEBC}" dt="2024-09-30T02:43:13.155" v="3593" actId="1076"/>
          <ac:spMkLst>
            <pc:docMk/>
            <pc:sldMk cId="3284616221" sldId="317"/>
            <ac:spMk id="7" creationId="{55BECBB0-E4AD-0737-EF38-EC48B116F56D}"/>
          </ac:spMkLst>
        </pc:spChg>
        <pc:spChg chg="add mod">
          <ac:chgData name="D S S CHANDRA PAVANA SREE Javvadi" userId="21d7b36124b44447" providerId="LiveId" clId="{565AC570-4C3D-426D-81B8-9DA70905CEBC}" dt="2024-09-30T02:43:22.167" v="3594" actId="1076"/>
          <ac:spMkLst>
            <pc:docMk/>
            <pc:sldMk cId="3284616221" sldId="317"/>
            <ac:spMk id="8" creationId="{BD842D35-23D8-FD7E-5E19-323FA5C1C5EB}"/>
          </ac:spMkLst>
        </pc:spChg>
        <pc:spChg chg="add mod">
          <ac:chgData name="D S S CHANDRA PAVANA SREE Javvadi" userId="21d7b36124b44447" providerId="LiveId" clId="{565AC570-4C3D-426D-81B8-9DA70905CEBC}" dt="2024-09-30T02:47:01.017" v="3765" actId="1076"/>
          <ac:spMkLst>
            <pc:docMk/>
            <pc:sldMk cId="3284616221" sldId="317"/>
            <ac:spMk id="9" creationId="{2FD5F5C6-780F-B0C2-6D16-2A041A6A45F6}"/>
          </ac:spMkLst>
        </pc:spChg>
        <pc:spChg chg="add mod">
          <ac:chgData name="D S S CHANDRA PAVANA SREE Javvadi" userId="21d7b36124b44447" providerId="LiveId" clId="{565AC570-4C3D-426D-81B8-9DA70905CEBC}" dt="2024-09-30T02:47:16.719" v="3767" actId="1076"/>
          <ac:spMkLst>
            <pc:docMk/>
            <pc:sldMk cId="3284616221" sldId="317"/>
            <ac:spMk id="10" creationId="{198283C6-2BE5-2C07-3C03-60D240757D84}"/>
          </ac:spMkLst>
        </pc:spChg>
        <pc:cxnChg chg="add mod">
          <ac:chgData name="D S S CHANDRA PAVANA SREE Javvadi" userId="21d7b36124b44447" providerId="LiveId" clId="{565AC570-4C3D-426D-81B8-9DA70905CEBC}" dt="2024-09-30T02:46:25.727" v="3760" actId="13822"/>
          <ac:cxnSpMkLst>
            <pc:docMk/>
            <pc:sldMk cId="3284616221" sldId="317"/>
            <ac:cxnSpMk id="12" creationId="{D88FA9F5-5EA9-DC5B-F08E-3EDC743C5894}"/>
          </ac:cxnSpMkLst>
        </pc:cxnChg>
        <pc:cxnChg chg="add mod">
          <ac:chgData name="D S S CHANDRA PAVANA SREE Javvadi" userId="21d7b36124b44447" providerId="LiveId" clId="{565AC570-4C3D-426D-81B8-9DA70905CEBC}" dt="2024-09-30T02:46:21.663" v="3759" actId="13822"/>
          <ac:cxnSpMkLst>
            <pc:docMk/>
            <pc:sldMk cId="3284616221" sldId="317"/>
            <ac:cxnSpMk id="15" creationId="{586E2ADB-BD95-7E77-5561-8DB28F72FB1B}"/>
          </ac:cxnSpMkLst>
        </pc:cxnChg>
        <pc:cxnChg chg="add mod">
          <ac:chgData name="D S S CHANDRA PAVANA SREE Javvadi" userId="21d7b36124b44447" providerId="LiveId" clId="{565AC570-4C3D-426D-81B8-9DA70905CEBC}" dt="2024-09-30T02:46:38.373" v="3762" actId="13822"/>
          <ac:cxnSpMkLst>
            <pc:docMk/>
            <pc:sldMk cId="3284616221" sldId="317"/>
            <ac:cxnSpMk id="17" creationId="{6CDFD6BB-7D9C-61C9-B644-8CEDFD312C40}"/>
          </ac:cxnSpMkLst>
        </pc:cxnChg>
        <pc:cxnChg chg="add mod">
          <ac:chgData name="D S S CHANDRA PAVANA SREE Javvadi" userId="21d7b36124b44447" providerId="LiveId" clId="{565AC570-4C3D-426D-81B8-9DA70905CEBC}" dt="2024-09-30T02:47:01.017" v="3765" actId="1076"/>
          <ac:cxnSpMkLst>
            <pc:docMk/>
            <pc:sldMk cId="3284616221" sldId="317"/>
            <ac:cxnSpMk id="19" creationId="{C1F12F9F-C9DB-9EB1-8840-B9B02F7D7D72}"/>
          </ac:cxnSpMkLst>
        </pc:cxnChg>
        <pc:cxnChg chg="add mod">
          <ac:chgData name="D S S CHANDRA PAVANA SREE Javvadi" userId="21d7b36124b44447" providerId="LiveId" clId="{565AC570-4C3D-426D-81B8-9DA70905CEBC}" dt="2024-09-30T02:47:21.247" v="3768" actId="13822"/>
          <ac:cxnSpMkLst>
            <pc:docMk/>
            <pc:sldMk cId="3284616221" sldId="317"/>
            <ac:cxnSpMk id="22" creationId="{8641923F-C36E-DC67-B1B4-8D3221F3A7FF}"/>
          </ac:cxnSpMkLst>
        </pc:cxnChg>
      </pc:sldChg>
      <pc:sldChg chg="modSp mod">
        <pc:chgData name="D S S CHANDRA PAVANA SREE Javvadi" userId="21d7b36124b44447" providerId="LiveId" clId="{565AC570-4C3D-426D-81B8-9DA70905CEBC}" dt="2024-09-30T04:07:30.494" v="4619"/>
        <pc:sldMkLst>
          <pc:docMk/>
          <pc:sldMk cId="240967260" sldId="318"/>
        </pc:sldMkLst>
        <pc:spChg chg="mod">
          <ac:chgData name="D S S CHANDRA PAVANA SREE Javvadi" userId="21d7b36124b44447" providerId="LiveId" clId="{565AC570-4C3D-426D-81B8-9DA70905CEBC}" dt="2024-09-30T04:07:30.494" v="4619"/>
          <ac:spMkLst>
            <pc:docMk/>
            <pc:sldMk cId="240967260" sldId="318"/>
            <ac:spMk id="2" creationId="{FC07900A-321E-9B5B-1413-B314F2F36F75}"/>
          </ac:spMkLst>
        </pc:spChg>
        <pc:spChg chg="mod">
          <ac:chgData name="D S S CHANDRA PAVANA SREE Javvadi" userId="21d7b36124b44447" providerId="LiveId" clId="{565AC570-4C3D-426D-81B8-9DA70905CEBC}" dt="2024-09-30T04:05:30.649" v="4614" actId="27636"/>
          <ac:spMkLst>
            <pc:docMk/>
            <pc:sldMk cId="240967260" sldId="318"/>
            <ac:spMk id="3" creationId="{E5A72B37-52D4-0A96-B878-D66F72705952}"/>
          </ac:spMkLst>
        </pc:spChg>
        <pc:spChg chg="mod">
          <ac:chgData name="D S S CHANDRA PAVANA SREE Javvadi" userId="21d7b36124b44447" providerId="LiveId" clId="{565AC570-4C3D-426D-81B8-9DA70905CEBC}" dt="2024-09-30T03:14:50.146" v="4536" actId="20577"/>
          <ac:spMkLst>
            <pc:docMk/>
            <pc:sldMk cId="240967260" sldId="318"/>
            <ac:spMk id="4" creationId="{67EC3CA0-178A-3589-C916-CA7F321825A5}"/>
          </ac:spMkLst>
        </pc:spChg>
      </pc:sldChg>
      <pc:sldChg chg="del ord">
        <pc:chgData name="D S S CHANDRA PAVANA SREE Javvadi" userId="21d7b36124b44447" providerId="LiveId" clId="{565AC570-4C3D-426D-81B8-9DA70905CEBC}" dt="2024-09-30T03:16:14.809" v="4541" actId="2696"/>
        <pc:sldMkLst>
          <pc:docMk/>
          <pc:sldMk cId="1634421749" sldId="319"/>
        </pc:sldMkLst>
      </pc:sldChg>
      <pc:sldChg chg="del ord">
        <pc:chgData name="D S S CHANDRA PAVANA SREE Javvadi" userId="21d7b36124b44447" providerId="LiveId" clId="{565AC570-4C3D-426D-81B8-9DA70905CEBC}" dt="2024-09-30T02:07:08.247" v="3283" actId="47"/>
        <pc:sldMkLst>
          <pc:docMk/>
          <pc:sldMk cId="2359185522" sldId="320"/>
        </pc:sldMkLst>
      </pc:sldChg>
      <pc:sldChg chg="del">
        <pc:chgData name="D S S CHANDRA PAVANA SREE Javvadi" userId="21d7b36124b44447" providerId="LiveId" clId="{565AC570-4C3D-426D-81B8-9DA70905CEBC}" dt="2024-09-30T03:16:05.227" v="4540" actId="2696"/>
        <pc:sldMkLst>
          <pc:docMk/>
          <pc:sldMk cId="1274155930" sldId="321"/>
        </pc:sldMkLst>
      </pc:sldChg>
      <pc:sldChg chg="modSp new mod">
        <pc:chgData name="D S S CHANDRA PAVANA SREE Javvadi" userId="21d7b36124b44447" providerId="LiveId" clId="{565AC570-4C3D-426D-81B8-9DA70905CEBC}" dt="2024-09-22T16:20:56.004" v="2297" actId="122"/>
        <pc:sldMkLst>
          <pc:docMk/>
          <pc:sldMk cId="3507736133" sldId="322"/>
        </pc:sldMkLst>
        <pc:spChg chg="mod">
          <ac:chgData name="D S S CHANDRA PAVANA SREE Javvadi" userId="21d7b36124b44447" providerId="LiveId" clId="{565AC570-4C3D-426D-81B8-9DA70905CEBC}" dt="2024-09-22T15:29:59.087" v="1658" actId="14100"/>
          <ac:spMkLst>
            <pc:docMk/>
            <pc:sldMk cId="3507736133" sldId="322"/>
            <ac:spMk id="2" creationId="{4B3CFF08-1611-0EA6-A51E-CAF6575E0EDE}"/>
          </ac:spMkLst>
        </pc:spChg>
        <pc:spChg chg="mod">
          <ac:chgData name="D S S CHANDRA PAVANA SREE Javvadi" userId="21d7b36124b44447" providerId="LiveId" clId="{565AC570-4C3D-426D-81B8-9DA70905CEBC}" dt="2024-09-22T16:20:56.004" v="2297" actId="122"/>
          <ac:spMkLst>
            <pc:docMk/>
            <pc:sldMk cId="3507736133" sldId="322"/>
            <ac:spMk id="3" creationId="{9C1E3AF2-AB9C-06D2-F40A-92D02A9E572F}"/>
          </ac:spMkLst>
        </pc:spChg>
      </pc:sldChg>
      <pc:sldChg chg="new del">
        <pc:chgData name="D S S CHANDRA PAVANA SREE Javvadi" userId="21d7b36124b44447" providerId="LiveId" clId="{565AC570-4C3D-426D-81B8-9DA70905CEBC}" dt="2024-09-22T15:04:29.823" v="238" actId="2696"/>
        <pc:sldMkLst>
          <pc:docMk/>
          <pc:sldMk cId="4235723364" sldId="322"/>
        </pc:sldMkLst>
      </pc:sldChg>
      <pc:sldChg chg="modSp new mod">
        <pc:chgData name="D S S CHANDRA PAVANA SREE Javvadi" userId="21d7b36124b44447" providerId="LiveId" clId="{565AC570-4C3D-426D-81B8-9DA70905CEBC}" dt="2024-09-30T04:05:24.086" v="4602" actId="27636"/>
        <pc:sldMkLst>
          <pc:docMk/>
          <pc:sldMk cId="3499410019" sldId="323"/>
        </pc:sldMkLst>
        <pc:spChg chg="mod">
          <ac:chgData name="D S S CHANDRA PAVANA SREE Javvadi" userId="21d7b36124b44447" providerId="LiveId" clId="{565AC570-4C3D-426D-81B8-9DA70905CEBC}" dt="2024-09-22T15:53:02.800" v="2238" actId="255"/>
          <ac:spMkLst>
            <pc:docMk/>
            <pc:sldMk cId="3499410019" sldId="323"/>
            <ac:spMk id="2" creationId="{657C388B-3C35-79D6-4456-991F002F66DF}"/>
          </ac:spMkLst>
        </pc:spChg>
        <pc:spChg chg="mod">
          <ac:chgData name="D S S CHANDRA PAVANA SREE Javvadi" userId="21d7b36124b44447" providerId="LiveId" clId="{565AC570-4C3D-426D-81B8-9DA70905CEBC}" dt="2024-09-30T04:05:24.086" v="4602" actId="27636"/>
          <ac:spMkLst>
            <pc:docMk/>
            <pc:sldMk cId="3499410019" sldId="323"/>
            <ac:spMk id="3" creationId="{E0C1B69C-BD9D-E730-74CD-4C59B68FB393}"/>
          </ac:spMkLst>
        </pc:spChg>
        <pc:spChg chg="mod">
          <ac:chgData name="D S S CHANDRA PAVANA SREE Javvadi" userId="21d7b36124b44447" providerId="LiveId" clId="{565AC570-4C3D-426D-81B8-9DA70905CEBC}" dt="2024-09-22T15:53:10.694" v="2240" actId="14100"/>
          <ac:spMkLst>
            <pc:docMk/>
            <pc:sldMk cId="3499410019" sldId="323"/>
            <ac:spMk id="4" creationId="{4FB391F3-0BAB-7868-F109-794EF2F50ED0}"/>
          </ac:spMkLst>
        </pc:spChg>
      </pc:sldChg>
      <pc:sldChg chg="modSp new del mod">
        <pc:chgData name="D S S CHANDRA PAVANA SREE Javvadi" userId="21d7b36124b44447" providerId="LiveId" clId="{565AC570-4C3D-426D-81B8-9DA70905CEBC}" dt="2024-09-22T15:50:54.545" v="2159" actId="2696"/>
        <pc:sldMkLst>
          <pc:docMk/>
          <pc:sldMk cId="3960570163" sldId="323"/>
        </pc:sldMkLst>
        <pc:spChg chg="mod">
          <ac:chgData name="D S S CHANDRA PAVANA SREE Javvadi" userId="21d7b36124b44447" providerId="LiveId" clId="{565AC570-4C3D-426D-81B8-9DA70905CEBC}" dt="2024-09-22T15:47:00.096" v="2127" actId="122"/>
          <ac:spMkLst>
            <pc:docMk/>
            <pc:sldMk cId="3960570163" sldId="323"/>
            <ac:spMk id="2" creationId="{008883C4-19DC-B2E8-1946-D749EA932343}"/>
          </ac:spMkLst>
        </pc:spChg>
        <pc:spChg chg="mod">
          <ac:chgData name="D S S CHANDRA PAVANA SREE Javvadi" userId="21d7b36124b44447" providerId="LiveId" clId="{565AC570-4C3D-426D-81B8-9DA70905CEBC}" dt="2024-09-22T15:50:31.607" v="2158" actId="20577"/>
          <ac:spMkLst>
            <pc:docMk/>
            <pc:sldMk cId="3960570163" sldId="323"/>
            <ac:spMk id="3" creationId="{55FB11EB-A14C-B11C-B7F5-F6E6F154BB5D}"/>
          </ac:spMkLst>
        </pc:spChg>
      </pc:sldChg>
      <pc:sldChg chg="modSp new mod">
        <pc:chgData name="D S S CHANDRA PAVANA SREE Javvadi" userId="21d7b36124b44447" providerId="LiveId" clId="{565AC570-4C3D-426D-81B8-9DA70905CEBC}" dt="2024-09-30T04:05:30.631" v="4612" actId="27636"/>
        <pc:sldMkLst>
          <pc:docMk/>
          <pc:sldMk cId="1960429728" sldId="324"/>
        </pc:sldMkLst>
        <pc:spChg chg="mod">
          <ac:chgData name="D S S CHANDRA PAVANA SREE Javvadi" userId="21d7b36124b44447" providerId="LiveId" clId="{565AC570-4C3D-426D-81B8-9DA70905CEBC}" dt="2024-09-30T03:15:02.863" v="4537" actId="20577"/>
          <ac:spMkLst>
            <pc:docMk/>
            <pc:sldMk cId="1960429728" sldId="324"/>
            <ac:spMk id="2" creationId="{D36B5293-F523-EB1A-035A-CC5CDFA6F390}"/>
          </ac:spMkLst>
        </pc:spChg>
        <pc:spChg chg="mod">
          <ac:chgData name="D S S CHANDRA PAVANA SREE Javvadi" userId="21d7b36124b44447" providerId="LiveId" clId="{565AC570-4C3D-426D-81B8-9DA70905CEBC}" dt="2024-09-30T04:05:30.631" v="4612" actId="27636"/>
          <ac:spMkLst>
            <pc:docMk/>
            <pc:sldMk cId="1960429728" sldId="324"/>
            <ac:spMk id="3" creationId="{DD4E6CB6-80E4-9D83-311D-BB6316B036FD}"/>
          </ac:spMkLst>
        </pc:spChg>
        <pc:spChg chg="mod">
          <ac:chgData name="D S S CHANDRA PAVANA SREE Javvadi" userId="21d7b36124b44447" providerId="LiveId" clId="{565AC570-4C3D-426D-81B8-9DA70905CEBC}" dt="2024-09-30T01:52:08.801" v="3128" actId="27636"/>
          <ac:spMkLst>
            <pc:docMk/>
            <pc:sldMk cId="1960429728" sldId="324"/>
            <ac:spMk id="4" creationId="{60B6AE17-51C6-C90B-0BCF-F6E837E903AA}"/>
          </ac:spMkLst>
        </pc:spChg>
      </pc:sldChg>
      <pc:sldChg chg="modSp new mod">
        <pc:chgData name="D S S CHANDRA PAVANA SREE Javvadi" userId="21d7b36124b44447" providerId="LiveId" clId="{565AC570-4C3D-426D-81B8-9DA70905CEBC}" dt="2024-09-30T03:15:11.818" v="4538" actId="20577"/>
        <pc:sldMkLst>
          <pc:docMk/>
          <pc:sldMk cId="4012233091" sldId="325"/>
        </pc:sldMkLst>
        <pc:spChg chg="mod">
          <ac:chgData name="D S S CHANDRA PAVANA SREE Javvadi" userId="21d7b36124b44447" providerId="LiveId" clId="{565AC570-4C3D-426D-81B8-9DA70905CEBC}" dt="2024-09-30T03:15:11.818" v="4538" actId="20577"/>
          <ac:spMkLst>
            <pc:docMk/>
            <pc:sldMk cId="4012233091" sldId="325"/>
            <ac:spMk id="2" creationId="{F3FBF0C1-123D-F6EB-5BE6-05AED481422F}"/>
          </ac:spMkLst>
        </pc:spChg>
        <pc:spChg chg="mod">
          <ac:chgData name="D S S CHANDRA PAVANA SREE Javvadi" userId="21d7b36124b44447" providerId="LiveId" clId="{565AC570-4C3D-426D-81B8-9DA70905CEBC}" dt="2024-09-30T02:02:30.856" v="3248" actId="20577"/>
          <ac:spMkLst>
            <pc:docMk/>
            <pc:sldMk cId="4012233091" sldId="325"/>
            <ac:spMk id="3" creationId="{38A8BDBC-FC5F-29CC-E0DF-E5F8DEBBDCB0}"/>
          </ac:spMkLst>
        </pc:spChg>
        <pc:spChg chg="mod">
          <ac:chgData name="D S S CHANDRA PAVANA SREE Javvadi" userId="21d7b36124b44447" providerId="LiveId" clId="{565AC570-4C3D-426D-81B8-9DA70905CEBC}" dt="2024-09-30T02:06:12.008" v="3282"/>
          <ac:spMkLst>
            <pc:docMk/>
            <pc:sldMk cId="4012233091" sldId="325"/>
            <ac:spMk id="4" creationId="{22A647BC-2000-2893-8321-1EADAFB3760F}"/>
          </ac:spMkLst>
        </pc:spChg>
      </pc:sldChg>
      <pc:sldChg chg="modSp new del mod">
        <pc:chgData name="D S S CHANDRA PAVANA SREE Javvadi" userId="21d7b36124b44447" providerId="LiveId" clId="{565AC570-4C3D-426D-81B8-9DA70905CEBC}" dt="2024-09-30T02:49:49.729" v="3792" actId="2696"/>
        <pc:sldMkLst>
          <pc:docMk/>
          <pc:sldMk cId="1310918369" sldId="326"/>
        </pc:sldMkLst>
        <pc:spChg chg="mod">
          <ac:chgData name="D S S CHANDRA PAVANA SREE Javvadi" userId="21d7b36124b44447" providerId="LiveId" clId="{565AC570-4C3D-426D-81B8-9DA70905CEBC}" dt="2024-09-30T02:49:36.261" v="3791" actId="20577"/>
          <ac:spMkLst>
            <pc:docMk/>
            <pc:sldMk cId="1310918369" sldId="326"/>
            <ac:spMk id="2" creationId="{823801CE-CD0E-EA81-14F0-ABA57313C553}"/>
          </ac:spMkLst>
        </pc:spChg>
      </pc:sldChg>
      <pc:sldChg chg="addSp modSp new mod">
        <pc:chgData name="D S S CHANDRA PAVANA SREE Javvadi" userId="21d7b36124b44447" providerId="LiveId" clId="{565AC570-4C3D-426D-81B8-9DA70905CEBC}" dt="2024-09-30T04:05:30.649" v="4613" actId="27636"/>
        <pc:sldMkLst>
          <pc:docMk/>
          <pc:sldMk cId="1906509447" sldId="326"/>
        </pc:sldMkLst>
        <pc:spChg chg="mod">
          <ac:chgData name="D S S CHANDRA PAVANA SREE Javvadi" userId="21d7b36124b44447" providerId="LiveId" clId="{565AC570-4C3D-426D-81B8-9DA70905CEBC}" dt="2024-09-30T04:05:24.133" v="4605" actId="27636"/>
          <ac:spMkLst>
            <pc:docMk/>
            <pc:sldMk cId="1906509447" sldId="326"/>
            <ac:spMk id="2" creationId="{96DF35A2-BFD0-A87B-3A67-AB485BC61DAF}"/>
          </ac:spMkLst>
        </pc:spChg>
        <pc:spChg chg="mod">
          <ac:chgData name="D S S CHANDRA PAVANA SREE Javvadi" userId="21d7b36124b44447" providerId="LiveId" clId="{565AC570-4C3D-426D-81B8-9DA70905CEBC}" dt="2024-09-30T04:05:30.649" v="4613" actId="27636"/>
          <ac:spMkLst>
            <pc:docMk/>
            <pc:sldMk cId="1906509447" sldId="326"/>
            <ac:spMk id="3" creationId="{3F836189-3E61-42F2-4063-01CF41CC4F78}"/>
          </ac:spMkLst>
        </pc:spChg>
        <pc:graphicFrameChg chg="add mod">
          <ac:chgData name="D S S CHANDRA PAVANA SREE Javvadi" userId="21d7b36124b44447" providerId="LiveId" clId="{565AC570-4C3D-426D-81B8-9DA70905CEBC}" dt="2024-09-30T02:56:07.163" v="4061"/>
          <ac:graphicFrameMkLst>
            <pc:docMk/>
            <pc:sldMk cId="1906509447" sldId="326"/>
            <ac:graphicFrameMk id="4" creationId="{875E11BC-7040-BA32-C137-B31A87CC3BFE}"/>
          </ac:graphicFrameMkLst>
        </pc:graphicFrameChg>
        <pc:graphicFrameChg chg="add mod">
          <ac:chgData name="D S S CHANDRA PAVANA SREE Javvadi" userId="21d7b36124b44447" providerId="LiveId" clId="{565AC570-4C3D-426D-81B8-9DA70905CEBC}" dt="2024-09-30T02:56:43.064" v="4070"/>
          <ac:graphicFrameMkLst>
            <pc:docMk/>
            <pc:sldMk cId="1906509447" sldId="326"/>
            <ac:graphicFrameMk id="5" creationId="{07F40520-6D97-E83B-3E7E-FC81AF375CE9}"/>
          </ac:graphicFrameMkLst>
        </pc:graphicFrameChg>
        <pc:graphicFrameChg chg="add mod">
          <ac:chgData name="D S S CHANDRA PAVANA SREE Javvadi" userId="21d7b36124b44447" providerId="LiveId" clId="{565AC570-4C3D-426D-81B8-9DA70905CEBC}" dt="2024-09-30T02:57:15.020" v="4082"/>
          <ac:graphicFrameMkLst>
            <pc:docMk/>
            <pc:sldMk cId="1906509447" sldId="326"/>
            <ac:graphicFrameMk id="6" creationId="{7AF334FF-F720-5AD8-1CA4-E5044C949BEA}"/>
          </ac:graphicFrameMkLst>
        </pc:graphicFrameChg>
        <pc:graphicFrameChg chg="add mod">
          <ac:chgData name="D S S CHANDRA PAVANA SREE Javvadi" userId="21d7b36124b44447" providerId="LiveId" clId="{565AC570-4C3D-426D-81B8-9DA70905CEBC}" dt="2024-09-30T02:58:11.523" v="4096"/>
          <ac:graphicFrameMkLst>
            <pc:docMk/>
            <pc:sldMk cId="1906509447" sldId="326"/>
            <ac:graphicFrameMk id="7" creationId="{F13D92E1-6EAB-2891-9D8B-A9ECDFE325DB}"/>
          </ac:graphicFrameMkLst>
        </pc:graphicFrameChg>
        <pc:graphicFrameChg chg="add mod">
          <ac:chgData name="D S S CHANDRA PAVANA SREE Javvadi" userId="21d7b36124b44447" providerId="LiveId" clId="{565AC570-4C3D-426D-81B8-9DA70905CEBC}" dt="2024-09-30T02:58:37.628" v="4104"/>
          <ac:graphicFrameMkLst>
            <pc:docMk/>
            <pc:sldMk cId="1906509447" sldId="326"/>
            <ac:graphicFrameMk id="8" creationId="{8EE526EB-74C0-7B49-CF74-E5D0ADFD143F}"/>
          </ac:graphicFrameMkLst>
        </pc:graphicFrameChg>
        <pc:graphicFrameChg chg="add mod">
          <ac:chgData name="D S S CHANDRA PAVANA SREE Javvadi" userId="21d7b36124b44447" providerId="LiveId" clId="{565AC570-4C3D-426D-81B8-9DA70905CEBC}" dt="2024-09-30T02:59:18.558" v="4115"/>
          <ac:graphicFrameMkLst>
            <pc:docMk/>
            <pc:sldMk cId="1906509447" sldId="326"/>
            <ac:graphicFrameMk id="9" creationId="{F197B512-9FAB-DA64-75BC-977A4678FB19}"/>
          </ac:graphicFrameMkLst>
        </pc:graphicFrameChg>
        <pc:graphicFrameChg chg="add mod">
          <ac:chgData name="D S S CHANDRA PAVANA SREE Javvadi" userId="21d7b36124b44447" providerId="LiveId" clId="{565AC570-4C3D-426D-81B8-9DA70905CEBC}" dt="2024-09-30T03:00:00.273" v="4124"/>
          <ac:graphicFrameMkLst>
            <pc:docMk/>
            <pc:sldMk cId="1906509447" sldId="326"/>
            <ac:graphicFrameMk id="10" creationId="{7C0B4AC4-3C63-9E79-7985-80AE305FEF1F}"/>
          </ac:graphicFrameMkLst>
        </pc:graphicFrameChg>
        <pc:graphicFrameChg chg="add mod">
          <ac:chgData name="D S S CHANDRA PAVANA SREE Javvadi" userId="21d7b36124b44447" providerId="LiveId" clId="{565AC570-4C3D-426D-81B8-9DA70905CEBC}" dt="2024-09-30T03:00:19.871" v="4133"/>
          <ac:graphicFrameMkLst>
            <pc:docMk/>
            <pc:sldMk cId="1906509447" sldId="326"/>
            <ac:graphicFrameMk id="11" creationId="{C88C4126-3A0A-08F9-B9D1-A45A06D3F7A5}"/>
          </ac:graphicFrameMkLst>
        </pc:graphicFrameChg>
        <pc:graphicFrameChg chg="add mod">
          <ac:chgData name="D S S CHANDRA PAVANA SREE Javvadi" userId="21d7b36124b44447" providerId="LiveId" clId="{565AC570-4C3D-426D-81B8-9DA70905CEBC}" dt="2024-09-30T03:00:35.386" v="4140"/>
          <ac:graphicFrameMkLst>
            <pc:docMk/>
            <pc:sldMk cId="1906509447" sldId="326"/>
            <ac:graphicFrameMk id="12" creationId="{8A0FCA12-25CD-84D1-ABFD-2E5438B55189}"/>
          </ac:graphicFrameMkLst>
        </pc:graphicFrameChg>
      </pc:sldChg>
      <pc:sldChg chg="new del">
        <pc:chgData name="D S S CHANDRA PAVANA SREE Javvadi" userId="21d7b36124b44447" providerId="LiveId" clId="{565AC570-4C3D-426D-81B8-9DA70905CEBC}" dt="2024-09-30T02:50:01.907" v="3794" actId="2696"/>
        <pc:sldMkLst>
          <pc:docMk/>
          <pc:sldMk cId="1932562866" sldId="326"/>
        </pc:sldMkLst>
      </pc:sldChg>
      <pc:sldMasterChg chg="delSldLayout">
        <pc:chgData name="D S S CHANDRA PAVANA SREE Javvadi" userId="21d7b36124b44447" providerId="LiveId" clId="{565AC570-4C3D-426D-81B8-9DA70905CEBC}" dt="2024-09-30T03:16:14.809" v="4541" actId="2696"/>
        <pc:sldMasterMkLst>
          <pc:docMk/>
          <pc:sldMasterMk cId="2081999036" sldId="2147483694"/>
        </pc:sldMasterMkLst>
        <pc:sldLayoutChg chg="del">
          <pc:chgData name="D S S CHANDRA PAVANA SREE Javvadi" userId="21d7b36124b44447" providerId="LiveId" clId="{565AC570-4C3D-426D-81B8-9DA70905CEBC}" dt="2024-09-22T14:55:24.648" v="71" actId="2696"/>
          <pc:sldLayoutMkLst>
            <pc:docMk/>
            <pc:sldMasterMk cId="2081999036" sldId="2147483694"/>
            <pc:sldLayoutMk cId="2472699076" sldId="2147483707"/>
          </pc:sldLayoutMkLst>
        </pc:sldLayoutChg>
        <pc:sldLayoutChg chg="del">
          <pc:chgData name="D S S CHANDRA PAVANA SREE Javvadi" userId="21d7b36124b44447" providerId="LiveId" clId="{565AC570-4C3D-426D-81B8-9DA70905CEBC}" dt="2024-09-30T03:16:14.809" v="4541" actId="2696"/>
          <pc:sldLayoutMkLst>
            <pc:docMk/>
            <pc:sldMasterMk cId="2081999036" sldId="2147483694"/>
            <pc:sldLayoutMk cId="2824389064" sldId="2147483708"/>
          </pc:sldLayoutMkLst>
        </pc:sldLayoutChg>
        <pc:sldLayoutChg chg="del">
          <pc:chgData name="D S S CHANDRA PAVANA SREE Javvadi" userId="21d7b36124b44447" providerId="LiveId" clId="{565AC570-4C3D-426D-81B8-9DA70905CEBC}" dt="2024-09-30T02:07:08.247" v="3283" actId="47"/>
          <pc:sldLayoutMkLst>
            <pc:docMk/>
            <pc:sldMasterMk cId="2081999036" sldId="2147483694"/>
            <pc:sldLayoutMk cId="4020303148" sldId="2147483710"/>
          </pc:sldLayoutMkLst>
        </pc:sldLayoutChg>
        <pc:sldLayoutChg chg="del">
          <pc:chgData name="D S S CHANDRA PAVANA SREE Javvadi" userId="21d7b36124b44447" providerId="LiveId" clId="{565AC570-4C3D-426D-81B8-9DA70905CEBC}" dt="2024-09-30T03:15:32.009" v="4539" actId="2696"/>
          <pc:sldLayoutMkLst>
            <pc:docMk/>
            <pc:sldMasterMk cId="2081999036" sldId="2147483694"/>
            <pc:sldLayoutMk cId="2050345808" sldId="2147483713"/>
          </pc:sldLayoutMkLst>
        </pc:sldLayoutChg>
        <pc:sldLayoutChg chg="del">
          <pc:chgData name="D S S CHANDRA PAVANA SREE Javvadi" userId="21d7b36124b44447" providerId="LiveId" clId="{565AC570-4C3D-426D-81B8-9DA70905CEBC}" dt="2024-09-30T02:49:06.981" v="3772" actId="2696"/>
          <pc:sldLayoutMkLst>
            <pc:docMk/>
            <pc:sldMasterMk cId="2081999036" sldId="2147483694"/>
            <pc:sldLayoutMk cId="3826740261" sldId="2147483714"/>
          </pc:sldLayoutMkLst>
        </pc:sldLayoutChg>
        <pc:sldLayoutChg chg="del">
          <pc:chgData name="D S S CHANDRA PAVANA SREE Javvadi" userId="21d7b36124b44447" providerId="LiveId" clId="{565AC570-4C3D-426D-81B8-9DA70905CEBC}" dt="2024-09-30T03:16:05.227" v="4540" actId="2696"/>
          <pc:sldLayoutMkLst>
            <pc:docMk/>
            <pc:sldMasterMk cId="2081999036" sldId="2147483694"/>
            <pc:sldLayoutMk cId="3399028032" sldId="2147483716"/>
          </pc:sldLayoutMkLst>
        </pc:sldLayoutChg>
      </pc:sldMasterChg>
      <pc:sldMasterChg chg="modSldLayout">
        <pc:chgData name="D S S CHANDRA PAVANA SREE Javvadi" userId="21d7b36124b44447" providerId="LiveId" clId="{565AC570-4C3D-426D-81B8-9DA70905CEBC}" dt="2024-09-30T04:05:23.961" v="4601"/>
        <pc:sldMasterMkLst>
          <pc:docMk/>
          <pc:sldMasterMk cId="1292748344" sldId="2147483718"/>
        </pc:sldMasterMkLst>
        <pc:sldLayoutChg chg="addSp">
          <pc:chgData name="D S S CHANDRA PAVANA SREE Javvadi" userId="21d7b36124b44447" providerId="LiveId" clId="{565AC570-4C3D-426D-81B8-9DA70905CEBC}" dt="2024-09-30T04:05:23.961" v="4601"/>
          <pc:sldLayoutMkLst>
            <pc:docMk/>
            <pc:sldMasterMk cId="1292748344" sldId="2147483718"/>
            <pc:sldLayoutMk cId="3626071195" sldId="2147483724"/>
          </pc:sldLayoutMkLst>
          <pc:grpChg chg="add">
            <ac:chgData name="D S S CHANDRA PAVANA SREE Javvadi" userId="21d7b36124b44447" providerId="LiveId" clId="{565AC570-4C3D-426D-81B8-9DA70905CEBC}" dt="2024-09-30T04:05:23.961" v="4601"/>
            <ac:grpSpMkLst>
              <pc:docMk/>
              <pc:sldMasterMk cId="1292748344" sldId="2147483718"/>
              <pc:sldLayoutMk cId="3626071195" sldId="2147483724"/>
              <ac:grpSpMk id="6" creationId="{D4892A38-66CD-90D6-9BF9-99CB2ADB26E0}"/>
            </ac:grpSpMkLst>
          </pc:grpChg>
        </pc:sldLayoutChg>
      </pc:sldMasterChg>
      <pc:sldMasterChg chg="modSldLayout">
        <pc:chgData name="D S S CHANDRA PAVANA SREE Javvadi" userId="21d7b36124b44447" providerId="LiveId" clId="{565AC570-4C3D-426D-81B8-9DA70905CEBC}" dt="2024-09-30T04:05:27.406" v="4606"/>
        <pc:sldMasterMkLst>
          <pc:docMk/>
          <pc:sldMasterMk cId="2163712791" sldId="2147483737"/>
        </pc:sldMasterMkLst>
        <pc:sldLayoutChg chg="addSp">
          <pc:chgData name="D S S CHANDRA PAVANA SREE Javvadi" userId="21d7b36124b44447" providerId="LiveId" clId="{565AC570-4C3D-426D-81B8-9DA70905CEBC}" dt="2024-09-30T04:05:27.406" v="4606"/>
          <pc:sldLayoutMkLst>
            <pc:docMk/>
            <pc:sldMasterMk cId="2163712791" sldId="2147483737"/>
            <pc:sldLayoutMk cId="1662269087" sldId="2147483743"/>
          </pc:sldLayoutMkLst>
          <pc:grpChg chg="add">
            <ac:chgData name="D S S CHANDRA PAVANA SREE Javvadi" userId="21d7b36124b44447" providerId="LiveId" clId="{565AC570-4C3D-426D-81B8-9DA70905CEBC}" dt="2024-09-30T04:05:27.406" v="4606"/>
            <ac:grpSpMkLst>
              <pc:docMk/>
              <pc:sldMasterMk cId="2163712791" sldId="2147483737"/>
              <pc:sldLayoutMk cId="1662269087" sldId="2147483743"/>
              <ac:grpSpMk id="6" creationId="{F1733486-A268-BA11-6053-423A9FFA5ED1}"/>
            </ac:grpSpMkLst>
          </pc:grpChg>
        </pc:sldLayoutChg>
      </pc:sldMasterChg>
      <pc:sldMasterChg chg="modSldLayout">
        <pc:chgData name="D S S CHANDRA PAVANA SREE Javvadi" userId="21d7b36124b44447" providerId="LiveId" clId="{565AC570-4C3D-426D-81B8-9DA70905CEBC}" dt="2024-09-30T04:05:28.592" v="4607"/>
        <pc:sldMasterMkLst>
          <pc:docMk/>
          <pc:sldMasterMk cId="3658558406" sldId="2147483756"/>
        </pc:sldMasterMkLst>
        <pc:sldLayoutChg chg="addSp">
          <pc:chgData name="D S S CHANDRA PAVANA SREE Javvadi" userId="21d7b36124b44447" providerId="LiveId" clId="{565AC570-4C3D-426D-81B8-9DA70905CEBC}" dt="2024-09-30T04:05:28.592" v="4607"/>
          <pc:sldLayoutMkLst>
            <pc:docMk/>
            <pc:sldMasterMk cId="3658558406" sldId="2147483756"/>
            <pc:sldLayoutMk cId="1129043796" sldId="2147483762"/>
          </pc:sldLayoutMkLst>
          <pc:grpChg chg="add">
            <ac:chgData name="D S S CHANDRA PAVANA SREE Javvadi" userId="21d7b36124b44447" providerId="LiveId" clId="{565AC570-4C3D-426D-81B8-9DA70905CEBC}" dt="2024-09-30T04:05:28.592" v="4607"/>
            <ac:grpSpMkLst>
              <pc:docMk/>
              <pc:sldMasterMk cId="3658558406" sldId="2147483756"/>
              <pc:sldLayoutMk cId="1129043796" sldId="2147483762"/>
              <ac:grpSpMk id="6" creationId="{A10B9900-243A-3655-9768-B65E8F3FC754}"/>
            </ac:grpSpMkLst>
          </pc:grpChg>
        </pc:sldLayoutChg>
      </pc:sldMasterChg>
      <pc:sldMasterChg chg="modSldLayout">
        <pc:chgData name="D S S CHANDRA PAVANA SREE Javvadi" userId="21d7b36124b44447" providerId="LiveId" clId="{565AC570-4C3D-426D-81B8-9DA70905CEBC}" dt="2024-09-30T04:05:30.536" v="4611"/>
        <pc:sldMasterMkLst>
          <pc:docMk/>
          <pc:sldMasterMk cId="1397332814" sldId="2147483780"/>
        </pc:sldMasterMkLst>
        <pc:sldLayoutChg chg="addSp">
          <pc:chgData name="D S S CHANDRA PAVANA SREE Javvadi" userId="21d7b36124b44447" providerId="LiveId" clId="{565AC570-4C3D-426D-81B8-9DA70905CEBC}" dt="2024-09-30T04:05:30.536" v="4611"/>
          <pc:sldLayoutMkLst>
            <pc:docMk/>
            <pc:sldMasterMk cId="1397332814" sldId="2147483780"/>
            <pc:sldLayoutMk cId="69700488" sldId="2147483786"/>
          </pc:sldLayoutMkLst>
          <pc:grpChg chg="add">
            <ac:chgData name="D S S CHANDRA PAVANA SREE Javvadi" userId="21d7b36124b44447" providerId="LiveId" clId="{565AC570-4C3D-426D-81B8-9DA70905CEBC}" dt="2024-09-30T04:05:30.536" v="4611"/>
            <ac:grpSpMkLst>
              <pc:docMk/>
              <pc:sldMasterMk cId="1397332814" sldId="2147483780"/>
              <pc:sldLayoutMk cId="69700488" sldId="2147483786"/>
              <ac:grpSpMk id="6" creationId="{E2D542FB-EEEE-88DD-44E5-054C3575EB3C}"/>
            </ac:grpSpMkLst>
          </pc:grpChg>
        </pc:sldLayoutChg>
      </pc:sldMasterChg>
      <pc:sldMasterChg chg="modSldLayout">
        <pc:chgData name="D S S CHANDRA PAVANA SREE Javvadi" userId="21d7b36124b44447" providerId="LiveId" clId="{565AC570-4C3D-426D-81B8-9DA70905CEBC}" dt="2024-09-30T04:05:32.393" v="4615"/>
        <pc:sldMasterMkLst>
          <pc:docMk/>
          <pc:sldMasterMk cId="4053773398" sldId="2147483799"/>
        </pc:sldMasterMkLst>
        <pc:sldLayoutChg chg="addSp">
          <pc:chgData name="D S S CHANDRA PAVANA SREE Javvadi" userId="21d7b36124b44447" providerId="LiveId" clId="{565AC570-4C3D-426D-81B8-9DA70905CEBC}" dt="2024-09-30T04:05:32.393" v="4615"/>
          <pc:sldLayoutMkLst>
            <pc:docMk/>
            <pc:sldMasterMk cId="4053773398" sldId="2147483799"/>
            <pc:sldLayoutMk cId="1280815425" sldId="2147483805"/>
          </pc:sldLayoutMkLst>
          <pc:grpChg chg="add">
            <ac:chgData name="D S S CHANDRA PAVANA SREE Javvadi" userId="21d7b36124b44447" providerId="LiveId" clId="{565AC570-4C3D-426D-81B8-9DA70905CEBC}" dt="2024-09-30T04:05:32.393" v="4615"/>
            <ac:grpSpMkLst>
              <pc:docMk/>
              <pc:sldMasterMk cId="4053773398" sldId="2147483799"/>
              <pc:sldLayoutMk cId="1280815425" sldId="2147483805"/>
              <ac:grpSpMk id="6" creationId="{E84E4939-15C2-D3E1-28C6-416095129431}"/>
            </ac:grpSpMkLst>
          </pc:grpChg>
        </pc:sldLayoutChg>
      </pc:sldMasterChg>
      <pc:sldMasterChg chg="modSldLayout">
        <pc:chgData name="D S S CHANDRA PAVANA SREE Javvadi" userId="21d7b36124b44447" providerId="LiveId" clId="{565AC570-4C3D-426D-81B8-9DA70905CEBC}" dt="2024-09-30T04:07:13.024" v="4617"/>
        <pc:sldMasterMkLst>
          <pc:docMk/>
          <pc:sldMasterMk cId="3801163825" sldId="2147483818"/>
        </pc:sldMasterMkLst>
        <pc:sldLayoutChg chg="addSp">
          <pc:chgData name="D S S CHANDRA PAVANA SREE Javvadi" userId="21d7b36124b44447" providerId="LiveId" clId="{565AC570-4C3D-426D-81B8-9DA70905CEBC}" dt="2024-09-30T04:07:13.024" v="4617"/>
          <pc:sldLayoutMkLst>
            <pc:docMk/>
            <pc:sldMasterMk cId="3801163825" sldId="2147483818"/>
            <pc:sldLayoutMk cId="470743392" sldId="2147483824"/>
          </pc:sldLayoutMkLst>
          <pc:grpChg chg="add">
            <ac:chgData name="D S S CHANDRA PAVANA SREE Javvadi" userId="21d7b36124b44447" providerId="LiveId" clId="{565AC570-4C3D-426D-81B8-9DA70905CEBC}" dt="2024-09-30T04:07:13.024" v="4617"/>
            <ac:grpSpMkLst>
              <pc:docMk/>
              <pc:sldMasterMk cId="3801163825" sldId="2147483818"/>
              <pc:sldLayoutMk cId="470743392" sldId="2147483824"/>
              <ac:grpSpMk id="6" creationId="{BBDEEFC5-FC89-AAFB-3FF4-77F75A23CC42}"/>
            </ac:grpSpMkLst>
          </pc:grpChg>
        </pc:sldLayoutChg>
      </pc:sldMasterChg>
      <pc:sldMasterChg chg="modSldLayout">
        <pc:chgData name="D S S CHANDRA PAVANA SREE Javvadi" userId="21d7b36124b44447" providerId="LiveId" clId="{565AC570-4C3D-426D-81B8-9DA70905CEBC}" dt="2024-09-30T04:07:16.130" v="4618"/>
        <pc:sldMasterMkLst>
          <pc:docMk/>
          <pc:sldMasterMk cId="2922023516" sldId="2147483837"/>
        </pc:sldMasterMkLst>
        <pc:sldLayoutChg chg="addSp">
          <pc:chgData name="D S S CHANDRA PAVANA SREE Javvadi" userId="21d7b36124b44447" providerId="LiveId" clId="{565AC570-4C3D-426D-81B8-9DA70905CEBC}" dt="2024-09-30T04:07:16.130" v="4618"/>
          <pc:sldLayoutMkLst>
            <pc:docMk/>
            <pc:sldMasterMk cId="2922023516" sldId="2147483837"/>
            <pc:sldLayoutMk cId="687675098" sldId="2147483843"/>
          </pc:sldLayoutMkLst>
          <pc:grpChg chg="add">
            <ac:chgData name="D S S CHANDRA PAVANA SREE Javvadi" userId="21d7b36124b44447" providerId="LiveId" clId="{565AC570-4C3D-426D-81B8-9DA70905CEBC}" dt="2024-09-30T04:07:16.130" v="4618"/>
            <ac:grpSpMkLst>
              <pc:docMk/>
              <pc:sldMasterMk cId="2922023516" sldId="2147483837"/>
              <pc:sldLayoutMk cId="687675098" sldId="2147483843"/>
              <ac:grpSpMk id="6" creationId="{7983B4EA-EAD5-A604-BADD-653C4B0E1C9C}"/>
            </ac:grpSpMkLst>
          </pc:grpChg>
        </pc:sldLayoutChg>
      </pc:sldMasterChg>
      <pc:sldMasterChg chg="modSldLayout">
        <pc:chgData name="D S S CHANDRA PAVANA SREE Javvadi" userId="21d7b36124b44447" providerId="LiveId" clId="{565AC570-4C3D-426D-81B8-9DA70905CEBC}" dt="2024-09-30T04:07:30.494" v="4619"/>
        <pc:sldMasterMkLst>
          <pc:docMk/>
          <pc:sldMasterMk cId="381033693" sldId="2147483856"/>
        </pc:sldMasterMkLst>
        <pc:sldLayoutChg chg="addSp">
          <pc:chgData name="D S S CHANDRA PAVANA SREE Javvadi" userId="21d7b36124b44447" providerId="LiveId" clId="{565AC570-4C3D-426D-81B8-9DA70905CEBC}" dt="2024-09-30T04:07:30.494" v="4619"/>
          <pc:sldLayoutMkLst>
            <pc:docMk/>
            <pc:sldMasterMk cId="381033693" sldId="2147483856"/>
            <pc:sldLayoutMk cId="302752830" sldId="2147483862"/>
          </pc:sldLayoutMkLst>
          <pc:grpChg chg="add">
            <ac:chgData name="D S S CHANDRA PAVANA SREE Javvadi" userId="21d7b36124b44447" providerId="LiveId" clId="{565AC570-4C3D-426D-81B8-9DA70905CEBC}" dt="2024-09-30T04:07:30.494" v="4619"/>
            <ac:grpSpMkLst>
              <pc:docMk/>
              <pc:sldMasterMk cId="381033693" sldId="2147483856"/>
              <pc:sldLayoutMk cId="302752830" sldId="2147483862"/>
              <ac:grpSpMk id="6" creationId="{824DDD7E-B50B-F431-F7CB-24F9B610F2D1}"/>
            </ac:grpSpMkLst>
          </pc:grpChg>
        </pc:sldLayoutChg>
      </pc:sldMasterChg>
    </pc:docChg>
  </pc:docChgLst>
  <pc:docChgLst>
    <pc:chgData name="D S S CHANDRA PAVANA SREE Javvadi" userId="21d7b36124b44447" providerId="LiveId" clId="{C7DE3602-BCB7-4EC3-8D97-532269C97028}"/>
    <pc:docChg chg="custSel modSld">
      <pc:chgData name="D S S CHANDRA PAVANA SREE Javvadi" userId="21d7b36124b44447" providerId="LiveId" clId="{C7DE3602-BCB7-4EC3-8D97-532269C97028}" dt="2024-12-08T17:38:38.726" v="6" actId="27636"/>
      <pc:docMkLst>
        <pc:docMk/>
      </pc:docMkLst>
      <pc:sldChg chg="modSp mod">
        <pc:chgData name="D S S CHANDRA PAVANA SREE Javvadi" userId="21d7b36124b44447" providerId="LiveId" clId="{C7DE3602-BCB7-4EC3-8D97-532269C97028}" dt="2024-12-08T17:38:38.726" v="6" actId="27636"/>
        <pc:sldMkLst>
          <pc:docMk/>
          <pc:sldMk cId="1906509447" sldId="326"/>
        </pc:sldMkLst>
        <pc:spChg chg="mod">
          <ac:chgData name="D S S CHANDRA PAVANA SREE Javvadi" userId="21d7b36124b44447" providerId="LiveId" clId="{C7DE3602-BCB7-4EC3-8D97-532269C97028}" dt="2024-12-08T17:38:38.726" v="6" actId="27636"/>
          <ac:spMkLst>
            <pc:docMk/>
            <pc:sldMk cId="1906509447" sldId="326"/>
            <ac:spMk id="3" creationId="{3F836189-3E61-42F2-4063-01CF41CC4F7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12/8/2024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866038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951741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93102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6894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72883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61767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91398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5805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16824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321747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638200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27585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142050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068964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824DDD7E-B50B-F431-F7CB-24F9B610F2D1}"/>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2E74CF2A-A85E-0035-494F-513490CC8D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77C1202D-F81B-0417-5672-1F1B40D062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E0B03F3-14D6-B55F-79E4-B1A7FACE9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B74F6642-646B-45A5-89DA-DBB005AF08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7B43187-3C57-040D-894C-6E8A54DFD79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C3004579-D3B8-03A1-777F-02C8F1EB73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5118F13F-2C2B-F5AA-28AA-F38C813719B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E8191158-75D0-D5D7-5501-BD152E991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3FDA5273-70C7-423F-0978-DF1BFE27290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51DF3A36-7171-E9CF-2682-113E150E05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CC3DD2A9-F89F-4DF4-4A81-2023EB4FF59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E87E90E0-4E4E-5752-D9C4-CAAC4297E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4CD7E02-E00E-40C9-6689-B248395EF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0BE9FA4B-F1C3-F222-C977-E1031C9DD9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92F779AF-8FB3-C5E3-CC63-B96676AB3D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89F9B98B-F5DA-79FD-466D-0A9BF9C4626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FC3BF3B9-93BA-3A81-1D40-C5268EEEE3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AE9D9CAD-44C9-BF0C-DB83-84A4E7B62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C3E85DF-04D9-0333-CCF6-8283002985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60D5C1A3-A707-8C44-F93F-B1FB76A9A3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D32E101C-226C-0A31-CF8E-25B27A98FE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8EE630EB-BCB2-A569-9B91-7F3E8B55286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5F531CCD-F16B-DAC7-DD04-624081BA0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097CF3D-7A16-83AB-0B9E-FFB57AF84D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667759D1-AA5F-CCC5-FFB1-97219A4ABE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ECA0C183-3A39-6F89-8E45-8746739A52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8849C25-30D5-3059-05A8-6EA27C8C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C5548AAE-20B1-092C-C35E-74728B1229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0DF78D4C-962C-3EF2-3887-42AE0C661E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2F5F61E3-0954-1868-E773-3F75BF5F7B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7A72BD43-C976-CA1C-D012-8061D9C90B9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AFE98B7-4586-212C-5980-C91796F97F7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CF22CE1-EC39-9C4D-D90E-AE0AA801AFD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DFEC53DF-1681-4D8B-43CF-B6AE635E38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580972AF-346F-9321-14F8-27140D810A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CC9EE2-79FC-114D-80B1-EE085FD86F3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CD6CD81-7F29-F506-DE41-4E32F630FC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D8CD4CB1-8506-1964-56F5-3ABB3FF13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64A26D26-4701-FE44-C28E-0B7708AB5B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35AA42C5-C99F-7F76-1E8B-8C0354EF54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8B1D7E70-4F0E-2027-3C58-EEDB32CA5E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28F6F8FF-152E-3C56-1A88-1A0C4F86DA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0DFE00AD-A94D-1552-5A7F-9017E270DC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37CE426-C1A6-F179-CC8D-A51C72B180F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D7F80E33-3D1B-606C-DC99-8EFC02C4C3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E377EABD-C5C9-3A0E-F4F0-61FAB717DDE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EC3979FF-3A30-35CF-3D51-7028CCE753A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F8F475B-2F31-8ABE-9707-4D5D576CF7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C1C83869-A922-0161-1F91-A7D9117B45B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7DD99388-3563-FC4A-F0FB-E0E7CB4177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DC75AD2A-46D2-0883-DBA0-69445D2F69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6A9E4B02-03E3-1E1E-C000-44BD8E229F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9412DFF9-6663-E5E4-4F98-ACE613AFC8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32198057-A1D3-6A08-2236-639AA22E8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9A33E9F7-5BC3-EC03-BFEB-606F548D35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77BF8FB2-D0EA-AB3C-6432-B8303F72FD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612198AA-62D5-C271-FAF2-0BE8452D50E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9DEAA9F-AC76-BEA5-9CD0-EBB5D820CA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B6A247FE-3748-2D36-B412-8190FD993F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954B2D6B-6DC2-6218-D5F9-633255CAC5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22988CC-7BDD-65A9-A82A-FA912DDBA33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2BBD70EC-A229-7000-31B8-174A9641C04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136D7640-00BB-A650-3C5A-70CAE2525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7FA85F0-6F1E-5DA8-BE62-046E73AF1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3FE663EB-9106-8C16-EC1A-1666298EC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18003424-EE8A-3895-AD5D-B5D671D2551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17393CCD-71CB-E649-2452-9BB79EAD3F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4ADB441D-0B17-4041-E5DB-55C838B1E9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104BBFC-F32A-8916-4EAC-06615DE77DF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B60C3FC7-D76A-1F64-0F2A-EFDA4B8C67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436B5D1A-CF9B-18C0-954A-001200EAF7F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690043-9D8D-4818-C237-6B191EFF08F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F21DDC5A-0AF9-AC36-F168-CBBC02BB7D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0FDC8DE9-589C-CA2A-A9B8-93411C0E93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594E7649-56C5-7B11-C9FC-C2078DDFF2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3DD6D5D4-F038-CFCF-F171-DE8C0A60BBE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E83230A6-E14D-7CF8-80AB-594181F256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6D445B84-89A5-43A7-8C66-01C9403A320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C2F47ADE-6D34-81F7-5D1C-CC51B1CF1B2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14D648C2-40A3-0DEE-60C4-BC6F0992D3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60661C7-229F-9284-9C14-230A979346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F742906-02BE-0CC2-7EC0-BAC4AEC77F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0275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331764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23263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64183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1033693"/>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 id="2147483874" r:id="rId1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hyperlink" Target="https://media.geeksforgeeks.org/wp-content/uploads/20240905183434/HousePricePrediction.xlsx"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298564"/>
            <a:ext cx="10132657" cy="6260873"/>
          </a:xfrm>
        </p:spPr>
        <p:txBody>
          <a:bodyPr>
            <a:noAutofit/>
          </a:bodyPr>
          <a:lstStyle/>
          <a:p>
            <a:r>
              <a:rPr lang="en-US" b="1" dirty="0"/>
              <a:t>House price prediction</a:t>
            </a:r>
            <a:br>
              <a:rPr lang="en-US" b="1" dirty="0"/>
            </a:br>
            <a:br>
              <a:rPr lang="en-US" sz="1000" b="1" dirty="0"/>
            </a:br>
            <a:br>
              <a:rPr lang="en-US" sz="1000" b="1" dirty="0"/>
            </a:br>
            <a:r>
              <a:rPr lang="en-US" sz="3200" b="1" dirty="0"/>
              <a:t>ML Project</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35A2-BFD0-A87B-3A67-AB485BC61DAF}"/>
              </a:ext>
            </a:extLst>
          </p:cNvPr>
          <p:cNvSpPr>
            <a:spLocks noGrp="1"/>
          </p:cNvSpPr>
          <p:nvPr>
            <p:ph type="title"/>
          </p:nvPr>
        </p:nvSpPr>
        <p:spPr>
          <a:xfrm>
            <a:off x="989400" y="395289"/>
            <a:ext cx="10213200" cy="597769"/>
          </a:xfrm>
        </p:spPr>
        <p:txBody>
          <a:bodyPr>
            <a:normAutofit fontScale="90000"/>
          </a:bodyPr>
          <a:lstStyle/>
          <a:p>
            <a:r>
              <a:rPr lang="en-IN" dirty="0"/>
              <a:t>About the dataset:</a:t>
            </a:r>
          </a:p>
        </p:txBody>
      </p:sp>
      <p:sp>
        <p:nvSpPr>
          <p:cNvPr id="3" name="Content Placeholder 2">
            <a:extLst>
              <a:ext uri="{FF2B5EF4-FFF2-40B4-BE49-F238E27FC236}">
                <a16:creationId xmlns:a16="http://schemas.microsoft.com/office/drawing/2014/main" id="{3F836189-3E61-42F2-4063-01CF41CC4F78}"/>
              </a:ext>
            </a:extLst>
          </p:cNvPr>
          <p:cNvSpPr>
            <a:spLocks noGrp="1"/>
          </p:cNvSpPr>
          <p:nvPr>
            <p:ph idx="1"/>
          </p:nvPr>
        </p:nvSpPr>
        <p:spPr>
          <a:xfrm>
            <a:off x="989400" y="894735"/>
            <a:ext cx="10213200" cy="5879691"/>
          </a:xfrm>
        </p:spPr>
        <p:txBody>
          <a:bodyPr>
            <a:normAutofit/>
          </a:bodyPr>
          <a:lstStyle/>
          <a:p>
            <a:r>
              <a:rPr lang="en-IN" dirty="0">
                <a:latin typeface="Times New Roman" panose="02020603050405020304" pitchFamily="18" charset="0"/>
                <a:cs typeface="Times New Roman" panose="02020603050405020304" pitchFamily="18" charset="0"/>
              </a:rPr>
              <a:t>The dataset of house price prediction contains about 2919 rows and 13 columns.</a:t>
            </a:r>
          </a:p>
          <a:p>
            <a:r>
              <a:rPr lang="en-IN" dirty="0">
                <a:latin typeface="Times New Roman" panose="02020603050405020304" pitchFamily="18" charset="0"/>
                <a:cs typeface="Times New Roman" panose="02020603050405020304" pitchFamily="18" charset="0"/>
              </a:rPr>
              <a:t>The attributes or the columns involved are as follows:</a:t>
            </a:r>
          </a:p>
          <a:p>
            <a:pPr lvl="1" fontAlgn="base">
              <a:buFont typeface="Courier New" panose="02070309020205020404" pitchFamily="49" charset="0"/>
              <a:buChar char="o"/>
            </a:pPr>
            <a:r>
              <a:rPr lang="en-US" sz="2000" b="0" i="0" dirty="0" err="1">
                <a:solidFill>
                  <a:srgbClr val="3C4043"/>
                </a:solidFill>
                <a:effectLst/>
                <a:latin typeface="inherit"/>
              </a:rPr>
              <a:t>MSSubClass</a:t>
            </a:r>
            <a:r>
              <a:rPr lang="en-US" sz="2000" b="0" i="0" dirty="0">
                <a:solidFill>
                  <a:srgbClr val="3C4043"/>
                </a:solidFill>
                <a:effectLst/>
                <a:latin typeface="inherit"/>
              </a:rPr>
              <a:t>: The building class.</a:t>
            </a:r>
          </a:p>
          <a:p>
            <a:pPr lvl="1" fontAlgn="base">
              <a:buFont typeface="Courier New" panose="02070309020205020404" pitchFamily="49" charset="0"/>
              <a:buChar char="o"/>
            </a:pPr>
            <a:r>
              <a:rPr lang="en-US" sz="2000" b="0" i="0" dirty="0" err="1">
                <a:solidFill>
                  <a:srgbClr val="3C4043"/>
                </a:solidFill>
                <a:effectLst/>
                <a:latin typeface="inherit"/>
              </a:rPr>
              <a:t>MSZoning</a:t>
            </a:r>
            <a:r>
              <a:rPr lang="en-US" sz="2000" b="0" i="0" dirty="0">
                <a:solidFill>
                  <a:srgbClr val="3C4043"/>
                </a:solidFill>
                <a:effectLst/>
                <a:latin typeface="inherit"/>
              </a:rPr>
              <a:t>: The general zoning classification.</a:t>
            </a:r>
          </a:p>
          <a:p>
            <a:pPr lvl="1" fontAlgn="base">
              <a:buFont typeface="Courier New" panose="02070309020205020404" pitchFamily="49" charset="0"/>
              <a:buChar char="o"/>
            </a:pPr>
            <a:r>
              <a:rPr lang="en-US" sz="2000" b="0" i="0" dirty="0" err="1">
                <a:solidFill>
                  <a:srgbClr val="3C4043"/>
                </a:solidFill>
                <a:effectLst/>
                <a:latin typeface="inherit"/>
              </a:rPr>
              <a:t>LotArea</a:t>
            </a:r>
            <a:r>
              <a:rPr lang="en-US" sz="2000" b="0" i="0" dirty="0">
                <a:solidFill>
                  <a:srgbClr val="3C4043"/>
                </a:solidFill>
                <a:effectLst/>
                <a:latin typeface="inherit"/>
              </a:rPr>
              <a:t>: Lot size in square feet.</a:t>
            </a:r>
          </a:p>
          <a:p>
            <a:pPr lvl="1" fontAlgn="base">
              <a:buFont typeface="Courier New" panose="02070309020205020404" pitchFamily="49" charset="0"/>
              <a:buChar char="o"/>
            </a:pPr>
            <a:r>
              <a:rPr lang="en-US" sz="2000" b="0" i="0" dirty="0" err="1">
                <a:solidFill>
                  <a:srgbClr val="3C4043"/>
                </a:solidFill>
                <a:effectLst/>
                <a:latin typeface="inherit"/>
              </a:rPr>
              <a:t>LotConfig</a:t>
            </a:r>
            <a:r>
              <a:rPr lang="en-US" sz="2000" i="0" dirty="0">
                <a:solidFill>
                  <a:srgbClr val="3C4043"/>
                </a:solidFill>
                <a:latin typeface="inherit"/>
              </a:rPr>
              <a:t>: </a:t>
            </a:r>
            <a:r>
              <a:rPr lang="en-US" sz="2000" b="0" i="0" dirty="0">
                <a:solidFill>
                  <a:srgbClr val="3C4043"/>
                </a:solidFill>
                <a:effectLst/>
                <a:latin typeface="inherit"/>
              </a:rPr>
              <a:t>Configuration of the lot.</a:t>
            </a:r>
          </a:p>
          <a:p>
            <a:pPr lvl="1" fontAlgn="base">
              <a:buFont typeface="Courier New" panose="02070309020205020404" pitchFamily="49" charset="0"/>
              <a:buChar char="o"/>
            </a:pPr>
            <a:r>
              <a:rPr lang="en-US" sz="2000" b="0" i="0" dirty="0" err="1">
                <a:solidFill>
                  <a:srgbClr val="3C4043"/>
                </a:solidFill>
                <a:effectLst/>
                <a:latin typeface="inherit"/>
              </a:rPr>
              <a:t>BldgType</a:t>
            </a:r>
            <a:r>
              <a:rPr lang="en-US" sz="2000" i="0" dirty="0">
                <a:solidFill>
                  <a:srgbClr val="3C4043"/>
                </a:solidFill>
                <a:latin typeface="inherit"/>
              </a:rPr>
              <a:t>: </a:t>
            </a:r>
            <a:r>
              <a:rPr lang="en-US" sz="2000" b="0" i="0" dirty="0">
                <a:solidFill>
                  <a:srgbClr val="3C4043"/>
                </a:solidFill>
                <a:effectLst/>
                <a:latin typeface="inherit"/>
              </a:rPr>
              <a:t>Type of dwelling.</a:t>
            </a:r>
          </a:p>
          <a:p>
            <a:pPr lvl="1" fontAlgn="base">
              <a:buFont typeface="Courier New" panose="02070309020205020404" pitchFamily="49" charset="0"/>
              <a:buChar char="o"/>
            </a:pPr>
            <a:r>
              <a:rPr lang="en-US" sz="2000" b="0" i="0" dirty="0" err="1">
                <a:solidFill>
                  <a:srgbClr val="3C4043"/>
                </a:solidFill>
                <a:effectLst/>
                <a:latin typeface="inherit"/>
              </a:rPr>
              <a:t>OverallCond</a:t>
            </a:r>
            <a:r>
              <a:rPr lang="en-US" sz="2000" i="0" dirty="0">
                <a:solidFill>
                  <a:srgbClr val="3C4043"/>
                </a:solidFill>
                <a:latin typeface="inherit"/>
              </a:rPr>
              <a:t>: </a:t>
            </a:r>
            <a:r>
              <a:rPr lang="en-US" sz="2000" b="0" i="0" dirty="0">
                <a:solidFill>
                  <a:srgbClr val="3C4043"/>
                </a:solidFill>
                <a:effectLst/>
                <a:latin typeface="inherit"/>
              </a:rPr>
              <a:t>Rates the overall condition of the house.</a:t>
            </a:r>
          </a:p>
          <a:p>
            <a:pPr lvl="1" fontAlgn="base">
              <a:buFont typeface="Courier New" panose="02070309020205020404" pitchFamily="49" charset="0"/>
              <a:buChar char="o"/>
            </a:pPr>
            <a:r>
              <a:rPr lang="en-US" sz="2000" b="0" i="0" dirty="0" err="1">
                <a:solidFill>
                  <a:srgbClr val="3C4043"/>
                </a:solidFill>
                <a:effectLst/>
                <a:latin typeface="inherit"/>
              </a:rPr>
              <a:t>YearBuilt</a:t>
            </a:r>
            <a:r>
              <a:rPr lang="en-US" sz="2000" i="0" dirty="0">
                <a:solidFill>
                  <a:srgbClr val="3C4043"/>
                </a:solidFill>
                <a:latin typeface="inherit"/>
              </a:rPr>
              <a:t>: </a:t>
            </a:r>
            <a:r>
              <a:rPr lang="en-US" sz="2000" b="0" i="0" dirty="0">
                <a:solidFill>
                  <a:srgbClr val="3C4043"/>
                </a:solidFill>
                <a:effectLst/>
                <a:latin typeface="inherit"/>
              </a:rPr>
              <a:t>Original construction year.</a:t>
            </a:r>
          </a:p>
          <a:p>
            <a:pPr lvl="1" fontAlgn="base">
              <a:buFont typeface="Courier New" panose="02070309020205020404" pitchFamily="49" charset="0"/>
              <a:buChar char="o"/>
            </a:pPr>
            <a:r>
              <a:rPr lang="en-US" sz="2000" b="0" i="0" dirty="0" err="1">
                <a:solidFill>
                  <a:srgbClr val="3C4043"/>
                </a:solidFill>
                <a:effectLst/>
                <a:latin typeface="inherit"/>
              </a:rPr>
              <a:t>YearRemodAdd</a:t>
            </a:r>
            <a:r>
              <a:rPr lang="en-US" sz="2000" i="0" dirty="0">
                <a:solidFill>
                  <a:srgbClr val="3C4043"/>
                </a:solidFill>
                <a:latin typeface="inherit"/>
              </a:rPr>
              <a:t>: </a:t>
            </a:r>
            <a:r>
              <a:rPr lang="en-US" sz="2000" b="0" i="0" dirty="0">
                <a:solidFill>
                  <a:srgbClr val="3C4043"/>
                </a:solidFill>
                <a:effectLst/>
                <a:latin typeface="inherit"/>
              </a:rPr>
              <a:t>Remodel date (same as construction date if no remodeling or additions).</a:t>
            </a:r>
          </a:p>
          <a:p>
            <a:pPr lvl="1" fontAlgn="base">
              <a:buFont typeface="Courier New" panose="02070309020205020404" pitchFamily="49" charset="0"/>
              <a:buChar char="o"/>
            </a:pPr>
            <a:r>
              <a:rPr lang="en-US" sz="2000" b="0" i="0" dirty="0">
                <a:solidFill>
                  <a:srgbClr val="3C4043"/>
                </a:solidFill>
                <a:effectLst/>
                <a:latin typeface="inherit"/>
              </a:rPr>
              <a:t>Exterior1st: Exterior covering on house.</a:t>
            </a:r>
          </a:p>
          <a:p>
            <a:pPr lvl="1" fontAlgn="base">
              <a:buFont typeface="Courier New" panose="02070309020205020404" pitchFamily="49" charset="0"/>
              <a:buChar char="o"/>
            </a:pPr>
            <a:r>
              <a:rPr lang="en-US" sz="2000" b="0" i="0" dirty="0">
                <a:solidFill>
                  <a:srgbClr val="3C4043"/>
                </a:solidFill>
                <a:effectLst/>
                <a:latin typeface="inherit"/>
              </a:rPr>
              <a:t>BsmtFinSF2: Type 2 finished square feet.</a:t>
            </a:r>
          </a:p>
          <a:p>
            <a:pPr lvl="1" fontAlgn="base">
              <a:buFont typeface="Courier New" panose="02070309020205020404" pitchFamily="49" charset="0"/>
              <a:buChar char="o"/>
            </a:pPr>
            <a:r>
              <a:rPr lang="en-US" sz="2000" b="0" i="0" dirty="0" err="1">
                <a:solidFill>
                  <a:srgbClr val="3C4043"/>
                </a:solidFill>
                <a:effectLst/>
                <a:latin typeface="inherit"/>
              </a:rPr>
              <a:t>TotalBsmtSF</a:t>
            </a:r>
            <a:r>
              <a:rPr lang="en-US" sz="2000" i="0" dirty="0">
                <a:solidFill>
                  <a:srgbClr val="3C4043"/>
                </a:solidFill>
                <a:latin typeface="inherit"/>
              </a:rPr>
              <a:t>: </a:t>
            </a:r>
            <a:r>
              <a:rPr lang="en-US" sz="2000" b="0" i="0" dirty="0">
                <a:solidFill>
                  <a:srgbClr val="3C4043"/>
                </a:solidFill>
                <a:effectLst/>
                <a:latin typeface="inherit"/>
              </a:rPr>
              <a:t>Total square feet of basement area.</a:t>
            </a:r>
          </a:p>
          <a:p>
            <a:pPr lvl="1" fontAlgn="base">
              <a:buFont typeface="Courier New" panose="02070309020205020404" pitchFamily="49" charset="0"/>
              <a:buChar char="o"/>
            </a:pPr>
            <a:r>
              <a:rPr lang="en-US" sz="2000" b="0" i="0" dirty="0" err="1">
                <a:solidFill>
                  <a:srgbClr val="3C4043"/>
                </a:solidFill>
                <a:effectLst/>
                <a:latin typeface="inherit"/>
              </a:rPr>
              <a:t>SalePrice</a:t>
            </a:r>
            <a:r>
              <a:rPr lang="en-US" sz="2000" i="0" dirty="0">
                <a:solidFill>
                  <a:srgbClr val="3C4043"/>
                </a:solidFill>
                <a:latin typeface="inherit"/>
              </a:rPr>
              <a:t>: </a:t>
            </a:r>
            <a:r>
              <a:rPr lang="en-US" sz="2000" b="0" i="0" dirty="0">
                <a:solidFill>
                  <a:srgbClr val="3C4043"/>
                </a:solidFill>
                <a:effectLst/>
                <a:latin typeface="inherit"/>
              </a:rPr>
              <a:t>To be predicted.</a:t>
            </a:r>
          </a:p>
          <a:p>
            <a:pPr lvl="1" fontAlgn="base">
              <a:buFont typeface="Courier New" panose="02070309020205020404" pitchFamily="49" charset="0"/>
              <a:buChar char="o"/>
            </a:pPr>
            <a:endParaRPr lang="en-US" b="0" i="0" dirty="0">
              <a:solidFill>
                <a:srgbClr val="3C4043"/>
              </a:solidFill>
              <a:effectLst/>
              <a:latin typeface="inherit"/>
            </a:endParaRPr>
          </a:p>
          <a:p>
            <a:pPr lvl="1" fontAlgn="base">
              <a:buFont typeface="Courier New" panose="02070309020205020404" pitchFamily="49" charset="0"/>
              <a:buChar char="o"/>
            </a:pPr>
            <a:endParaRPr lang="en-US" b="0" i="0" dirty="0">
              <a:solidFill>
                <a:srgbClr val="3C4043"/>
              </a:solidFill>
              <a:effectLst/>
              <a:latin typeface="inherit"/>
            </a:endParaRPr>
          </a:p>
          <a:p>
            <a:pPr lvl="1" fontAlgn="base">
              <a:buFont typeface="Courier New" panose="02070309020205020404" pitchFamily="49" charset="0"/>
              <a:buChar char="o"/>
            </a:pPr>
            <a:endParaRPr lang="en-US" b="0" i="0" dirty="0">
              <a:solidFill>
                <a:srgbClr val="3C4043"/>
              </a:solidFill>
              <a:effectLst/>
              <a:latin typeface="inherit"/>
            </a:endParaRPr>
          </a:p>
        </p:txBody>
      </p:sp>
    </p:spTree>
    <p:extLst>
      <p:ext uri="{BB962C8B-B14F-4D97-AF65-F5344CB8AC3E}">
        <p14:creationId xmlns:p14="http://schemas.microsoft.com/office/powerpoint/2010/main" val="190650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3157635" y="1997132"/>
            <a:ext cx="7323551" cy="4356056"/>
          </a:xfrm>
        </p:spPr>
        <p:txBody>
          <a:bodyPr>
            <a:normAutofit/>
          </a:bodyPr>
          <a:lstStyle/>
          <a:p>
            <a:pPr marL="285750" indent="-285750">
              <a:buFont typeface="Arial" panose="020B0604020202020204" pitchFamily="34" charset="0"/>
              <a:buChar char="•"/>
            </a:pPr>
            <a:r>
              <a:rPr lang="en-US" dirty="0"/>
              <a:t>The final outcome of the project resides with predicting the sale price of a houses given in the testing data.</a:t>
            </a:r>
          </a:p>
          <a:p>
            <a:pPr marL="285750" indent="-285750">
              <a:buFont typeface="Arial" panose="020B0604020202020204" pitchFamily="34" charset="0"/>
              <a:buChar char="•"/>
            </a:pPr>
            <a:r>
              <a:rPr lang="en-US" dirty="0"/>
              <a:t>It also has the capability of [predicting for an unseen data considered by providing the required parameters.</a:t>
            </a:r>
          </a:p>
          <a:p>
            <a:pPr marL="285750" indent="-285750">
              <a:buFont typeface="Arial" panose="020B0604020202020204" pitchFamily="34" charset="0"/>
              <a:buChar char="•"/>
            </a:pPr>
            <a:r>
              <a:rPr lang="en-US" dirty="0"/>
              <a:t>Finally we used SVM and the </a:t>
            </a:r>
            <a:r>
              <a:rPr lang="en-US" dirty="0" err="1"/>
              <a:t>catboost</a:t>
            </a:r>
            <a:r>
              <a:rPr lang="en-US" dirty="0"/>
              <a:t> to predict the values.</a:t>
            </a:r>
          </a:p>
          <a:p>
            <a:pPr marL="285750" indent="-285750">
              <a:buFont typeface="Arial" panose="020B0604020202020204" pitchFamily="34" charset="0"/>
              <a:buChar char="•"/>
            </a:pPr>
            <a:r>
              <a:rPr lang="en-US" dirty="0"/>
              <a:t>House price prediction using machine learning can help many stakeholders make informed decisions and it also helps </a:t>
            </a:r>
          </a:p>
          <a:p>
            <a:pPr marL="931500" lvl="1">
              <a:buFont typeface="Courier New" panose="02070309020205020404" pitchFamily="49" charset="0"/>
              <a:buChar char="o"/>
            </a:pPr>
            <a:r>
              <a:rPr lang="en-US" i="0" dirty="0"/>
              <a:t>Homebuyers and sellers.</a:t>
            </a:r>
          </a:p>
          <a:p>
            <a:pPr marL="931500" lvl="1">
              <a:buFont typeface="Courier New" panose="02070309020205020404" pitchFamily="49" charset="0"/>
              <a:buChar char="o"/>
            </a:pPr>
            <a:r>
              <a:rPr lang="en-US" i="0" dirty="0"/>
              <a:t>Real estate agents and investors.</a:t>
            </a:r>
          </a:p>
          <a:p>
            <a:pPr marL="931500" lvl="1">
              <a:buFont typeface="Courier New" panose="02070309020205020404" pitchFamily="49" charset="0"/>
              <a:buChar char="o"/>
            </a:pPr>
            <a:r>
              <a:rPr lang="en-US" i="0" dirty="0"/>
              <a:t>Policymakers</a:t>
            </a:r>
          </a:p>
          <a:p>
            <a:endParaRPr lang="en-US" dirty="0"/>
          </a:p>
        </p:txBody>
      </p:sp>
      <p:sp>
        <p:nvSpPr>
          <p:cNvPr id="4" name="Content Placeholder 3">
            <a:extLst>
              <a:ext uri="{FF2B5EF4-FFF2-40B4-BE49-F238E27FC236}">
                <a16:creationId xmlns:a16="http://schemas.microsoft.com/office/drawing/2014/main" id="{67EC3CA0-178A-3589-C916-CA7F321825A5}"/>
              </a:ext>
            </a:extLst>
          </p:cNvPr>
          <p:cNvSpPr>
            <a:spLocks noGrp="1"/>
          </p:cNvSpPr>
          <p:nvPr>
            <p:ph sz="half" idx="10"/>
          </p:nvPr>
        </p:nvSpPr>
        <p:spPr>
          <a:xfrm>
            <a:off x="10884310" y="1997134"/>
            <a:ext cx="741086" cy="4356054"/>
          </a:xfrm>
        </p:spPr>
        <p:txBody>
          <a:bodyPr>
            <a:normAutofit/>
          </a:bodyPr>
          <a:lstStyle/>
          <a:p>
            <a:pPr marL="0" indent="0">
              <a:buNone/>
            </a:pPr>
            <a:r>
              <a:rPr lang="en-US" dirty="0"/>
              <a:t> </a:t>
            </a:r>
          </a:p>
        </p:txBody>
      </p:sp>
    </p:spTree>
    <p:extLst>
      <p:ext uri="{BB962C8B-B14F-4D97-AF65-F5344CB8AC3E}">
        <p14:creationId xmlns:p14="http://schemas.microsoft.com/office/powerpoint/2010/main" val="24096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630301" y="533291"/>
            <a:ext cx="4132469" cy="3006321"/>
          </a:xfrm>
        </p:spPr>
        <p:txBody>
          <a:bodyPr wrap="square"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a:xfrm>
            <a:off x="7630067" y="4336026"/>
            <a:ext cx="4128934" cy="1976204"/>
          </a:xfrm>
        </p:spPr>
        <p:txBody>
          <a:bodyPr>
            <a:normAutofit/>
          </a:bodyPr>
          <a:lstStyle/>
          <a:p>
            <a:r>
              <a:rPr lang="en-US" dirty="0"/>
              <a:t>J D S </a:t>
            </a:r>
            <a:r>
              <a:rPr lang="en-US" dirty="0" err="1"/>
              <a:t>S</a:t>
            </a:r>
            <a:r>
              <a:rPr lang="en-US" dirty="0"/>
              <a:t> Chandra Pavana Sree</a:t>
            </a:r>
          </a:p>
          <a:p>
            <a:r>
              <a:rPr lang="en-US" dirty="0"/>
              <a:t>III Data Science</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p:txBody>
          <a:bodyPr>
            <a:normAutofit/>
          </a:bodyPr>
          <a:lstStyle/>
          <a:p>
            <a:r>
              <a:rPr lang="en-US" dirty="0">
                <a:latin typeface="Times New Roman" panose="02020603050405020304" pitchFamily="18" charset="0"/>
                <a:cs typeface="Times New Roman" panose="02020603050405020304" pitchFamily="18" charset="0"/>
              </a:rPr>
              <a:t>The main aim of this project is to train the data set which contains various factors of comparison to make predictions over the price of the house</a:t>
            </a:r>
            <a:r>
              <a:rPr lang="en-US" dirty="0"/>
              <a:t>.</a:t>
            </a:r>
          </a:p>
        </p:txBody>
      </p:sp>
      <p:pic>
        <p:nvPicPr>
          <p:cNvPr id="10" name="Picture Placeholder 9">
            <a:extLst>
              <a:ext uri="{FF2B5EF4-FFF2-40B4-BE49-F238E27FC236}">
                <a16:creationId xmlns:a16="http://schemas.microsoft.com/office/drawing/2014/main" id="{9843C610-C45C-4CD4-0C69-C3961BE86033}"/>
              </a:ext>
            </a:extLst>
          </p:cNvPr>
          <p:cNvPicPr>
            <a:picLocks noGrp="1" noChangeAspect="1"/>
          </p:cNvPicPr>
          <p:nvPr>
            <p:ph type="pic" sz="quarter" idx="14"/>
          </p:nvPr>
        </p:nvPicPr>
        <p:blipFill>
          <a:blip r:embed="rId3"/>
          <a:srcRect l="8376" r="8376"/>
          <a:stretch>
            <a:fillRect/>
          </a:stretch>
        </p:blipFill>
        <p:spPr/>
      </p:pic>
      <p:sp>
        <p:nvSpPr>
          <p:cNvPr id="11" name="Rectangle 10">
            <a:extLst>
              <a:ext uri="{FF2B5EF4-FFF2-40B4-BE49-F238E27FC236}">
                <a16:creationId xmlns:a16="http://schemas.microsoft.com/office/drawing/2014/main" id="{61CFD184-6BE7-00D9-30FE-732F807D2E1A}"/>
              </a:ext>
            </a:extLst>
          </p:cNvPr>
          <p:cNvSpPr/>
          <p:nvPr/>
        </p:nvSpPr>
        <p:spPr>
          <a:xfrm>
            <a:off x="5949389" y="115748"/>
            <a:ext cx="3842794" cy="1076444"/>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a:latin typeface="Bradley Hand ITC" panose="03070402050302030203" pitchFamily="66" charset="0"/>
              </a:rPr>
              <a:t>House Price Prediction</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sz="6000" dirty="0"/>
              <a:t>Contents: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pPr lvl="4"/>
            <a:r>
              <a:rPr lang="en-US" sz="3200" dirty="0"/>
              <a:t>Project Intro</a:t>
            </a:r>
          </a:p>
          <a:p>
            <a:pPr lvl="4"/>
            <a:r>
              <a:rPr lang="en-US" sz="3200" dirty="0"/>
              <a:t>Tools Used</a:t>
            </a:r>
          </a:p>
          <a:p>
            <a:pPr lvl="4"/>
            <a:r>
              <a:rPr lang="en-US" sz="3200" dirty="0"/>
              <a:t>Packages Used</a:t>
            </a:r>
          </a:p>
          <a:p>
            <a:pPr lvl="4"/>
            <a:r>
              <a:rPr lang="en-US" sz="3200" dirty="0"/>
              <a:t>Procedure Followed</a:t>
            </a:r>
          </a:p>
          <a:p>
            <a:pPr lvl="4"/>
            <a:r>
              <a:rPr lang="en-US" sz="3200" dirty="0"/>
              <a:t>Outcomes</a:t>
            </a:r>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FF08-1611-0EA6-A51E-CAF6575E0EDE}"/>
              </a:ext>
            </a:extLst>
          </p:cNvPr>
          <p:cNvSpPr>
            <a:spLocks noGrp="1"/>
          </p:cNvSpPr>
          <p:nvPr>
            <p:ph type="title"/>
          </p:nvPr>
        </p:nvSpPr>
        <p:spPr>
          <a:xfrm>
            <a:off x="568163" y="400049"/>
            <a:ext cx="10948647" cy="1185045"/>
          </a:xfrm>
        </p:spPr>
        <p:txBody>
          <a:bodyPr/>
          <a:lstStyle/>
          <a:p>
            <a:pPr algn="ctr"/>
            <a:r>
              <a:rPr lang="en-IN" dirty="0"/>
              <a:t>Project Intro</a:t>
            </a:r>
          </a:p>
        </p:txBody>
      </p:sp>
      <p:sp>
        <p:nvSpPr>
          <p:cNvPr id="3" name="Content Placeholder 2">
            <a:extLst>
              <a:ext uri="{FF2B5EF4-FFF2-40B4-BE49-F238E27FC236}">
                <a16:creationId xmlns:a16="http://schemas.microsoft.com/office/drawing/2014/main" id="{9C1E3AF2-AB9C-06D2-F40A-92D02A9E572F}"/>
              </a:ext>
            </a:extLst>
          </p:cNvPr>
          <p:cNvSpPr>
            <a:spLocks noGrp="1"/>
          </p:cNvSpPr>
          <p:nvPr>
            <p:ph idx="10"/>
          </p:nvPr>
        </p:nvSpPr>
        <p:spPr>
          <a:xfrm>
            <a:off x="568163" y="1898248"/>
            <a:ext cx="11272738" cy="4331102"/>
          </a:xfrm>
        </p:spPr>
        <p:txBody>
          <a:bodyPr/>
          <a:lstStyle/>
          <a:p>
            <a:pPr marL="0" indent="0">
              <a:buNone/>
            </a:pPr>
            <a:r>
              <a:rPr lang="en-IN" dirty="0"/>
              <a:t>	</a:t>
            </a:r>
            <a:r>
              <a:rPr lang="en-IN" sz="2400" dirty="0">
                <a:latin typeface="Times New Roman" panose="02020603050405020304" pitchFamily="18" charset="0"/>
                <a:cs typeface="Times New Roman" panose="02020603050405020304" pitchFamily="18" charset="0"/>
              </a:rPr>
              <a:t>This project involves with making predictions on a data set named with house price predictions. The dataset is available at the below link:                                    </a:t>
            </a:r>
          </a:p>
          <a:p>
            <a:pPr marL="0" indent="0" algn="ctr">
              <a:buNone/>
            </a:pPr>
            <a:r>
              <a:rPr lang="en-IN" sz="2400" u="sng" dirty="0">
                <a:solidFill>
                  <a:srgbClr val="0070C0">
                    <a:alpha val="60000"/>
                  </a:srgbClr>
                </a:solidFill>
                <a:latin typeface="Times New Roman" panose="02020603050405020304" pitchFamily="18" charset="0"/>
                <a:cs typeface="Times New Roman" panose="02020603050405020304" pitchFamily="18" charset="0"/>
                <a:hlinkClick r:id="rId2"/>
              </a:rPr>
              <a:t>https://media.geeksforgeeks.org/wp-content/uploads/20240905183434/HousePricePrediction.xlsx</a:t>
            </a:r>
            <a:endParaRPr lang="en-IN" sz="2400" u="sng" dirty="0">
              <a:solidFill>
                <a:srgbClr val="0070C0">
                  <a:alpha val="60000"/>
                </a:srgbClr>
              </a:solidFill>
              <a:latin typeface="Times New Roman" panose="02020603050405020304" pitchFamily="18" charset="0"/>
              <a:cs typeface="Times New Roman" panose="02020603050405020304" pitchFamily="18" charset="0"/>
            </a:endParaRPr>
          </a:p>
          <a:p>
            <a:pPr marL="0" indent="0">
              <a:buNone/>
            </a:pPr>
            <a:r>
              <a:rPr lang="en-IN" sz="2400" dirty="0">
                <a:solidFill>
                  <a:srgbClr val="0070C0">
                    <a:alpha val="60000"/>
                  </a:srgbClr>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Our project is a machine learning project, based on certain specifications of future home it will try to guess the more accurate price. Information such as lot size, year built, sale price, overall condition of the house and many other attributes are considered.</a:t>
            </a:r>
            <a:endParaRPr lang="en-IN" sz="2400" dirty="0">
              <a:solidFill>
                <a:srgbClr val="0070C0">
                  <a:alpha val="6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73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400049"/>
            <a:ext cx="5057132" cy="1185045"/>
          </a:xfrm>
        </p:spPr>
        <p:txBody>
          <a:bodyPr/>
          <a:lstStyle/>
          <a:p>
            <a:pPr algn="ctr"/>
            <a:r>
              <a:rPr lang="en-US" dirty="0"/>
              <a:t>Tools used</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p:txBody>
          <a:bodyPr>
            <a:normAutofit/>
          </a:bodyPr>
          <a:lstStyle/>
          <a:p>
            <a:r>
              <a:rPr lang="en-US" dirty="0"/>
              <a:t>Different tools which are used while working with this project are:</a:t>
            </a:r>
          </a:p>
          <a:p>
            <a:pPr marL="1136142" lvl="3" indent="-285750">
              <a:buFont typeface="Arial" panose="020B0604020202020204" pitchFamily="34" charset="0"/>
              <a:buChar char="•"/>
            </a:pPr>
            <a:r>
              <a:rPr lang="en-US" dirty="0"/>
              <a:t>Python</a:t>
            </a:r>
          </a:p>
          <a:p>
            <a:pPr marL="1136142" lvl="3" indent="-285750">
              <a:buFont typeface="Arial" panose="020B0604020202020204" pitchFamily="34" charset="0"/>
              <a:buChar char="•"/>
            </a:pPr>
            <a:r>
              <a:rPr lang="en-US" dirty="0"/>
              <a:t>Anaconda</a:t>
            </a:r>
          </a:p>
          <a:p>
            <a:pPr marL="1136142" lvl="3" indent="-285750">
              <a:buFont typeface="Arial" panose="020B0604020202020204" pitchFamily="34" charset="0"/>
              <a:buChar char="•"/>
            </a:pPr>
            <a:r>
              <a:rPr lang="en-US" dirty="0" err="1"/>
              <a:t>Jupyter</a:t>
            </a:r>
            <a:r>
              <a:rPr lang="en-US" dirty="0"/>
              <a:t> notebook</a:t>
            </a:r>
          </a:p>
          <a:p>
            <a:pPr lvl="3" indent="0"/>
            <a:r>
              <a:rPr lang="en-US" dirty="0"/>
              <a:t>The above are the popular tools which are used when working with any data science project as a user friendly platforms.</a:t>
            </a:r>
          </a:p>
        </p:txBody>
      </p:sp>
      <p:pic>
        <p:nvPicPr>
          <p:cNvPr id="14" name="Content Placeholder 13">
            <a:extLst>
              <a:ext uri="{FF2B5EF4-FFF2-40B4-BE49-F238E27FC236}">
                <a16:creationId xmlns:a16="http://schemas.microsoft.com/office/drawing/2014/main" id="{22206C75-5D20-D7E6-089D-047322CBED2A}"/>
              </a:ext>
            </a:extLst>
          </p:cNvPr>
          <p:cNvPicPr>
            <a:picLocks noGrp="1" noChangeAspect="1"/>
          </p:cNvPicPr>
          <p:nvPr>
            <p:ph sz="half" idx="13"/>
          </p:nvPr>
        </p:nvPicPr>
        <p:blipFill>
          <a:blip r:embed="rId3"/>
          <a:stretch>
            <a:fillRect/>
          </a:stretch>
        </p:blipFill>
        <p:spPr>
          <a:xfrm>
            <a:off x="5966850" y="911506"/>
            <a:ext cx="6036097" cy="5034987"/>
          </a:xfrm>
        </p:spPr>
      </p:pic>
    </p:spTree>
    <p:extLst>
      <p:ext uri="{BB962C8B-B14F-4D97-AF65-F5344CB8AC3E}">
        <p14:creationId xmlns:p14="http://schemas.microsoft.com/office/powerpoint/2010/main" val="272386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388B-3C35-79D6-4456-991F002F66DF}"/>
              </a:ext>
            </a:extLst>
          </p:cNvPr>
          <p:cNvSpPr>
            <a:spLocks noGrp="1"/>
          </p:cNvSpPr>
          <p:nvPr>
            <p:ph type="title"/>
          </p:nvPr>
        </p:nvSpPr>
        <p:spPr>
          <a:xfrm>
            <a:off x="990001" y="347242"/>
            <a:ext cx="3531600" cy="732258"/>
          </a:xfrm>
        </p:spPr>
        <p:txBody>
          <a:bodyPr>
            <a:noAutofit/>
          </a:bodyPr>
          <a:lstStyle/>
          <a:p>
            <a:r>
              <a:rPr lang="en-IN" sz="4400" dirty="0"/>
              <a:t>Packages used</a:t>
            </a:r>
          </a:p>
        </p:txBody>
      </p:sp>
      <p:sp>
        <p:nvSpPr>
          <p:cNvPr id="3" name="Content Placeholder 2">
            <a:extLst>
              <a:ext uri="{FF2B5EF4-FFF2-40B4-BE49-F238E27FC236}">
                <a16:creationId xmlns:a16="http://schemas.microsoft.com/office/drawing/2014/main" id="{E0C1B69C-BD9D-E730-74CD-4C59B68FB393}"/>
              </a:ext>
            </a:extLst>
          </p:cNvPr>
          <p:cNvSpPr>
            <a:spLocks noGrp="1"/>
          </p:cNvSpPr>
          <p:nvPr>
            <p:ph idx="1"/>
          </p:nvPr>
        </p:nvSpPr>
        <p:spPr>
          <a:xfrm>
            <a:off x="5444850" y="347243"/>
            <a:ext cx="6604396" cy="6123006"/>
          </a:xfrm>
        </p:spPr>
        <p:txBody>
          <a:bodyPr>
            <a:normAutofit/>
          </a:bodyPr>
          <a:lstStyle/>
          <a:p>
            <a:r>
              <a:rPr lang="en-IN" dirty="0"/>
              <a:t>Pandas:</a:t>
            </a:r>
          </a:p>
          <a:p>
            <a:pPr lvl="1"/>
            <a:r>
              <a:rPr lang="en-IN" sz="1400" i="0" dirty="0">
                <a:latin typeface="Times New Roman" panose="02020603050405020304" pitchFamily="18" charset="0"/>
                <a:cs typeface="Times New Roman" panose="02020603050405020304" pitchFamily="18" charset="0"/>
              </a:rPr>
              <a:t>	</a:t>
            </a:r>
            <a:r>
              <a:rPr lang="en-US" sz="1900" i="0" dirty="0">
                <a:latin typeface="Times New Roman" panose="02020603050405020304" pitchFamily="18" charset="0"/>
                <a:cs typeface="Times New Roman" panose="02020603050405020304" pitchFamily="18" charset="0"/>
              </a:rPr>
              <a:t>Pandas is a Python library used for working with data sets. It has functions for analyzing, cleaning, exploring, and manipulating data.</a:t>
            </a:r>
          </a:p>
          <a:p>
            <a:pPr lvl="1"/>
            <a:r>
              <a:rPr lang="en-US" sz="1900" i="0" dirty="0">
                <a:latin typeface="Times New Roman" panose="02020603050405020304" pitchFamily="18" charset="0"/>
                <a:cs typeface="Times New Roman" panose="02020603050405020304" pitchFamily="18" charset="0"/>
              </a:rPr>
              <a:t>	Various functions and methods involved are</a:t>
            </a:r>
            <a:r>
              <a:rPr lang="en-IN" sz="1900" i="0" dirty="0">
                <a:latin typeface="Times New Roman" panose="02020603050405020304" pitchFamily="18" charset="0"/>
                <a:cs typeface="Times New Roman" panose="02020603050405020304" pitchFamily="18" charset="0"/>
              </a:rPr>
              <a:t>:</a:t>
            </a:r>
          </a:p>
          <a:p>
            <a:pPr marL="645750" lvl="1" indent="-285750">
              <a:buFont typeface="Arial" panose="020B0604020202020204" pitchFamily="34" charset="0"/>
              <a:buChar char="•"/>
            </a:pPr>
            <a:r>
              <a:rPr lang="en-IN" sz="1900" i="0" dirty="0" err="1">
                <a:latin typeface="Times New Roman" panose="02020603050405020304" pitchFamily="18" charset="0"/>
                <a:cs typeface="Times New Roman" panose="02020603050405020304" pitchFamily="18" charset="0"/>
              </a:rPr>
              <a:t>read_csv</a:t>
            </a:r>
            <a:r>
              <a:rPr lang="en-IN" sz="1900" i="0" dirty="0">
                <a:latin typeface="Times New Roman" panose="02020603050405020304" pitchFamily="18" charset="0"/>
                <a:cs typeface="Times New Roman" panose="02020603050405020304" pitchFamily="18" charset="0"/>
              </a:rPr>
              <a:t> : To read i.e., to load csv format files into the tool.</a:t>
            </a:r>
          </a:p>
          <a:p>
            <a:pPr marL="645750" lvl="1" indent="-285750">
              <a:buFont typeface="Arial" panose="020B0604020202020204" pitchFamily="34" charset="0"/>
              <a:buChar char="•"/>
            </a:pPr>
            <a:r>
              <a:rPr lang="en-IN" sz="1900" i="0" dirty="0" err="1">
                <a:latin typeface="Times New Roman" panose="02020603050405020304" pitchFamily="18" charset="0"/>
                <a:cs typeface="Times New Roman" panose="02020603050405020304" pitchFamily="18" charset="0"/>
              </a:rPr>
              <a:t>isnull</a:t>
            </a:r>
            <a:r>
              <a:rPr lang="en-IN" sz="1900" i="0" dirty="0">
                <a:latin typeface="Times New Roman" panose="02020603050405020304" pitchFamily="18" charset="0"/>
                <a:cs typeface="Times New Roman" panose="02020603050405020304" pitchFamily="18" charset="0"/>
              </a:rPr>
              <a:t>: A </a:t>
            </a:r>
            <a:r>
              <a:rPr lang="en-IN" sz="1900" i="0" dirty="0" err="1">
                <a:latin typeface="Times New Roman" panose="02020603050405020304" pitchFamily="18" charset="0"/>
                <a:cs typeface="Times New Roman" panose="02020603050405020304" pitchFamily="18" charset="0"/>
              </a:rPr>
              <a:t>dataframe</a:t>
            </a:r>
            <a:r>
              <a:rPr lang="en-IN" sz="1900" i="0" dirty="0">
                <a:latin typeface="Times New Roman" panose="02020603050405020304" pitchFamily="18" charset="0"/>
                <a:cs typeface="Times New Roman" panose="02020603050405020304" pitchFamily="18" charset="0"/>
              </a:rPr>
              <a:t> method of pandas which returns true if                     there locates an </a:t>
            </a:r>
            <a:r>
              <a:rPr lang="en-IN" sz="1900" i="0" dirty="0" err="1">
                <a:latin typeface="Times New Roman" panose="02020603050405020304" pitchFamily="18" charset="0"/>
                <a:cs typeface="Times New Roman" panose="02020603050405020304" pitchFamily="18" charset="0"/>
              </a:rPr>
              <a:t>na</a:t>
            </a:r>
            <a:r>
              <a:rPr lang="en-IN" sz="1900" i="0" dirty="0">
                <a:latin typeface="Times New Roman" panose="02020603050405020304" pitchFamily="18" charset="0"/>
                <a:cs typeface="Times New Roman" panose="02020603050405020304" pitchFamily="18" charset="0"/>
              </a:rPr>
              <a:t> or null value in the column.</a:t>
            </a:r>
          </a:p>
          <a:p>
            <a:pPr marL="645750" lvl="1" indent="-285750">
              <a:buFont typeface="Arial" panose="020B0604020202020204" pitchFamily="34" charset="0"/>
              <a:buChar char="•"/>
            </a:pPr>
            <a:r>
              <a:rPr lang="en-IN" sz="1900" i="0" dirty="0" err="1">
                <a:latin typeface="Times New Roman" panose="02020603050405020304" pitchFamily="18" charset="0"/>
                <a:cs typeface="Times New Roman" panose="02020603050405020304" pitchFamily="18" charset="0"/>
              </a:rPr>
              <a:t>dropna</a:t>
            </a:r>
            <a:r>
              <a:rPr lang="en-IN" sz="1900" i="0" dirty="0">
                <a:latin typeface="Times New Roman" panose="02020603050405020304" pitchFamily="18" charset="0"/>
                <a:cs typeface="Times New Roman" panose="02020603050405020304" pitchFamily="18" charset="0"/>
              </a:rPr>
              <a:t> : To drop the rows containing the </a:t>
            </a:r>
            <a:r>
              <a:rPr lang="en-IN" sz="1900" i="0" dirty="0" err="1">
                <a:latin typeface="Times New Roman" panose="02020603050405020304" pitchFamily="18" charset="0"/>
                <a:cs typeface="Times New Roman" panose="02020603050405020304" pitchFamily="18" charset="0"/>
              </a:rPr>
              <a:t>na</a:t>
            </a:r>
            <a:r>
              <a:rPr lang="en-IN" sz="1900" i="0" dirty="0">
                <a:latin typeface="Times New Roman" panose="02020603050405020304" pitchFamily="18" charset="0"/>
                <a:cs typeface="Times New Roman" panose="02020603050405020304" pitchFamily="18" charset="0"/>
              </a:rPr>
              <a:t> or null values.</a:t>
            </a:r>
          </a:p>
          <a:p>
            <a:pPr lvl="1"/>
            <a:r>
              <a:rPr lang="en-IN" sz="1900" i="0" dirty="0">
                <a:latin typeface="Times New Roman" panose="02020603050405020304" pitchFamily="18" charset="0"/>
                <a:cs typeface="Times New Roman" panose="02020603050405020304" pitchFamily="18" charset="0"/>
              </a:rPr>
              <a:t>These are few of them which are used in our project.</a:t>
            </a:r>
          </a:p>
          <a:p>
            <a:pPr lvl="1"/>
            <a:endParaRPr lang="en-IN" sz="1600" i="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FB391F3-0BAB-7868-F109-794EF2F50ED0}"/>
              </a:ext>
            </a:extLst>
          </p:cNvPr>
          <p:cNvSpPr>
            <a:spLocks noGrp="1"/>
          </p:cNvSpPr>
          <p:nvPr>
            <p:ph type="body" sz="half" idx="2"/>
          </p:nvPr>
        </p:nvSpPr>
        <p:spPr>
          <a:xfrm>
            <a:off x="989401" y="1331089"/>
            <a:ext cx="3531600" cy="3738622"/>
          </a:xfrm>
        </p:spPr>
        <p:txBody>
          <a:bodyPr/>
          <a:lstStyle/>
          <a:p>
            <a:pPr marL="742950" lvl="1" indent="-285750">
              <a:buFont typeface="Arial" panose="020B0604020202020204" pitchFamily="34" charset="0"/>
              <a:buChar char="•"/>
            </a:pPr>
            <a:r>
              <a:rPr lang="en-IN" sz="2400" i="0" dirty="0"/>
              <a:t>Pandas</a:t>
            </a:r>
          </a:p>
          <a:p>
            <a:pPr marL="742950" lvl="1" indent="-285750">
              <a:buFont typeface="Arial" panose="020B0604020202020204" pitchFamily="34" charset="0"/>
              <a:buChar char="•"/>
            </a:pPr>
            <a:r>
              <a:rPr lang="en-IN" sz="2400" i="0" dirty="0"/>
              <a:t>Matplotlib</a:t>
            </a:r>
          </a:p>
          <a:p>
            <a:pPr marL="742950" lvl="1" indent="-285750">
              <a:buFont typeface="Arial" panose="020B0604020202020204" pitchFamily="34" charset="0"/>
              <a:buChar char="•"/>
            </a:pPr>
            <a:r>
              <a:rPr lang="en-IN" sz="2400" i="0" dirty="0"/>
              <a:t>Seaborn</a:t>
            </a:r>
          </a:p>
          <a:p>
            <a:pPr marL="742950" lvl="1" indent="-285750">
              <a:buFont typeface="Arial" panose="020B0604020202020204" pitchFamily="34" charset="0"/>
              <a:buChar char="•"/>
            </a:pPr>
            <a:r>
              <a:rPr lang="en-IN" sz="2400" i="0" dirty="0" err="1"/>
              <a:t>Sklearn</a:t>
            </a:r>
            <a:endParaRPr lang="en-IN" sz="2400" i="0" dirty="0"/>
          </a:p>
          <a:p>
            <a:pPr marL="742950" lvl="1" indent="-285750">
              <a:buFont typeface="Arial" panose="020B0604020202020204" pitchFamily="34" charset="0"/>
              <a:buChar char="•"/>
            </a:pPr>
            <a:r>
              <a:rPr lang="en-IN" sz="2400" i="0" dirty="0" err="1"/>
              <a:t>Catboost</a:t>
            </a:r>
            <a:endParaRPr lang="en-IN" sz="2400" i="0" dirty="0"/>
          </a:p>
          <a:p>
            <a:pPr marL="742950" lvl="1" indent="-285750">
              <a:buFont typeface="Arial" panose="020B0604020202020204" pitchFamily="34" charset="0"/>
              <a:buChar char="•"/>
            </a:pPr>
            <a:endParaRPr lang="en-IN" i="0" dirty="0"/>
          </a:p>
        </p:txBody>
      </p:sp>
    </p:spTree>
    <p:extLst>
      <p:ext uri="{BB962C8B-B14F-4D97-AF65-F5344CB8AC3E}">
        <p14:creationId xmlns:p14="http://schemas.microsoft.com/office/powerpoint/2010/main" val="349941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293-F523-EB1A-035A-CC5CDFA6F390}"/>
              </a:ext>
            </a:extLst>
          </p:cNvPr>
          <p:cNvSpPr>
            <a:spLocks noGrp="1"/>
          </p:cNvSpPr>
          <p:nvPr>
            <p:ph type="title"/>
          </p:nvPr>
        </p:nvSpPr>
        <p:spPr>
          <a:xfrm>
            <a:off x="568164" y="400049"/>
            <a:ext cx="11104724" cy="10923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D4E6CB6-80E4-9D83-311D-BB6316B036FD}"/>
              </a:ext>
            </a:extLst>
          </p:cNvPr>
          <p:cNvSpPr>
            <a:spLocks noGrp="1"/>
          </p:cNvSpPr>
          <p:nvPr>
            <p:ph sz="half" idx="12"/>
          </p:nvPr>
        </p:nvSpPr>
        <p:spPr>
          <a:xfrm>
            <a:off x="568164" y="509286"/>
            <a:ext cx="5398686" cy="5720064"/>
          </a:xfrm>
        </p:spPr>
        <p:txBody>
          <a:bodyPr>
            <a:normAutofit fontScale="92500"/>
          </a:bodyPr>
          <a:lstStyle/>
          <a:p>
            <a:r>
              <a:rPr lang="en-IN" sz="3200" dirty="0"/>
              <a:t>Matplotlib:</a:t>
            </a:r>
          </a:p>
          <a:p>
            <a:r>
              <a:rPr lang="en-IN"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Matplotlib is a powerful plotting library in Python used for creating static, animated, and interactive visualizations. We will be using </a:t>
            </a:r>
            <a:r>
              <a:rPr lang="en-US" sz="1900" dirty="0" err="1">
                <a:latin typeface="Times New Roman" panose="02020603050405020304" pitchFamily="18" charset="0"/>
                <a:cs typeface="Times New Roman" panose="02020603050405020304" pitchFamily="18" charset="0"/>
              </a:rPr>
              <a:t>pyplot</a:t>
            </a:r>
            <a:r>
              <a:rPr lang="en-US" sz="1900" dirty="0">
                <a:latin typeface="Times New Roman" panose="02020603050405020304" pitchFamily="18" charset="0"/>
                <a:cs typeface="Times New Roman" panose="02020603050405020304" pitchFamily="18" charset="0"/>
              </a:rPr>
              <a:t> which is the submodule of matplotlib.</a:t>
            </a:r>
          </a:p>
          <a:p>
            <a:r>
              <a:rPr lang="en-US" sz="1900" dirty="0">
                <a:latin typeface="Times New Roman" panose="02020603050405020304" pitchFamily="18" charset="0"/>
                <a:cs typeface="Times New Roman" panose="02020603050405020304" pitchFamily="18" charset="0"/>
              </a:rPr>
              <a:t>	 It’s primary purpose is to provide users with the tools and functionality to represent data graphically, making it easier to analyze and understand.</a:t>
            </a:r>
          </a:p>
          <a:p>
            <a:r>
              <a:rPr lang="en-US" sz="1900" dirty="0">
                <a:latin typeface="Times New Roman" panose="02020603050405020304" pitchFamily="18" charset="0"/>
                <a:cs typeface="Times New Roman" panose="02020603050405020304" pitchFamily="18" charset="0"/>
              </a:rPr>
              <a:t>	Example.,.</a:t>
            </a:r>
          </a:p>
          <a:p>
            <a:pPr marL="342900" indent="-34290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plot(x, y): It plots the data with x and y coordinates.</a:t>
            </a:r>
          </a:p>
          <a:p>
            <a:pPr marL="342900" indent="-34290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title: For providing the title for the given plot.</a:t>
            </a:r>
          </a:p>
          <a:p>
            <a:r>
              <a:rPr lang="en-US" sz="1900" dirty="0">
                <a:latin typeface="Times New Roman" panose="02020603050405020304" pitchFamily="18" charset="0"/>
                <a:cs typeface="Times New Roman" panose="02020603050405020304" pitchFamily="18" charset="0"/>
              </a:rPr>
              <a:t>	etc.,.</a:t>
            </a:r>
          </a:p>
          <a:p>
            <a:pPr marL="342900" indent="-342900">
              <a:buFont typeface="Arial" panose="020B0604020202020204" pitchFamily="34" charset="0"/>
              <a:buChar char="•"/>
            </a:pPr>
            <a:endParaRPr lang="en-IN" sz="19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0B6AE17-51C6-C90B-0BCF-F6E837E903AA}"/>
              </a:ext>
            </a:extLst>
          </p:cNvPr>
          <p:cNvSpPr>
            <a:spLocks noGrp="1"/>
          </p:cNvSpPr>
          <p:nvPr>
            <p:ph sz="half" idx="13"/>
          </p:nvPr>
        </p:nvSpPr>
        <p:spPr>
          <a:xfrm>
            <a:off x="6274202" y="509286"/>
            <a:ext cx="5398686" cy="5720064"/>
          </a:xfrm>
        </p:spPr>
        <p:txBody>
          <a:bodyPr>
            <a:normAutofit/>
          </a:bodyPr>
          <a:lstStyle/>
          <a:p>
            <a:r>
              <a:rPr lang="en-IN" sz="3000" dirty="0"/>
              <a:t>Seaborn:</a:t>
            </a:r>
          </a:p>
          <a:p>
            <a:r>
              <a:rPr lang="en-IN"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Seaborn is a library for creating statistical graphics in Python. It is based on Matplotlib and integrates with Pandas data structures. </a:t>
            </a:r>
          </a:p>
          <a:p>
            <a:r>
              <a:rPr lang="en-US" sz="1900" dirty="0">
                <a:latin typeface="Times New Roman" panose="02020603050405020304" pitchFamily="18" charset="0"/>
                <a:cs typeface="Times New Roman" panose="02020603050405020304" pitchFamily="18" charset="0"/>
              </a:rPr>
              <a:t>	This library is as powerful as Matplotlib but brings simplicity and unique features. It allows for quick data exploration and understanding.</a:t>
            </a:r>
          </a:p>
          <a:p>
            <a:r>
              <a:rPr lang="en-US" sz="1900" dirty="0">
                <a:latin typeface="Times New Roman" panose="02020603050405020304" pitchFamily="18" charset="0"/>
                <a:cs typeface="Times New Roman" panose="02020603050405020304" pitchFamily="18" charset="0"/>
              </a:rPr>
              <a:t>	Example.,.</a:t>
            </a:r>
          </a:p>
          <a:p>
            <a:pPr marL="342900" indent="-34290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Heatmap</a:t>
            </a:r>
          </a:p>
          <a:p>
            <a:pPr marL="342900" indent="-342900">
              <a:buFont typeface="Arial" panose="020B0604020202020204" pitchFamily="34" charset="0"/>
              <a:buChar char="•"/>
            </a:pPr>
            <a:r>
              <a:rPr lang="en-US" sz="1900" dirty="0" err="1">
                <a:latin typeface="Times New Roman" panose="02020603050405020304" pitchFamily="18" charset="0"/>
                <a:cs typeface="Times New Roman" panose="02020603050405020304" pitchFamily="18" charset="0"/>
              </a:rPr>
              <a:t>Barplot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p>
          <a:p>
            <a:r>
              <a:rPr lang="en-US" sz="1900" dirty="0">
                <a:latin typeface="Times New Roman" panose="02020603050405020304" pitchFamily="18"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42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F0C1-123D-F6EB-5BE6-05AED481422F}"/>
              </a:ext>
            </a:extLst>
          </p:cNvPr>
          <p:cNvSpPr>
            <a:spLocks noGrp="1"/>
          </p:cNvSpPr>
          <p:nvPr>
            <p:ph type="title"/>
          </p:nvPr>
        </p:nvSpPr>
        <p:spPr>
          <a:xfrm flipV="1">
            <a:off x="568164" y="-521110"/>
            <a:ext cx="11104724" cy="921159"/>
          </a:xfrm>
        </p:spPr>
        <p:txBody>
          <a:bodyPr/>
          <a:lstStyle/>
          <a:p>
            <a:r>
              <a:rPr lang="en-IN" dirty="0"/>
              <a:t> </a:t>
            </a:r>
          </a:p>
        </p:txBody>
      </p:sp>
      <p:sp>
        <p:nvSpPr>
          <p:cNvPr id="3" name="Content Placeholder 2">
            <a:extLst>
              <a:ext uri="{FF2B5EF4-FFF2-40B4-BE49-F238E27FC236}">
                <a16:creationId xmlns:a16="http://schemas.microsoft.com/office/drawing/2014/main" id="{38A8BDBC-FC5F-29CC-E0DF-E5F8DEBBDCB0}"/>
              </a:ext>
            </a:extLst>
          </p:cNvPr>
          <p:cNvSpPr>
            <a:spLocks noGrp="1"/>
          </p:cNvSpPr>
          <p:nvPr>
            <p:ph sz="half" idx="12"/>
          </p:nvPr>
        </p:nvSpPr>
        <p:spPr>
          <a:xfrm>
            <a:off x="568164" y="491613"/>
            <a:ext cx="5398686" cy="5737737"/>
          </a:xfrm>
        </p:spPr>
        <p:txBody>
          <a:bodyPr>
            <a:normAutofit fontScale="92500" lnSpcReduction="20000"/>
          </a:bodyPr>
          <a:lstStyle/>
          <a:p>
            <a:r>
              <a:rPr lang="en-IN" sz="3000" dirty="0"/>
              <a:t>Seaborn:</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Scikit-learn is probably the most useful library for machine learning in Python. The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library contains a lot of efficient tools for machine learning and statistical modeling including classification, regression, clustering and dimensionality reduction.</a:t>
            </a:r>
          </a:p>
          <a:p>
            <a:r>
              <a:rPr lang="en-US" dirty="0">
                <a:latin typeface="Times New Roman" panose="02020603050405020304" pitchFamily="18" charset="0"/>
                <a:cs typeface="Times New Roman" panose="02020603050405020304" pitchFamily="18" charset="0"/>
              </a:rPr>
              <a:t>	Scikit-Learn, also known as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Example.,.</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LinearRegression</a:t>
            </a:r>
            <a:r>
              <a:rPr lang="en-US" dirty="0">
                <a:latin typeface="Times New Roman" panose="02020603050405020304" pitchFamily="18" charset="0"/>
                <a:cs typeface="Times New Roman" panose="02020603050405020304" pitchFamily="18" charset="0"/>
              </a:rPr>
              <a:t>: Linear regression is the process of determining the straight line that best fits a set of data points. The line can then be projected to forecast fresh data points.</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 A random forest is a meta estimator that fits a number of decision tree regressors on various sub-samples of the dataset and uses averaging to improve the predictive accuracy.</a:t>
            </a: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2A647BC-2000-2893-8321-1EADAFB3760F}"/>
              </a:ext>
            </a:extLst>
          </p:cNvPr>
          <p:cNvSpPr>
            <a:spLocks noGrp="1"/>
          </p:cNvSpPr>
          <p:nvPr>
            <p:ph sz="half" idx="13"/>
          </p:nvPr>
        </p:nvSpPr>
        <p:spPr>
          <a:xfrm>
            <a:off x="6274202" y="491613"/>
            <a:ext cx="5398686" cy="5737737"/>
          </a:xfrm>
        </p:spPr>
        <p:txBody>
          <a:bodyPr>
            <a:normAutofit/>
          </a:bodyPr>
          <a:lstStyle/>
          <a:p>
            <a:r>
              <a:rPr lang="en-IN" sz="3000" dirty="0" err="1"/>
              <a:t>Catboost</a:t>
            </a:r>
            <a:r>
              <a:rPr lang="en-IN" sz="3000" dirty="0"/>
              <a:t>:</a:t>
            </a:r>
          </a:p>
          <a:p>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is a high-performance gradient-boosting technique made for machine learning tasks, especially in situations involving structured input.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uses a method termed “ordered boosting” to process categorical data directly, resulting in faster training and better model performance.</a:t>
            </a:r>
          </a:p>
          <a:p>
            <a:r>
              <a:rPr lang="en-US" dirty="0">
                <a:latin typeface="Times New Roman" panose="02020603050405020304" pitchFamily="18" charset="0"/>
                <a:cs typeface="Times New Roman" panose="02020603050405020304" pitchFamily="18" charset="0"/>
              </a:rPr>
              <a:t>	We will use this dataset to perform a regression task using the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23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747253" y="57154"/>
            <a:ext cx="2782528" cy="1189806"/>
          </a:xfrm>
        </p:spPr>
        <p:txBody>
          <a:bodyPr/>
          <a:lstStyle/>
          <a:p>
            <a:r>
              <a:rPr lang="en-US" dirty="0"/>
              <a:t>Procedure</a:t>
            </a:r>
          </a:p>
        </p:txBody>
      </p:sp>
      <p:sp>
        <p:nvSpPr>
          <p:cNvPr id="3" name="Content Placeholder 2">
            <a:extLst>
              <a:ext uri="{FF2B5EF4-FFF2-40B4-BE49-F238E27FC236}">
                <a16:creationId xmlns:a16="http://schemas.microsoft.com/office/drawing/2014/main" id="{66377FFE-5575-F589-0B25-1907543616B3}"/>
              </a:ext>
            </a:extLst>
          </p:cNvPr>
          <p:cNvSpPr>
            <a:spLocks noGrp="1"/>
          </p:cNvSpPr>
          <p:nvPr>
            <p:ph sz="half" idx="1"/>
          </p:nvPr>
        </p:nvSpPr>
        <p:spPr>
          <a:xfrm flipH="1">
            <a:off x="7588319" y="1986116"/>
            <a:ext cx="3767937" cy="3847331"/>
          </a:xfrm>
        </p:spPr>
        <p:txBody>
          <a:bodyPr>
            <a:normAutofit/>
          </a:bodyPr>
          <a:lstStyle/>
          <a:p>
            <a:r>
              <a:rPr lang="en-US" sz="2400" dirty="0">
                <a:latin typeface="Times New Roman" panose="02020603050405020304" pitchFamily="18" charset="0"/>
                <a:cs typeface="Times New Roman" panose="02020603050405020304" pitchFamily="18" charset="0"/>
              </a:rPr>
              <a:t>This is the flow of process which is involved in the working and the completion of the project</a:t>
            </a:r>
            <a:r>
              <a:rPr lang="en-US"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4F5F9818-7589-51E7-9F61-CDE1B7A6B271}"/>
              </a:ext>
            </a:extLst>
          </p:cNvPr>
          <p:cNvSpPr>
            <a:spLocks noGrp="1"/>
          </p:cNvSpPr>
          <p:nvPr>
            <p:ph sz="half" idx="13"/>
          </p:nvPr>
        </p:nvSpPr>
        <p:spPr>
          <a:xfrm>
            <a:off x="11444746" y="1"/>
            <a:ext cx="147485" cy="5833446"/>
          </a:xfrm>
        </p:spPr>
        <p:txBody>
          <a:bodyPr>
            <a:normAutofit/>
          </a:bodyPr>
          <a:lstStyle/>
          <a:p>
            <a:r>
              <a:rPr lang="en-US" dirty="0"/>
              <a:t>	</a:t>
            </a:r>
          </a:p>
        </p:txBody>
      </p:sp>
      <p:sp>
        <p:nvSpPr>
          <p:cNvPr id="5" name="Rectangle: Rounded Corners 4">
            <a:extLst>
              <a:ext uri="{FF2B5EF4-FFF2-40B4-BE49-F238E27FC236}">
                <a16:creationId xmlns:a16="http://schemas.microsoft.com/office/drawing/2014/main" id="{25F6777D-775D-D787-F996-6A0B805C1763}"/>
              </a:ext>
            </a:extLst>
          </p:cNvPr>
          <p:cNvSpPr/>
          <p:nvPr/>
        </p:nvSpPr>
        <p:spPr>
          <a:xfrm>
            <a:off x="3743234" y="1257296"/>
            <a:ext cx="2880320" cy="540816"/>
          </a:xfrm>
          <a:prstGeom prst="roundRect">
            <a:avLst>
              <a:gd name="adj" fmla="val 42459"/>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Reading the dataset</a:t>
            </a:r>
          </a:p>
        </p:txBody>
      </p:sp>
      <p:sp>
        <p:nvSpPr>
          <p:cNvPr id="6" name="Rectangle: Rounded Corners 5">
            <a:extLst>
              <a:ext uri="{FF2B5EF4-FFF2-40B4-BE49-F238E27FC236}">
                <a16:creationId xmlns:a16="http://schemas.microsoft.com/office/drawing/2014/main" id="{AA87C57C-737A-F434-8CE8-3A2BA0C2DC9D}"/>
              </a:ext>
            </a:extLst>
          </p:cNvPr>
          <p:cNvSpPr/>
          <p:nvPr/>
        </p:nvSpPr>
        <p:spPr>
          <a:xfrm>
            <a:off x="4355302" y="340617"/>
            <a:ext cx="1656184" cy="576063"/>
          </a:xfrm>
          <a:prstGeom prst="roundRect">
            <a:avLst>
              <a:gd name="adj" fmla="val 50000"/>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Import Libraries</a:t>
            </a:r>
          </a:p>
        </p:txBody>
      </p:sp>
      <p:sp>
        <p:nvSpPr>
          <p:cNvPr id="7" name="Rectangle: Rounded Corners 6">
            <a:extLst>
              <a:ext uri="{FF2B5EF4-FFF2-40B4-BE49-F238E27FC236}">
                <a16:creationId xmlns:a16="http://schemas.microsoft.com/office/drawing/2014/main" id="{55BECBB0-E4AD-0737-EF38-EC48B116F56D}"/>
              </a:ext>
            </a:extLst>
          </p:cNvPr>
          <p:cNvSpPr/>
          <p:nvPr/>
        </p:nvSpPr>
        <p:spPr>
          <a:xfrm>
            <a:off x="3743234" y="2138728"/>
            <a:ext cx="2880320" cy="648072"/>
          </a:xfrm>
          <a:prstGeom prst="roundRect">
            <a:avLst>
              <a:gd name="adj" fmla="val 3639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Understanding the dataset</a:t>
            </a:r>
          </a:p>
        </p:txBody>
      </p:sp>
      <p:sp>
        <p:nvSpPr>
          <p:cNvPr id="8" name="Rectangle: Rounded Corners 7">
            <a:extLst>
              <a:ext uri="{FF2B5EF4-FFF2-40B4-BE49-F238E27FC236}">
                <a16:creationId xmlns:a16="http://schemas.microsoft.com/office/drawing/2014/main" id="{BD842D35-23D8-FD7E-5E19-323FA5C1C5EB}"/>
              </a:ext>
            </a:extLst>
          </p:cNvPr>
          <p:cNvSpPr/>
          <p:nvPr/>
        </p:nvSpPr>
        <p:spPr>
          <a:xfrm>
            <a:off x="3743234" y="3127416"/>
            <a:ext cx="2880320" cy="648072"/>
          </a:xfrm>
          <a:prstGeom prst="roundRect">
            <a:avLst>
              <a:gd name="adj" fmla="val 39424"/>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Formulating the training and the testing data</a:t>
            </a:r>
          </a:p>
        </p:txBody>
      </p:sp>
      <p:sp>
        <p:nvSpPr>
          <p:cNvPr id="9" name="Rectangle: Rounded Corners 8">
            <a:extLst>
              <a:ext uri="{FF2B5EF4-FFF2-40B4-BE49-F238E27FC236}">
                <a16:creationId xmlns:a16="http://schemas.microsoft.com/office/drawing/2014/main" id="{2FD5F5C6-780F-B0C2-6D16-2A041A6A45F6}"/>
              </a:ext>
            </a:extLst>
          </p:cNvPr>
          <p:cNvSpPr/>
          <p:nvPr/>
        </p:nvSpPr>
        <p:spPr>
          <a:xfrm>
            <a:off x="3881579" y="4132684"/>
            <a:ext cx="2592288" cy="648072"/>
          </a:xfrm>
          <a:prstGeom prst="roundRect">
            <a:avLst>
              <a:gd name="adj" fmla="val 38735"/>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Identifying the best regression algorithm</a:t>
            </a:r>
          </a:p>
        </p:txBody>
      </p:sp>
      <p:sp>
        <p:nvSpPr>
          <p:cNvPr id="10" name="Rectangle: Rounded Corners 9">
            <a:extLst>
              <a:ext uri="{FF2B5EF4-FFF2-40B4-BE49-F238E27FC236}">
                <a16:creationId xmlns:a16="http://schemas.microsoft.com/office/drawing/2014/main" id="{198283C6-2BE5-2C07-3C03-60D240757D84}"/>
              </a:ext>
            </a:extLst>
          </p:cNvPr>
          <p:cNvSpPr/>
          <p:nvPr/>
        </p:nvSpPr>
        <p:spPr>
          <a:xfrm>
            <a:off x="3917583" y="5104792"/>
            <a:ext cx="2520280" cy="576064"/>
          </a:xfrm>
          <a:prstGeom prst="roundRect">
            <a:avLst>
              <a:gd name="adj" fmla="val 38855"/>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Making Predictions</a:t>
            </a:r>
          </a:p>
        </p:txBody>
      </p:sp>
      <p:cxnSp>
        <p:nvCxnSpPr>
          <p:cNvPr id="12" name="Straight Connector 11">
            <a:extLst>
              <a:ext uri="{FF2B5EF4-FFF2-40B4-BE49-F238E27FC236}">
                <a16:creationId xmlns:a16="http://schemas.microsoft.com/office/drawing/2014/main" id="{D88FA9F5-5EA9-DC5B-F08E-3EDC743C5894}"/>
              </a:ext>
            </a:extLst>
          </p:cNvPr>
          <p:cNvCxnSpPr>
            <a:stCxn id="6" idx="2"/>
            <a:endCxn id="5" idx="0"/>
          </p:cNvCxnSpPr>
          <p:nvPr/>
        </p:nvCxnSpPr>
        <p:spPr>
          <a:xfrm>
            <a:off x="5183394" y="916680"/>
            <a:ext cx="0" cy="34061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86E2ADB-BD95-7E77-5561-8DB28F72FB1B}"/>
              </a:ext>
            </a:extLst>
          </p:cNvPr>
          <p:cNvCxnSpPr>
            <a:stCxn id="5" idx="2"/>
            <a:endCxn id="7" idx="0"/>
          </p:cNvCxnSpPr>
          <p:nvPr/>
        </p:nvCxnSpPr>
        <p:spPr>
          <a:xfrm>
            <a:off x="5183394" y="1798112"/>
            <a:ext cx="0" cy="34061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CDFD6BB-7D9C-61C9-B644-8CEDFD312C40}"/>
              </a:ext>
            </a:extLst>
          </p:cNvPr>
          <p:cNvCxnSpPr>
            <a:stCxn id="7" idx="2"/>
            <a:endCxn id="8" idx="0"/>
          </p:cNvCxnSpPr>
          <p:nvPr/>
        </p:nvCxnSpPr>
        <p:spPr>
          <a:xfrm>
            <a:off x="5183394" y="2786800"/>
            <a:ext cx="0" cy="340616"/>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1F12F9F-C9DB-9EB1-8840-B9B02F7D7D72}"/>
              </a:ext>
            </a:extLst>
          </p:cNvPr>
          <p:cNvCxnSpPr>
            <a:stCxn id="8" idx="2"/>
            <a:endCxn id="9" idx="0"/>
          </p:cNvCxnSpPr>
          <p:nvPr/>
        </p:nvCxnSpPr>
        <p:spPr>
          <a:xfrm flipH="1">
            <a:off x="5177723" y="3775488"/>
            <a:ext cx="5671" cy="35719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641923F-C36E-DC67-B1B4-8D3221F3A7FF}"/>
              </a:ext>
            </a:extLst>
          </p:cNvPr>
          <p:cNvCxnSpPr>
            <a:stCxn id="9" idx="2"/>
            <a:endCxn id="10" idx="0"/>
          </p:cNvCxnSpPr>
          <p:nvPr/>
        </p:nvCxnSpPr>
        <p:spPr>
          <a:xfrm>
            <a:off x="5177723" y="4780756"/>
            <a:ext cx="0" cy="32403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4616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256</TotalTime>
  <Words>896</Words>
  <Application>Microsoft Office PowerPoint</Application>
  <PresentationFormat>Widescreen</PresentationFormat>
  <Paragraphs>103</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Bradley Hand ITC</vt:lpstr>
      <vt:lpstr>Calibri</vt:lpstr>
      <vt:lpstr>Calibri Light</vt:lpstr>
      <vt:lpstr>Courier New</vt:lpstr>
      <vt:lpstr>inherit</vt:lpstr>
      <vt:lpstr>Times New Roman</vt:lpstr>
      <vt:lpstr>Office Theme</vt:lpstr>
      <vt:lpstr>House price prediction   ML Project</vt:lpstr>
      <vt:lpstr>Agenda</vt:lpstr>
      <vt:lpstr>Contents:</vt:lpstr>
      <vt:lpstr>Project Intro</vt:lpstr>
      <vt:lpstr>Tools used</vt:lpstr>
      <vt:lpstr>Packages used</vt:lpstr>
      <vt:lpstr> </vt:lpstr>
      <vt:lpstr> </vt:lpstr>
      <vt:lpstr>Procedure</vt:lpstr>
      <vt:lpstr>About the dataset:</vt:lpstr>
      <vt:lpstr>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 S S CHANDRA PAVANA SREE Javvadi</dc:creator>
  <cp:lastModifiedBy>D S S CHANDRA PAVANA SREE Javvadi</cp:lastModifiedBy>
  <cp:revision>1</cp:revision>
  <dcterms:created xsi:type="dcterms:W3CDTF">2024-09-17T01:43:47Z</dcterms:created>
  <dcterms:modified xsi:type="dcterms:W3CDTF">2024-12-08T17:38:43Z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