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3" r:id="rId13"/>
    <p:sldId id="26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748" y="3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19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89736" y="2684369"/>
            <a:ext cx="5957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 Classification using CNN</a:t>
            </a:r>
            <a:endParaRPr lang="en-US" sz="6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7BD7ABD-829C-0B41-595D-C79029BE160A}"/>
              </a:ext>
            </a:extLst>
          </p:cNvPr>
          <p:cNvSpPr txBox="1"/>
          <p:nvPr/>
        </p:nvSpPr>
        <p:spPr>
          <a:xfrm>
            <a:off x="7406640" y="5327417"/>
            <a:ext cx="36271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AHOBILAM PAVAN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AICTE ID: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STU655cf27979f161700590201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9EB69-3B50-1AAC-8E9F-BC5A6F316549}"/>
              </a:ext>
            </a:extLst>
          </p:cNvPr>
          <p:cNvSpPr txBox="1"/>
          <p:nvPr/>
        </p:nvSpPr>
        <p:spPr>
          <a:xfrm>
            <a:off x="369518" y="1083116"/>
            <a:ext cx="66325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model_evaluate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model.evaluate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test_generator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print("Loss:",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model_evaluate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print("Accuracy:",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model_evaluate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print("Precision:",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model_evaluate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print("Recall:",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model_evaluate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154A7-8884-C9E4-1840-AB2FC6AA272C}"/>
              </a:ext>
            </a:extLst>
          </p:cNvPr>
          <p:cNvSpPr txBox="1"/>
          <p:nvPr/>
        </p:nvSpPr>
        <p:spPr>
          <a:xfrm>
            <a:off x="369517" y="2714332"/>
            <a:ext cx="61001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91.52%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92.64%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90.78%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1EFA3-7FEF-9425-B412-5A8000C307E3}"/>
              </a:ext>
            </a:extLst>
          </p:cNvPr>
          <p:cNvSpPr txBox="1"/>
          <p:nvPr/>
        </p:nvSpPr>
        <p:spPr>
          <a:xfrm>
            <a:off x="208219" y="3655897"/>
            <a:ext cx="11438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Visualization of Model Performance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training progress, we plotted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Loss, Precision, and Recall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epochs: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C8D11-871A-7B38-F3FB-F1FC9C0A79DC}"/>
              </a:ext>
            </a:extLst>
          </p:cNvPr>
          <p:cNvSpPr txBox="1"/>
          <p:nvPr/>
        </p:nvSpPr>
        <p:spPr>
          <a:xfrm>
            <a:off x="288868" y="4345548"/>
            <a:ext cx="116142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['accuracy'],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='green', label='Training Accuracy')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='blue', label='Validation Accuracy')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('Training and Validation Accuracy')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('Epochs')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('Accuracy')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78220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F70835-6F51-956E-A9C4-AA31E5CD4B10}"/>
              </a:ext>
            </a:extLst>
          </p:cNvPr>
          <p:cNvSpPr txBox="1"/>
          <p:nvPr/>
        </p:nvSpPr>
        <p:spPr>
          <a:xfrm>
            <a:off x="340895" y="1054871"/>
            <a:ext cx="10439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Model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was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and can be deployed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real-world applications.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CC685-5976-D503-D157-A8E4F0EF2C5E}"/>
              </a:ext>
            </a:extLst>
          </p:cNvPr>
          <p:cNvSpPr txBox="1"/>
          <p:nvPr/>
        </p:nvSpPr>
        <p:spPr>
          <a:xfrm>
            <a:off x="340895" y="1887992"/>
            <a:ext cx="6104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model.save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cnn_model.keras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0278F-6714-5803-3A8A-8068EE0435A3}"/>
              </a:ext>
            </a:extLst>
          </p:cNvPr>
          <p:cNvSpPr txBox="1"/>
          <p:nvPr/>
        </p:nvSpPr>
        <p:spPr>
          <a:xfrm>
            <a:off x="176463" y="2413337"/>
            <a:ext cx="110530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deployment options: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farmers to upload images for diagnosis.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on-field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agricultural solutions.</a:t>
            </a:r>
          </a:p>
        </p:txBody>
      </p:sp>
    </p:spTree>
    <p:extLst>
      <p:ext uri="{BB962C8B-B14F-4D97-AF65-F5344CB8AC3E}">
        <p14:creationId xmlns:p14="http://schemas.microsoft.com/office/powerpoint/2010/main" val="113369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69AA5-0853-0D8C-BB30-489C7653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41" y="1597213"/>
            <a:ext cx="6336068" cy="508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D6BDF-A9E2-4895-3EE7-92A4EB2A7706}"/>
              </a:ext>
            </a:extLst>
          </p:cNvPr>
          <p:cNvSpPr txBox="1"/>
          <p:nvPr/>
        </p:nvSpPr>
        <p:spPr>
          <a:xfrm>
            <a:off x="149087" y="1388261"/>
            <a:ext cx="1197665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integrates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plant disease detection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leveraging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real-time image processing, we built a model capable of classifying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 plant diseases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accuracy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91.5%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IoT-driven agricultural ecosystem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model can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on edge devices like ESP32-CAM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into smart farming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 IoT-enabled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modules and cloud-based AI 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farmers can capture plant images directly from the field and receive instant disease diagnosis on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smartphones or IoT dashboards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on Edge Devices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Integrate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ESP32-CAM or Raspberry 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on-field disease detection.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Connectivity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Wi-Fi, LoRa, or MQTT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transmit data from farms to cloud-based AI servers.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Alerts &amp; Solutions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mobile notification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alert farmers about detected diseases and suggest treatments.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Irrigation &amp; Spraying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Connect disease detection data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irrigation or pesticide spraying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precise disease control.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IoT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system can help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crop losses, optimize farm management, and improve agricultural productivity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project marks a step toward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automated smart farming 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plant disease detection a reality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0600" y="1342432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396702-390C-6B7B-CF05-12CD038049C2}"/>
              </a:ext>
            </a:extLst>
          </p:cNvPr>
          <p:cNvSpPr txBox="1"/>
          <p:nvPr/>
        </p:nvSpPr>
        <p:spPr>
          <a:xfrm>
            <a:off x="457200" y="1801862"/>
            <a:ext cx="7454348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&gt;Understand CNN for image classification.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&gt;Implement a deep learning pipeline.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&gt;Evaluate model performance using key metrics.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FC46C-EDDF-CA01-0340-A16096430B1B}"/>
              </a:ext>
            </a:extLst>
          </p:cNvPr>
          <p:cNvSpPr txBox="1"/>
          <p:nvPr/>
        </p:nvSpPr>
        <p:spPr>
          <a:xfrm>
            <a:off x="732182" y="2088107"/>
            <a:ext cx="826604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&gt;Python, TensorFlow,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OpenCV, Matplotlib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&gt;Platform: Google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Kaggle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CF1BC-F410-96DB-EF30-7E637FED78E1}"/>
              </a:ext>
            </a:extLst>
          </p:cNvPr>
          <p:cNvSpPr txBox="1"/>
          <p:nvPr/>
        </p:nvSpPr>
        <p:spPr>
          <a:xfrm>
            <a:off x="997226" y="1414766"/>
            <a:ext cx="9856304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Collection &amp; Preprocessing.</a:t>
            </a:r>
          </a:p>
          <a:p>
            <a:pPr marL="742950" indent="-742950"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 Building (CNN Architecture).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 &amp; Valid.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Performance Analysis.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Deployment.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F9714-0E98-DB59-EC25-46D00428AA83}"/>
              </a:ext>
            </a:extLst>
          </p:cNvPr>
          <p:cNvSpPr txBox="1"/>
          <p:nvPr/>
        </p:nvSpPr>
        <p:spPr>
          <a:xfrm>
            <a:off x="833782" y="1711667"/>
            <a:ext cx="1097826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is the backbone of food production, and maintaining healthy crops is crucial for ensuring food security. However,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diseases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pose a significant challenge, leading to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yields, economic losses, and food shortages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Traditionally, identifying plant diseases requires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inspection by experts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time-consuming, expensive, and prone to errors.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58E7E-43B4-30F3-1D72-726250C5D16C}"/>
              </a:ext>
            </a:extLst>
          </p:cNvPr>
          <p:cNvSpPr txBox="1"/>
          <p:nvPr/>
        </p:nvSpPr>
        <p:spPr>
          <a:xfrm>
            <a:off x="443405" y="1413064"/>
            <a:ext cx="1130518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problem of plant disease identification, we implemented a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approach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trained on 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Plant Diseases Dataset (Augmented)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Our solution follows a structured workflow using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TensorFlow,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KaggleHub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automate the process of disease detection.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FB4BA-05C9-077B-787A-0DB15E33C550}"/>
              </a:ext>
            </a:extLst>
          </p:cNvPr>
          <p:cNvSpPr txBox="1"/>
          <p:nvPr/>
        </p:nvSpPr>
        <p:spPr>
          <a:xfrm>
            <a:off x="443405" y="3439254"/>
            <a:ext cx="816070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Dataset Acquisition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KaggleHub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download the dataset: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5C536B-648C-9A8D-367A-1E04C1F9001A}"/>
              </a:ext>
            </a:extLst>
          </p:cNvPr>
          <p:cNvSpPr txBox="1"/>
          <p:nvPr/>
        </p:nvSpPr>
        <p:spPr>
          <a:xfrm>
            <a:off x="443405" y="4577976"/>
            <a:ext cx="91544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kagglehub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kagglehub.dataset_download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vipoooool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/new-plant-diseases-dataset")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print("Path to dataset files:", path)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5D30C6-EBCA-1114-427C-D9E4E30B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86" y="5450004"/>
            <a:ext cx="120542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dataset contains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80,000+ 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38 plant disease categories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including healthy plants.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is divided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training, validation, and test 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effective model training. 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EDF840-FB60-8A73-6B8B-2434456CE100}"/>
              </a:ext>
            </a:extLst>
          </p:cNvPr>
          <p:cNvSpPr txBox="1"/>
          <p:nvPr/>
        </p:nvSpPr>
        <p:spPr>
          <a:xfrm>
            <a:off x="206680" y="944554"/>
            <a:ext cx="11467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applied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augmentation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model generalization and avoid overfitting: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30C46-B993-E6F4-6254-540783BBEBB8}"/>
              </a:ext>
            </a:extLst>
          </p:cNvPr>
          <p:cNvSpPr txBox="1"/>
          <p:nvPr/>
        </p:nvSpPr>
        <p:spPr>
          <a:xfrm>
            <a:off x="325678" y="1652440"/>
            <a:ext cx="112295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train_generator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tf.keras.preprocessing.image.ImageDataGenerator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rotation_range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horizontal_flip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vertical_flip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rescale=1./255,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validation_split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flow_from_directory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=(224, 224),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=64,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class_mode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='categorical', subset='training')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89B90-F578-584E-14D2-FC8516C8BEE6}"/>
              </a:ext>
            </a:extLst>
          </p:cNvPr>
          <p:cNvSpPr txBox="1"/>
          <p:nvPr/>
        </p:nvSpPr>
        <p:spPr>
          <a:xfrm>
            <a:off x="206680" y="4196468"/>
            <a:ext cx="8837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The dataset was normalized by scaling pixel values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[0,1]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4DA31-7840-2DA8-2865-9CB12DB39CCB}"/>
              </a:ext>
            </a:extLst>
          </p:cNvPr>
          <p:cNvSpPr txBox="1"/>
          <p:nvPr/>
        </p:nvSpPr>
        <p:spPr>
          <a:xfrm>
            <a:off x="106472" y="4596578"/>
            <a:ext cx="11667994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CNN Model Architecture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4-layer CNN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Fully Connected Dense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classify plant diseases.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important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spatial dimensions and computational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(0.5) prevent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multi-class classification (38 output categories).</a:t>
            </a:r>
          </a:p>
        </p:txBody>
      </p:sp>
    </p:spTree>
    <p:extLst>
      <p:ext uri="{BB962C8B-B14F-4D97-AF65-F5344CB8AC3E}">
        <p14:creationId xmlns:p14="http://schemas.microsoft.com/office/powerpoint/2010/main" val="374321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A80436-D624-480C-55E4-DCB2B641401F}"/>
              </a:ext>
            </a:extLst>
          </p:cNvPr>
          <p:cNvSpPr txBox="1"/>
          <p:nvPr/>
        </p:nvSpPr>
        <p:spPr>
          <a:xfrm>
            <a:off x="250521" y="866188"/>
            <a:ext cx="1174941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keras.models.Sequential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(keras.layers.Conv2D(filters=32,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=7, activation='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padding='same',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=(224, 224, 3)))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(keras.layers.MaxPool2D(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(keras.layers.Conv2D(filters=64,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=5, activation='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padding='same'))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(keras.layers.MaxPool2D(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(keras.layers.Conv2D(filters=128,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activation='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padding='same'))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(keras.layers.MaxPool2D(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(keras.layers.Conv2D(filters=256,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kernel_size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activation='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padding='same'))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keras.layers.Flatten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keras.layers.Dense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(128, activation='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keras.layers.Dropout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keras.layers.Dense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(64, activation='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keras.layers.Dropout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(0.5))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keras.layers.Dense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(38, activation='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model.summary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99738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29791D-0AFF-D262-7677-A1FB6F3F85FE}"/>
              </a:ext>
            </a:extLst>
          </p:cNvPr>
          <p:cNvSpPr txBox="1"/>
          <p:nvPr/>
        </p:nvSpPr>
        <p:spPr>
          <a:xfrm>
            <a:off x="164926" y="1078019"/>
            <a:ext cx="118621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Model Training &amp;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EarlyStopping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ModelCheckpoint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ReduceLROnPlateau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callbacks for performance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was performed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epochs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training 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5CE3F-D71B-D70A-6101-0823A2D1BCF9}"/>
              </a:ext>
            </a:extLst>
          </p:cNvPr>
          <p:cNvSpPr txBox="1"/>
          <p:nvPr/>
        </p:nvSpPr>
        <p:spPr>
          <a:xfrm>
            <a:off x="164926" y="2855937"/>
            <a:ext cx="11229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model.compile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(loss='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optimizer='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metrics=['accuracy', 'precision', 'recall'])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train_generator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epochs=5,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valid_generator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callbacks=callbacks)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16ACD-BADF-738B-C3B9-1D67E3CFF674}"/>
              </a:ext>
            </a:extLst>
          </p:cNvPr>
          <p:cNvSpPr txBox="1"/>
          <p:nvPr/>
        </p:nvSpPr>
        <p:spPr>
          <a:xfrm>
            <a:off x="164926" y="4147657"/>
            <a:ext cx="103318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Performance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achieved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91.5% accuracy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test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evaluation metrics:</a:t>
            </a:r>
          </a:p>
        </p:txBody>
      </p:sp>
    </p:spTree>
    <p:extLst>
      <p:ext uri="{BB962C8B-B14F-4D97-AF65-F5344CB8AC3E}">
        <p14:creationId xmlns:p14="http://schemas.microsoft.com/office/powerpoint/2010/main" val="1992070323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69</TotalTime>
  <Words>1303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ahobilam sai pavan</cp:lastModifiedBy>
  <cp:revision>4</cp:revision>
  <dcterms:created xsi:type="dcterms:W3CDTF">2024-12-31T09:40:01Z</dcterms:created>
  <dcterms:modified xsi:type="dcterms:W3CDTF">2025-03-15T14:21:48Z</dcterms:modified>
</cp:coreProperties>
</file>