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AF550-47A3-4C79-877C-855A38B3964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29733-90BE-435F-9B4E-E68E91C86143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1400" b="1" dirty="0"/>
            <a:t>               </a:t>
          </a:r>
          <a:r>
            <a:rPr lang="en-US" sz="1600" b="1" dirty="0"/>
            <a:t>Primary Goal: </a:t>
          </a:r>
        </a:p>
        <a:p>
          <a:pPr algn="ctr">
            <a:lnSpc>
              <a:spcPct val="100000"/>
            </a:lnSpc>
            <a:defRPr b="1"/>
          </a:pPr>
          <a:endParaRPr lang="en-US" sz="1400" b="1" dirty="0"/>
        </a:p>
        <a:p>
          <a:pPr algn="l">
            <a:lnSpc>
              <a:spcPct val="100000"/>
            </a:lnSpc>
            <a:defRPr b="1"/>
          </a:pPr>
          <a:r>
            <a:rPr lang="en-US" sz="1800" b="0" dirty="0"/>
            <a:t>Build a scalable and user-friendly online grocery store management system.</a:t>
          </a:r>
        </a:p>
      </dgm:t>
    </dgm:pt>
    <dgm:pt modelId="{18C6C210-5595-4457-817F-DC8CCCE46E89}" type="parTrans" cxnId="{674868F3-E663-4F07-8C17-3F3AE2258102}">
      <dgm:prSet/>
      <dgm:spPr/>
      <dgm:t>
        <a:bodyPr/>
        <a:lstStyle/>
        <a:p>
          <a:endParaRPr lang="en-US"/>
        </a:p>
      </dgm:t>
    </dgm:pt>
    <dgm:pt modelId="{9326C449-4A09-4113-905B-9F8C59450BB6}" type="sibTrans" cxnId="{674868F3-E663-4F07-8C17-3F3AE2258102}">
      <dgm:prSet/>
      <dgm:spPr/>
      <dgm:t>
        <a:bodyPr/>
        <a:lstStyle/>
        <a:p>
          <a:endParaRPr lang="en-US"/>
        </a:p>
      </dgm:t>
    </dgm:pt>
    <dgm:pt modelId="{1B3AB9D6-03AB-4624-934B-46B1F06AEA31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3500" b="1" dirty="0"/>
            <a:t>        </a:t>
          </a:r>
          <a:r>
            <a:rPr lang="en-US" sz="1600" b="1" dirty="0"/>
            <a:t>Specific Goals:</a:t>
          </a:r>
          <a:endParaRPr lang="en-US" sz="1600" dirty="0"/>
        </a:p>
      </dgm:t>
    </dgm:pt>
    <dgm:pt modelId="{8CB62792-B470-4698-A57C-156F8FF00A92}" type="parTrans" cxnId="{FCDE6520-0594-417D-9BEA-769A6715EE03}">
      <dgm:prSet/>
      <dgm:spPr/>
      <dgm:t>
        <a:bodyPr/>
        <a:lstStyle/>
        <a:p>
          <a:endParaRPr lang="en-US"/>
        </a:p>
      </dgm:t>
    </dgm:pt>
    <dgm:pt modelId="{4440F1DC-E73A-4A22-8D1A-3B3F6CFF96E1}" type="sibTrans" cxnId="{FCDE6520-0594-417D-9BEA-769A6715EE03}">
      <dgm:prSet/>
      <dgm:spPr/>
      <dgm:t>
        <a:bodyPr/>
        <a:lstStyle/>
        <a:p>
          <a:endParaRPr lang="en-US"/>
        </a:p>
      </dgm:t>
    </dgm:pt>
    <dgm:pt modelId="{31328C1F-4B6F-4742-A904-34949C44E68E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/>
            <a:t>Automate inventory management </a:t>
          </a:r>
        </a:p>
      </dgm:t>
    </dgm:pt>
    <dgm:pt modelId="{C86C0A8F-44ED-46FF-BFA2-7ADDCE4B9A37}" type="parTrans" cxnId="{787F4F6E-D4F6-49F4-93E5-80B78926E0BC}">
      <dgm:prSet/>
      <dgm:spPr/>
      <dgm:t>
        <a:bodyPr/>
        <a:lstStyle/>
        <a:p>
          <a:endParaRPr lang="en-US"/>
        </a:p>
      </dgm:t>
    </dgm:pt>
    <dgm:pt modelId="{ECA5F5C7-1662-4E15-BAA7-28EBCE1C6C67}" type="sibTrans" cxnId="{787F4F6E-D4F6-49F4-93E5-80B78926E0BC}">
      <dgm:prSet/>
      <dgm:spPr/>
      <dgm:t>
        <a:bodyPr/>
        <a:lstStyle/>
        <a:p>
          <a:endParaRPr lang="en-US"/>
        </a:p>
      </dgm:t>
    </dgm:pt>
    <dgm:pt modelId="{96D5EA29-BE70-4C00-A9E8-8D4DAAFBB994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/>
            <a:t>Create an easy-to-use interface for customers</a:t>
          </a:r>
        </a:p>
      </dgm:t>
    </dgm:pt>
    <dgm:pt modelId="{14D492FE-24D9-42E5-8326-1DD20654CB76}" type="parTrans" cxnId="{8BC9B57D-BFBF-4204-B39D-527A775EAA1D}">
      <dgm:prSet/>
      <dgm:spPr/>
      <dgm:t>
        <a:bodyPr/>
        <a:lstStyle/>
        <a:p>
          <a:endParaRPr lang="en-US"/>
        </a:p>
      </dgm:t>
    </dgm:pt>
    <dgm:pt modelId="{C08370DB-1A3A-44F8-BAEC-4CC74559761D}" type="sibTrans" cxnId="{8BC9B57D-BFBF-4204-B39D-527A775EAA1D}">
      <dgm:prSet/>
      <dgm:spPr/>
      <dgm:t>
        <a:bodyPr/>
        <a:lstStyle/>
        <a:p>
          <a:endParaRPr lang="en-US"/>
        </a:p>
      </dgm:t>
    </dgm:pt>
    <dgm:pt modelId="{0F0B9ECC-DCE2-4865-A4B3-86EBB05B5F61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/>
            <a:t>Enable seamless order management(from car to delivery)</a:t>
          </a:r>
        </a:p>
      </dgm:t>
    </dgm:pt>
    <dgm:pt modelId="{9DB962B5-F6D4-48A7-8C9C-2F86D855987C}" type="parTrans" cxnId="{8D498594-CF46-427E-8CDF-7640B3B556ED}">
      <dgm:prSet/>
      <dgm:spPr/>
      <dgm:t>
        <a:bodyPr/>
        <a:lstStyle/>
        <a:p>
          <a:endParaRPr lang="en-US"/>
        </a:p>
      </dgm:t>
    </dgm:pt>
    <dgm:pt modelId="{BD0845F9-563D-42E6-BB86-AD7BEE7D6466}" type="sibTrans" cxnId="{8D498594-CF46-427E-8CDF-7640B3B556ED}">
      <dgm:prSet/>
      <dgm:spPr/>
      <dgm:t>
        <a:bodyPr/>
        <a:lstStyle/>
        <a:p>
          <a:endParaRPr lang="en-US"/>
        </a:p>
      </dgm:t>
    </dgm:pt>
    <dgm:pt modelId="{BBC7AB74-B1F7-4B11-92DE-D3D31E986DC8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/>
            <a:t>Integrate secure payment gateway</a:t>
          </a:r>
        </a:p>
      </dgm:t>
    </dgm:pt>
    <dgm:pt modelId="{9D5FC32B-29BE-4E75-A2EA-A569E1E591EB}" type="parTrans" cxnId="{16E12B32-4650-44A8-B101-2044AD56BA87}">
      <dgm:prSet/>
      <dgm:spPr/>
      <dgm:t>
        <a:bodyPr/>
        <a:lstStyle/>
        <a:p>
          <a:endParaRPr lang="en-US"/>
        </a:p>
      </dgm:t>
    </dgm:pt>
    <dgm:pt modelId="{A2AB37ED-3B8F-4897-9493-DF20B0B3EED4}" type="sibTrans" cxnId="{16E12B32-4650-44A8-B101-2044AD56BA87}">
      <dgm:prSet/>
      <dgm:spPr/>
      <dgm:t>
        <a:bodyPr/>
        <a:lstStyle/>
        <a:p>
          <a:endParaRPr lang="en-US"/>
        </a:p>
      </dgm:t>
    </dgm:pt>
    <dgm:pt modelId="{270D2F63-DE57-4E22-807C-17C73F757494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/>
            <a:t>Develop an admin panel for managing products , orders, and customers</a:t>
          </a:r>
        </a:p>
      </dgm:t>
    </dgm:pt>
    <dgm:pt modelId="{07834706-957B-4A24-848A-33FA7B3432A7}" type="parTrans" cxnId="{1E1623C4-B2F3-4FDD-8CE3-55125CDE7A63}">
      <dgm:prSet/>
      <dgm:spPr/>
      <dgm:t>
        <a:bodyPr/>
        <a:lstStyle/>
        <a:p>
          <a:endParaRPr lang="en-US"/>
        </a:p>
      </dgm:t>
    </dgm:pt>
    <dgm:pt modelId="{1E9D594A-882B-453B-B309-38D5193418A9}" type="sibTrans" cxnId="{1E1623C4-B2F3-4FDD-8CE3-55125CDE7A63}">
      <dgm:prSet/>
      <dgm:spPr/>
      <dgm:t>
        <a:bodyPr/>
        <a:lstStyle/>
        <a:p>
          <a:endParaRPr lang="en-US"/>
        </a:p>
      </dgm:t>
    </dgm:pt>
    <dgm:pt modelId="{A3C10EC2-86B3-48A8-A926-04DC75A8CFE4}" type="pres">
      <dgm:prSet presAssocID="{44AAF550-47A3-4C79-877C-855A38B3964D}" presName="root" presStyleCnt="0">
        <dgm:presLayoutVars>
          <dgm:dir/>
          <dgm:resizeHandles val="exact"/>
        </dgm:presLayoutVars>
      </dgm:prSet>
      <dgm:spPr/>
    </dgm:pt>
    <dgm:pt modelId="{E019B141-10B6-4C37-8747-407E0EF89B93}" type="pres">
      <dgm:prSet presAssocID="{01929733-90BE-435F-9B4E-E68E91C86143}" presName="compNode" presStyleCnt="0"/>
      <dgm:spPr/>
    </dgm:pt>
    <dgm:pt modelId="{1063D1C1-8968-4CCE-B4E2-73B6F5D6B2A7}" type="pres">
      <dgm:prSet presAssocID="{01929733-90BE-435F-9B4E-E68E91C86143}" presName="iconRect" presStyleLbl="node1" presStyleIdx="0" presStyleCnt="2" custLinFactNeighborX="-35102" custLinFactNeighborY="-79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5E54B29-E624-4D72-AC64-0BC5812E8364}" type="pres">
      <dgm:prSet presAssocID="{01929733-90BE-435F-9B4E-E68E91C86143}" presName="iconSpace" presStyleCnt="0"/>
      <dgm:spPr/>
    </dgm:pt>
    <dgm:pt modelId="{6CF2B26E-4E3C-4AC7-928C-C0B339251C3F}" type="pres">
      <dgm:prSet presAssocID="{01929733-90BE-435F-9B4E-E68E91C86143}" presName="parTx" presStyleLbl="revTx" presStyleIdx="0" presStyleCnt="4">
        <dgm:presLayoutVars>
          <dgm:chMax val="0"/>
          <dgm:chPref val="0"/>
        </dgm:presLayoutVars>
      </dgm:prSet>
      <dgm:spPr/>
    </dgm:pt>
    <dgm:pt modelId="{F840A124-9C8D-4CB4-8EA2-E89C3B189AE1}" type="pres">
      <dgm:prSet presAssocID="{01929733-90BE-435F-9B4E-E68E91C86143}" presName="txSpace" presStyleCnt="0"/>
      <dgm:spPr/>
    </dgm:pt>
    <dgm:pt modelId="{48772442-D0B6-4CB2-AA8A-CEC152AA36D7}" type="pres">
      <dgm:prSet presAssocID="{01929733-90BE-435F-9B4E-E68E91C86143}" presName="desTx" presStyleLbl="revTx" presStyleIdx="1" presStyleCnt="4">
        <dgm:presLayoutVars/>
      </dgm:prSet>
      <dgm:spPr/>
    </dgm:pt>
    <dgm:pt modelId="{2FF2D0F9-4498-4A3E-9EE5-2523D285027F}" type="pres">
      <dgm:prSet presAssocID="{9326C449-4A09-4113-905B-9F8C59450BB6}" presName="sibTrans" presStyleCnt="0"/>
      <dgm:spPr/>
    </dgm:pt>
    <dgm:pt modelId="{54D42813-585C-4A23-92FF-419830FCFD2A}" type="pres">
      <dgm:prSet presAssocID="{1B3AB9D6-03AB-4624-934B-46B1F06AEA31}" presName="compNode" presStyleCnt="0"/>
      <dgm:spPr/>
    </dgm:pt>
    <dgm:pt modelId="{5A35D772-6470-418D-8A9D-FBF3228B0B9F}" type="pres">
      <dgm:prSet presAssocID="{1B3AB9D6-03AB-4624-934B-46B1F06AEA31}" presName="iconRect" presStyleLbl="node1" presStyleIdx="1" presStyleCnt="2" custLinFactNeighborX="-127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F2F11C6-08EA-4248-B986-F1C8DA7DDC1E}" type="pres">
      <dgm:prSet presAssocID="{1B3AB9D6-03AB-4624-934B-46B1F06AEA31}" presName="iconSpace" presStyleCnt="0"/>
      <dgm:spPr/>
    </dgm:pt>
    <dgm:pt modelId="{9DAFE970-3F26-46B5-82A7-78ED0A22F5F2}" type="pres">
      <dgm:prSet presAssocID="{1B3AB9D6-03AB-4624-934B-46B1F06AEA31}" presName="parTx" presStyleLbl="revTx" presStyleIdx="2" presStyleCnt="4" custLinFactNeighborX="1328" custLinFactNeighborY="-30215">
        <dgm:presLayoutVars>
          <dgm:chMax val="0"/>
          <dgm:chPref val="0"/>
        </dgm:presLayoutVars>
      </dgm:prSet>
      <dgm:spPr/>
    </dgm:pt>
    <dgm:pt modelId="{11314D59-D424-4311-8232-52BD8EF4894F}" type="pres">
      <dgm:prSet presAssocID="{1B3AB9D6-03AB-4624-934B-46B1F06AEA31}" presName="txSpace" presStyleCnt="0"/>
      <dgm:spPr/>
    </dgm:pt>
    <dgm:pt modelId="{B7E0BCF1-B8DE-44E5-9C14-C9493D42CB2A}" type="pres">
      <dgm:prSet presAssocID="{1B3AB9D6-03AB-4624-934B-46B1F06AEA31}" presName="desTx" presStyleLbl="revTx" presStyleIdx="3" presStyleCnt="4" custScaleY="217882" custLinFactNeighborX="-1992" custLinFactNeighborY="-48511">
        <dgm:presLayoutVars/>
      </dgm:prSet>
      <dgm:spPr/>
    </dgm:pt>
  </dgm:ptLst>
  <dgm:cxnLst>
    <dgm:cxn modelId="{FCDE6520-0594-417D-9BEA-769A6715EE03}" srcId="{44AAF550-47A3-4C79-877C-855A38B3964D}" destId="{1B3AB9D6-03AB-4624-934B-46B1F06AEA31}" srcOrd="1" destOrd="0" parTransId="{8CB62792-B470-4698-A57C-156F8FF00A92}" sibTransId="{4440F1DC-E73A-4A22-8D1A-3B3F6CFF96E1}"/>
    <dgm:cxn modelId="{52951729-9441-43EE-B0E6-261E9F083235}" type="presOf" srcId="{44AAF550-47A3-4C79-877C-855A38B3964D}" destId="{A3C10EC2-86B3-48A8-A926-04DC75A8CFE4}" srcOrd="0" destOrd="0" presId="urn:microsoft.com/office/officeart/2018/5/layout/CenteredIconLabelDescriptionList"/>
    <dgm:cxn modelId="{16E12B32-4650-44A8-B101-2044AD56BA87}" srcId="{1B3AB9D6-03AB-4624-934B-46B1F06AEA31}" destId="{BBC7AB74-B1F7-4B11-92DE-D3D31E986DC8}" srcOrd="3" destOrd="0" parTransId="{9D5FC32B-29BE-4E75-A2EA-A569E1E591EB}" sibTransId="{A2AB37ED-3B8F-4897-9493-DF20B0B3EED4}"/>
    <dgm:cxn modelId="{F7760238-AD94-4C22-B70E-1664861A8025}" type="presOf" srcId="{96D5EA29-BE70-4C00-A9E8-8D4DAAFBB994}" destId="{B7E0BCF1-B8DE-44E5-9C14-C9493D42CB2A}" srcOrd="0" destOrd="1" presId="urn:microsoft.com/office/officeart/2018/5/layout/CenteredIconLabelDescriptionList"/>
    <dgm:cxn modelId="{7D36B66D-D29C-410A-9E5A-F3F6F3C62743}" type="presOf" srcId="{270D2F63-DE57-4E22-807C-17C73F757494}" destId="{B7E0BCF1-B8DE-44E5-9C14-C9493D42CB2A}" srcOrd="0" destOrd="4" presId="urn:microsoft.com/office/officeart/2018/5/layout/CenteredIconLabelDescriptionList"/>
    <dgm:cxn modelId="{787F4F6E-D4F6-49F4-93E5-80B78926E0BC}" srcId="{1B3AB9D6-03AB-4624-934B-46B1F06AEA31}" destId="{31328C1F-4B6F-4742-A904-34949C44E68E}" srcOrd="0" destOrd="0" parTransId="{C86C0A8F-44ED-46FF-BFA2-7ADDCE4B9A37}" sibTransId="{ECA5F5C7-1662-4E15-BAA7-28EBCE1C6C67}"/>
    <dgm:cxn modelId="{8BC9B57D-BFBF-4204-B39D-527A775EAA1D}" srcId="{1B3AB9D6-03AB-4624-934B-46B1F06AEA31}" destId="{96D5EA29-BE70-4C00-A9E8-8D4DAAFBB994}" srcOrd="1" destOrd="0" parTransId="{14D492FE-24D9-42E5-8326-1DD20654CB76}" sibTransId="{C08370DB-1A3A-44F8-BAEC-4CC74559761D}"/>
    <dgm:cxn modelId="{EE371C84-C63D-463E-BF09-EB7B1F6B2523}" type="presOf" srcId="{1B3AB9D6-03AB-4624-934B-46B1F06AEA31}" destId="{9DAFE970-3F26-46B5-82A7-78ED0A22F5F2}" srcOrd="0" destOrd="0" presId="urn:microsoft.com/office/officeart/2018/5/layout/CenteredIconLabelDescriptionList"/>
    <dgm:cxn modelId="{C811DB8A-381A-4BDF-9699-1B9996D03BB7}" type="presOf" srcId="{31328C1F-4B6F-4742-A904-34949C44E68E}" destId="{B7E0BCF1-B8DE-44E5-9C14-C9493D42CB2A}" srcOrd="0" destOrd="0" presId="urn:microsoft.com/office/officeart/2018/5/layout/CenteredIconLabelDescriptionList"/>
    <dgm:cxn modelId="{8D498594-CF46-427E-8CDF-7640B3B556ED}" srcId="{1B3AB9D6-03AB-4624-934B-46B1F06AEA31}" destId="{0F0B9ECC-DCE2-4865-A4B3-86EBB05B5F61}" srcOrd="2" destOrd="0" parTransId="{9DB962B5-F6D4-48A7-8C9C-2F86D855987C}" sibTransId="{BD0845F9-563D-42E6-BB86-AD7BEE7D6466}"/>
    <dgm:cxn modelId="{1F6119A2-67CA-4438-BC6C-0AACFDFA030C}" type="presOf" srcId="{0F0B9ECC-DCE2-4865-A4B3-86EBB05B5F61}" destId="{B7E0BCF1-B8DE-44E5-9C14-C9493D42CB2A}" srcOrd="0" destOrd="2" presId="urn:microsoft.com/office/officeart/2018/5/layout/CenteredIconLabelDescriptionList"/>
    <dgm:cxn modelId="{1E1623C4-B2F3-4FDD-8CE3-55125CDE7A63}" srcId="{1B3AB9D6-03AB-4624-934B-46B1F06AEA31}" destId="{270D2F63-DE57-4E22-807C-17C73F757494}" srcOrd="4" destOrd="0" parTransId="{07834706-957B-4A24-848A-33FA7B3432A7}" sibTransId="{1E9D594A-882B-453B-B309-38D5193418A9}"/>
    <dgm:cxn modelId="{A101BBC4-BEBA-48ED-82A7-9E7B170B474F}" type="presOf" srcId="{01929733-90BE-435F-9B4E-E68E91C86143}" destId="{6CF2B26E-4E3C-4AC7-928C-C0B339251C3F}" srcOrd="0" destOrd="0" presId="urn:microsoft.com/office/officeart/2018/5/layout/CenteredIconLabelDescriptionList"/>
    <dgm:cxn modelId="{674868F3-E663-4F07-8C17-3F3AE2258102}" srcId="{44AAF550-47A3-4C79-877C-855A38B3964D}" destId="{01929733-90BE-435F-9B4E-E68E91C86143}" srcOrd="0" destOrd="0" parTransId="{18C6C210-5595-4457-817F-DC8CCCE46E89}" sibTransId="{9326C449-4A09-4113-905B-9F8C59450BB6}"/>
    <dgm:cxn modelId="{1FA013F6-A8BF-4D5F-B749-F0DBDA9F9441}" type="presOf" srcId="{BBC7AB74-B1F7-4B11-92DE-D3D31E986DC8}" destId="{B7E0BCF1-B8DE-44E5-9C14-C9493D42CB2A}" srcOrd="0" destOrd="3" presId="urn:microsoft.com/office/officeart/2018/5/layout/CenteredIconLabelDescriptionList"/>
    <dgm:cxn modelId="{DA512292-80F6-44FE-9FC7-437D485BF726}" type="presParOf" srcId="{A3C10EC2-86B3-48A8-A926-04DC75A8CFE4}" destId="{E019B141-10B6-4C37-8747-407E0EF89B93}" srcOrd="0" destOrd="0" presId="urn:microsoft.com/office/officeart/2018/5/layout/CenteredIconLabelDescriptionList"/>
    <dgm:cxn modelId="{084ABB67-D8F0-4B4C-A825-8556354A2679}" type="presParOf" srcId="{E019B141-10B6-4C37-8747-407E0EF89B93}" destId="{1063D1C1-8968-4CCE-B4E2-73B6F5D6B2A7}" srcOrd="0" destOrd="0" presId="urn:microsoft.com/office/officeart/2018/5/layout/CenteredIconLabelDescriptionList"/>
    <dgm:cxn modelId="{DFEBD5DA-94A7-41BA-B204-1F34B7DA70B1}" type="presParOf" srcId="{E019B141-10B6-4C37-8747-407E0EF89B93}" destId="{E5E54B29-E624-4D72-AC64-0BC5812E8364}" srcOrd="1" destOrd="0" presId="urn:microsoft.com/office/officeart/2018/5/layout/CenteredIconLabelDescriptionList"/>
    <dgm:cxn modelId="{981DAA5A-700A-443E-9263-B44E2C33F9B8}" type="presParOf" srcId="{E019B141-10B6-4C37-8747-407E0EF89B93}" destId="{6CF2B26E-4E3C-4AC7-928C-C0B339251C3F}" srcOrd="2" destOrd="0" presId="urn:microsoft.com/office/officeart/2018/5/layout/CenteredIconLabelDescriptionList"/>
    <dgm:cxn modelId="{1BBF867C-C886-460E-AD2A-DFC60598B3CF}" type="presParOf" srcId="{E019B141-10B6-4C37-8747-407E0EF89B93}" destId="{F840A124-9C8D-4CB4-8EA2-E89C3B189AE1}" srcOrd="3" destOrd="0" presId="urn:microsoft.com/office/officeart/2018/5/layout/CenteredIconLabelDescriptionList"/>
    <dgm:cxn modelId="{936F5655-9244-43E5-9A1B-F66D5226D3D4}" type="presParOf" srcId="{E019B141-10B6-4C37-8747-407E0EF89B93}" destId="{48772442-D0B6-4CB2-AA8A-CEC152AA36D7}" srcOrd="4" destOrd="0" presId="urn:microsoft.com/office/officeart/2018/5/layout/CenteredIconLabelDescriptionList"/>
    <dgm:cxn modelId="{07CEF382-6CF5-472D-911A-49A8AF7285F5}" type="presParOf" srcId="{A3C10EC2-86B3-48A8-A926-04DC75A8CFE4}" destId="{2FF2D0F9-4498-4A3E-9EE5-2523D285027F}" srcOrd="1" destOrd="0" presId="urn:microsoft.com/office/officeart/2018/5/layout/CenteredIconLabelDescriptionList"/>
    <dgm:cxn modelId="{18B4407A-5957-468C-A91F-AC7D16688B66}" type="presParOf" srcId="{A3C10EC2-86B3-48A8-A926-04DC75A8CFE4}" destId="{54D42813-585C-4A23-92FF-419830FCFD2A}" srcOrd="2" destOrd="0" presId="urn:microsoft.com/office/officeart/2018/5/layout/CenteredIconLabelDescriptionList"/>
    <dgm:cxn modelId="{C90B1421-40B1-43AA-AE21-AE24D9F73199}" type="presParOf" srcId="{54D42813-585C-4A23-92FF-419830FCFD2A}" destId="{5A35D772-6470-418D-8A9D-FBF3228B0B9F}" srcOrd="0" destOrd="0" presId="urn:microsoft.com/office/officeart/2018/5/layout/CenteredIconLabelDescriptionList"/>
    <dgm:cxn modelId="{B992650C-6067-40C4-8FAE-CD9753BBEA6B}" type="presParOf" srcId="{54D42813-585C-4A23-92FF-419830FCFD2A}" destId="{0F2F11C6-08EA-4248-B986-F1C8DA7DDC1E}" srcOrd="1" destOrd="0" presId="urn:microsoft.com/office/officeart/2018/5/layout/CenteredIconLabelDescriptionList"/>
    <dgm:cxn modelId="{201A4BF0-B1CA-45DD-A6C6-332A0E9741F6}" type="presParOf" srcId="{54D42813-585C-4A23-92FF-419830FCFD2A}" destId="{9DAFE970-3F26-46B5-82A7-78ED0A22F5F2}" srcOrd="2" destOrd="0" presId="urn:microsoft.com/office/officeart/2018/5/layout/CenteredIconLabelDescriptionList"/>
    <dgm:cxn modelId="{632D9CFD-15C0-4714-8506-3FB0D7931BE1}" type="presParOf" srcId="{54D42813-585C-4A23-92FF-419830FCFD2A}" destId="{11314D59-D424-4311-8232-52BD8EF4894F}" srcOrd="3" destOrd="0" presId="urn:microsoft.com/office/officeart/2018/5/layout/CenteredIconLabelDescriptionList"/>
    <dgm:cxn modelId="{93D8BF3E-A61B-440F-92B5-E87866979187}" type="presParOf" srcId="{54D42813-585C-4A23-92FF-419830FCFD2A}" destId="{B7E0BCF1-B8DE-44E5-9C14-C9493D42CB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3D1C1-8968-4CCE-B4E2-73B6F5D6B2A7}">
      <dsp:nvSpPr>
        <dsp:cNvPr id="0" name=""/>
        <dsp:cNvSpPr/>
      </dsp:nvSpPr>
      <dsp:spPr>
        <a:xfrm>
          <a:off x="682023" y="178481"/>
          <a:ext cx="1161259" cy="1161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2B26E-4E3C-4AC7-928C-C0B339251C3F}">
      <dsp:nvSpPr>
        <dsp:cNvPr id="0" name=""/>
        <dsp:cNvSpPr/>
      </dsp:nvSpPr>
      <dsp:spPr>
        <a:xfrm>
          <a:off x="11336" y="1586561"/>
          <a:ext cx="3317885" cy="140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               </a:t>
          </a:r>
          <a:r>
            <a:rPr lang="en-US" sz="1600" b="1" kern="1200" dirty="0"/>
            <a:t>Primary Goal: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b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Build a scalable and user-friendly online grocery store management system.</a:t>
          </a:r>
        </a:p>
      </dsp:txBody>
      <dsp:txXfrm>
        <a:off x="11336" y="1586561"/>
        <a:ext cx="3317885" cy="1401101"/>
      </dsp:txXfrm>
    </dsp:sp>
    <dsp:sp modelId="{48772442-D0B6-4CB2-AA8A-CEC152AA36D7}">
      <dsp:nvSpPr>
        <dsp:cNvPr id="0" name=""/>
        <dsp:cNvSpPr/>
      </dsp:nvSpPr>
      <dsp:spPr>
        <a:xfrm>
          <a:off x="11336" y="3059793"/>
          <a:ext cx="3317885" cy="81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5D772-6470-418D-8A9D-FBF3228B0B9F}">
      <dsp:nvSpPr>
        <dsp:cNvPr id="0" name=""/>
        <dsp:cNvSpPr/>
      </dsp:nvSpPr>
      <dsp:spPr>
        <a:xfrm>
          <a:off x="4840254" y="-79394"/>
          <a:ext cx="1161259" cy="1161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FE970-3F26-46B5-82A7-78ED0A22F5F2}">
      <dsp:nvSpPr>
        <dsp:cNvPr id="0" name=""/>
        <dsp:cNvSpPr/>
      </dsp:nvSpPr>
      <dsp:spPr>
        <a:xfrm>
          <a:off x="3921187" y="813603"/>
          <a:ext cx="3317885" cy="140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 dirty="0"/>
            <a:t>        </a:t>
          </a:r>
          <a:r>
            <a:rPr lang="en-US" sz="1600" b="1" kern="1200" dirty="0"/>
            <a:t>Specific Goals:</a:t>
          </a:r>
          <a:endParaRPr lang="en-US" sz="1600" kern="1200" dirty="0"/>
        </a:p>
      </dsp:txBody>
      <dsp:txXfrm>
        <a:off x="3921187" y="813603"/>
        <a:ext cx="3317885" cy="1401101"/>
      </dsp:txXfrm>
    </dsp:sp>
    <dsp:sp modelId="{B7E0BCF1-B8DE-44E5-9C14-C9493D42CB2A}">
      <dsp:nvSpPr>
        <dsp:cNvPr id="0" name=""/>
        <dsp:cNvSpPr/>
      </dsp:nvSpPr>
      <dsp:spPr>
        <a:xfrm>
          <a:off x="3843759" y="1517688"/>
          <a:ext cx="3317885" cy="221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Automate inventory management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Create an easy-to-use interface for customers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Enable seamless order management(from car to delivery)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Integrate secure payment gateway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Develop an admin panel for managing products , orders, and customers</a:t>
          </a:r>
        </a:p>
      </dsp:txBody>
      <dsp:txXfrm>
        <a:off x="3843759" y="1517688"/>
        <a:ext cx="3317885" cy="221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FEE1-C5FE-4747-86C5-7F0C86285CC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E098-A239-47B8-8854-31573F0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FE098-A239-47B8-8854-31573F0C87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450C070-AE42-7A53-16B2-BE8235B9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3" r="9718"/>
          <a:stretch/>
        </p:blipFill>
        <p:spPr>
          <a:xfrm>
            <a:off x="-7662" y="10"/>
            <a:ext cx="1219200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22A17-6B3B-2218-8579-183472DD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ONLINE INDIAN GROCERY STORE MANAGEMENT SYSTEM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05CEA-34AA-E0C3-6F61-0A7F6BC5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9309" y="1438027"/>
            <a:ext cx="33506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DONE BY:</a:t>
            </a:r>
          </a:p>
          <a:p>
            <a:r>
              <a:rPr lang="en-US">
                <a:solidFill>
                  <a:srgbClr val="FFFFFF"/>
                </a:solidFill>
              </a:rPr>
              <a:t>KOTTE DEEKSHITHA</a:t>
            </a:r>
          </a:p>
          <a:p>
            <a:r>
              <a:rPr lang="en-US">
                <a:solidFill>
                  <a:srgbClr val="FFFFFF"/>
                </a:solidFill>
              </a:rPr>
              <a:t>PAVAN BHARADWAJ ANNAMBHOTLA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8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2121E-8A01-0375-F87B-B6BBC898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0B380B8-1CD9-6A60-375F-94DB8F36D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C0641BF-3EEB-12C1-FE29-2CC0F7D1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50" y="0"/>
            <a:ext cx="5989786" cy="2990307"/>
          </a:xfr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E4ABBF-6BC5-6D5E-22A6-74AE3BFC0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1CAF3A3-9E44-FE75-03F2-E7821962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036" y="126590"/>
            <a:ext cx="5895484" cy="3151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07657-2461-ED24-89F1-0617BA772C24}"/>
              </a:ext>
            </a:extLst>
          </p:cNvPr>
          <p:cNvSpPr txBox="1"/>
          <p:nvPr/>
        </p:nvSpPr>
        <p:spPr>
          <a:xfrm>
            <a:off x="1894405" y="3429000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A2B4DF-3715-1F51-A33A-DF406A36BE3B}"/>
              </a:ext>
            </a:extLst>
          </p:cNvPr>
          <p:cNvSpPr txBox="1"/>
          <p:nvPr/>
        </p:nvSpPr>
        <p:spPr>
          <a:xfrm>
            <a:off x="7513488" y="3429000"/>
            <a:ext cx="361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CART AND CHECKOUT PAGE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E18387-9281-4B79-FC74-B185DA108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72" y="3949707"/>
            <a:ext cx="7207620" cy="1835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34011-A35A-5A55-4722-ED098009440A}"/>
              </a:ext>
            </a:extLst>
          </p:cNvPr>
          <p:cNvSpPr txBox="1"/>
          <p:nvPr/>
        </p:nvSpPr>
        <p:spPr>
          <a:xfrm>
            <a:off x="5054409" y="5936326"/>
            <a:ext cx="24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  <a:r>
              <a:rPr lang="en-US" b="1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68201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DCD49-C647-4FCB-0D24-C07BD118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E2A577-12D3-7711-4956-4A2E10D2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9EF8B-A8B5-BFF5-028B-18D62D4E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85931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8EFB0-C359-F673-914C-D2EC6A96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496088"/>
            <a:ext cx="11205146" cy="4361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Indian grocery management system is progressing well with key features already setup . We are focusing on backend development right now and testing 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makes grocery store operations easier for customers to shop online and for stores to manage their inventory and orders efficiently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F36C8B-0BFE-2847-4664-7A8638DB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7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AD6EC-B3D2-A6AD-D710-74250488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7964AE8-57F5-3610-3424-81E75602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0" t="1232" r="13822" b="7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901EC-0863-CFD4-E328-1A297A5F0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477" y="1599329"/>
            <a:ext cx="3813397" cy="97434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13E30-A304-9F10-0C24-9B05F1A9A939}"/>
              </a:ext>
            </a:extLst>
          </p:cNvPr>
          <p:cNvSpPr txBox="1"/>
          <p:nvPr/>
        </p:nvSpPr>
        <p:spPr>
          <a:xfrm>
            <a:off x="4627084" y="5571162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7113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000CD-040A-A3E3-27BA-753641A3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328D5-B5D1-06E1-9B86-14833E87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D8C7-F3A6-DD09-DC70-79E3B902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Online platform for managing grocery store operations such as inventory, order management , customer interactions and payment processing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and Inventory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and Profile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 and Tracking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for analytics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78EBDB5-2C85-C750-0FCB-3954B762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7965"/>
          <a:stretch/>
        </p:blipFill>
        <p:spPr>
          <a:xfrm>
            <a:off x="6803744" y="3525398"/>
            <a:ext cx="4672873" cy="26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FD4F8-E20B-1FEB-5FC5-40C824DC2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3D62B22-2C41-D436-93EE-F46177481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A877B-1C6B-0A92-EE13-8FA767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C7E71-945E-D00B-FE73-055D4EB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016087"/>
            <a:ext cx="6001512" cy="43626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 in grocery retail: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inventory 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large volumes of orders manually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customer engagement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for the above challenges is an integrated online platform to streamline and automate the operations of store while providing customers a convenient and easy shopping experience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6EA122-71DD-B7C0-006E-F5F1E94CB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90C89C3-1630-ABF3-5D00-8B2D72E1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4118"/>
          <a:stretch/>
        </p:blipFill>
        <p:spPr>
          <a:xfrm>
            <a:off x="6987505" y="3525398"/>
            <a:ext cx="4672873" cy="28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D4772-A923-E2CA-33ED-EA6EB848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46F0D5-F360-8989-F7EF-CC7803D9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95C5A-381A-657A-6D59-1BA5815E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70" name="Subtitle 2">
            <a:extLst>
              <a:ext uri="{FF2B5EF4-FFF2-40B4-BE49-F238E27FC236}">
                <a16:creationId xmlns:a16="http://schemas.microsoft.com/office/drawing/2014/main" id="{502E90F1-B293-F756-CD4C-85BA35BA5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166543"/>
              </p:ext>
            </p:extLst>
          </p:nvPr>
        </p:nvGraphicFramePr>
        <p:xfrm>
          <a:off x="704087" y="2016087"/>
          <a:ext cx="7239073" cy="414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FA2109-9093-E361-FE7F-8490E3D5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32890A66-44F8-29D7-6E23-B99EA14AB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8108414" y="4259280"/>
            <a:ext cx="3368202" cy="18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C458B-E447-533B-F5EF-975A8E721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44FBF14-0C52-D110-150F-C267663D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r="11514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0A118-079A-2A92-6314-5560998B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FDF7-FF51-C55C-F502-69A9180B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HTML/CSS , Bootstrap, React.js (UI/UX)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PHP (for server-side logic)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MySQL (scalable and flexible)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Wen Tokens for authentication and authorization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C8575-AC0B-9BCE-F8E1-87F03378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64CD395-C161-6BE7-B6DE-A6765F3E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5381-148A-76D3-B57A-CB8D2F89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" y="877156"/>
            <a:ext cx="6826241" cy="66630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timeline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89F81B-5B40-C997-6776-2B4DBCD99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12F71E-2241-A6FB-3666-7FB3E3B7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84" y="1915837"/>
            <a:ext cx="5741416" cy="1688996"/>
          </a:xfrm>
        </p:spPr>
        <p:txBody>
          <a:bodyPr/>
          <a:lstStyle/>
          <a:p>
            <a:r>
              <a:rPr lang="en-US" b="1" dirty="0"/>
              <a:t>Week 1: Research and Planning</a:t>
            </a:r>
          </a:p>
          <a:p>
            <a:pPr lvl="1"/>
            <a:r>
              <a:rPr lang="en-US" dirty="0"/>
              <a:t>Finalize the Project requirements</a:t>
            </a:r>
          </a:p>
          <a:p>
            <a:pPr lvl="1"/>
            <a:r>
              <a:rPr lang="en-US" dirty="0"/>
              <a:t>Define system architecture</a:t>
            </a:r>
          </a:p>
          <a:p>
            <a:pPr lvl="1"/>
            <a:r>
              <a:rPr lang="en-US" dirty="0"/>
              <a:t>Select technologies to be used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5553A3E5-A024-44A4-D455-A6BD12D40D23}"/>
              </a:ext>
            </a:extLst>
          </p:cNvPr>
          <p:cNvSpPr txBox="1">
            <a:spLocks/>
          </p:cNvSpPr>
          <p:nvPr/>
        </p:nvSpPr>
        <p:spPr>
          <a:xfrm>
            <a:off x="6095999" y="1881738"/>
            <a:ext cx="5923403" cy="168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Week 2-3: Database Design and Frontend development</a:t>
            </a:r>
          </a:p>
          <a:p>
            <a:pPr lvl="1"/>
            <a:r>
              <a:rPr lang="en-US" dirty="0"/>
              <a:t>Build a basic frontend design (Login,SignUp,Home)</a:t>
            </a:r>
          </a:p>
          <a:p>
            <a:pPr lvl="1"/>
            <a:r>
              <a:rPr lang="en-US" dirty="0"/>
              <a:t>Build an initial database schema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150ABBCB-EA44-BC32-A8D5-39A047DBA9D4}"/>
              </a:ext>
            </a:extLst>
          </p:cNvPr>
          <p:cNvSpPr txBox="1">
            <a:spLocks/>
          </p:cNvSpPr>
          <p:nvPr/>
        </p:nvSpPr>
        <p:spPr>
          <a:xfrm>
            <a:off x="354583" y="3992795"/>
            <a:ext cx="5741416" cy="16889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Week 3: Backend Development Phase </a:t>
            </a:r>
          </a:p>
          <a:p>
            <a:pPr lvl="1"/>
            <a:r>
              <a:rPr lang="en-US" dirty="0"/>
              <a:t>Develop Key features : Product Catalog , Order management, Customer registration setup</a:t>
            </a:r>
          </a:p>
          <a:p>
            <a:pPr lvl="1"/>
            <a:r>
              <a:rPr lang="en-US" dirty="0"/>
              <a:t>Implement Admin Dashboard for product and order management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1521B6-6F8D-23B0-5C93-ED79E9B764CC}"/>
              </a:ext>
            </a:extLst>
          </p:cNvPr>
          <p:cNvSpPr txBox="1">
            <a:spLocks/>
          </p:cNvSpPr>
          <p:nvPr/>
        </p:nvSpPr>
        <p:spPr>
          <a:xfrm>
            <a:off x="6095999" y="3958696"/>
            <a:ext cx="5923403" cy="168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Week 4: Testing and Updating</a:t>
            </a:r>
          </a:p>
          <a:p>
            <a:pPr lvl="1"/>
            <a:r>
              <a:rPr lang="en-US" dirty="0"/>
              <a:t>Manually checking the project with different inputs</a:t>
            </a:r>
          </a:p>
          <a:p>
            <a:pPr lvl="1"/>
            <a:r>
              <a:rPr lang="en-US" dirty="0"/>
              <a:t>Updating the project with needful changes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5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8F2BA-8E32-ED46-4351-BA87A8B8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22EA2-06D1-CD5F-9D86-11A19ED8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859312"/>
          </a:xfrm>
        </p:spPr>
        <p:txBody>
          <a:bodyPr>
            <a:normAutofit/>
          </a:bodyPr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A3C1-DA2D-E4E7-F445-8087141A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773712"/>
            <a:ext cx="6001512" cy="436191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tasks: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Project requirements and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database schema and developed initial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basic frontend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user registration and login system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core development for the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 and management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development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A29CE62-EF44-E194-BA2E-89329B261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b="1682"/>
          <a:stretch/>
        </p:blipFill>
        <p:spPr>
          <a:xfrm>
            <a:off x="7274560" y="3790222"/>
            <a:ext cx="4202057" cy="23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6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7EB90-BBB4-19FA-24E0-596A99AC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BD17FFE-3D1F-007C-BE76-51646B6B9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C83BA-0B7F-3D11-A1B4-40AC8711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857169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9A96-3F1E-8C09-9FCD-34413914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773711"/>
            <a:ext cx="4892481" cy="458258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1 (Deekshitha):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frontend UI design and script development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customer registration and login system (frontend)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admin dashboard for order tracking and reporting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backend development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order management functionality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with overall project planning and coordination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AF9204-80BD-6C45-27E6-EABFE60B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CCA3471B-6E8D-2DA2-DD99-2A959A2DE6F1}"/>
              </a:ext>
            </a:extLst>
          </p:cNvPr>
          <p:cNvSpPr txBox="1">
            <a:spLocks/>
          </p:cNvSpPr>
          <p:nvPr/>
        </p:nvSpPr>
        <p:spPr>
          <a:xfrm>
            <a:off x="5990348" y="1773710"/>
            <a:ext cx="4892481" cy="458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2 (Pavan):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backend with PHP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MySQL database schema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API for product management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customer registration and login system(backend)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payment gateway , testing and debugging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with overall project planning and coordination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7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EE4CFA-62DF-1974-5CEA-7FA2C9D00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F345D68-31CF-D6FA-C514-EF6F895A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1DF2-6359-86B5-8F10-7A65CC6A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2402669" cy="859312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</p:txBody>
      </p:sp>
      <p:pic>
        <p:nvPicPr>
          <p:cNvPr id="15" name="Content Placeholder 14" descr="A screenshot of a login form">
            <a:extLst>
              <a:ext uri="{FF2B5EF4-FFF2-40B4-BE49-F238E27FC236}">
                <a16:creationId xmlns:a16="http://schemas.microsoft.com/office/drawing/2014/main" id="{5EC74B32-6FC3-9F1C-1BD6-00319F4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4" y="2187621"/>
            <a:ext cx="5989786" cy="2990307"/>
          </a:xfr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CF11F0-E25D-2D5A-9A07-95EED3923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login form&#10;&#10;Description automatically generated">
            <a:extLst>
              <a:ext uri="{FF2B5EF4-FFF2-40B4-BE49-F238E27FC236}">
                <a16:creationId xmlns:a16="http://schemas.microsoft.com/office/drawing/2014/main" id="{0BACC916-49AA-C438-88D3-4ED867B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621"/>
            <a:ext cx="5895484" cy="34042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92ED27-66D9-EA70-AF68-67E639638AD1}"/>
              </a:ext>
            </a:extLst>
          </p:cNvPr>
          <p:cNvSpPr txBox="1"/>
          <p:nvPr/>
        </p:nvSpPr>
        <p:spPr>
          <a:xfrm>
            <a:off x="2059658" y="5749767"/>
            <a:ext cx="17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17B1B-4A0A-1868-2122-B2AD2D92958C}"/>
              </a:ext>
            </a:extLst>
          </p:cNvPr>
          <p:cNvSpPr txBox="1"/>
          <p:nvPr/>
        </p:nvSpPr>
        <p:spPr>
          <a:xfrm>
            <a:off x="8175138" y="5749767"/>
            <a:ext cx="18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165577139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dc7959-6efc-4582-9595-d63690e1c1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82C4967A69B4D84B0D6AD819578A8" ma:contentTypeVersion="9" ma:contentTypeDescription="Create a new document." ma:contentTypeScope="" ma:versionID="484567c6d639759b68878e803ce9f452">
  <xsd:schema xmlns:xsd="http://www.w3.org/2001/XMLSchema" xmlns:xs="http://www.w3.org/2001/XMLSchema" xmlns:p="http://schemas.microsoft.com/office/2006/metadata/properties" xmlns:ns3="11dc7959-6efc-4582-9595-d63690e1c17e" xmlns:ns4="c233e92c-6c19-41bf-9d69-3a3f2a6645ab" targetNamespace="http://schemas.microsoft.com/office/2006/metadata/properties" ma:root="true" ma:fieldsID="2c52a19c0bc2d493df2127c4e5d6edce" ns3:_="" ns4:_="">
    <xsd:import namespace="11dc7959-6efc-4582-9595-d63690e1c17e"/>
    <xsd:import namespace="c233e92c-6c19-41bf-9d69-3a3f2a6645a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c7959-6efc-4582-9595-d63690e1c17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3e92c-6c19-41bf-9d69-3a3f2a6645a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C92668-E5A7-4A7F-9D31-BC0AFD3F4EE4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233e92c-6c19-41bf-9d69-3a3f2a6645ab"/>
    <ds:schemaRef ds:uri="http://schemas.openxmlformats.org/package/2006/metadata/core-properties"/>
    <ds:schemaRef ds:uri="11dc7959-6efc-4582-9595-d63690e1c17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0444FE-6136-4E3D-85C5-7DE9F6212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474C9-1E4A-4EE5-8417-F2621B727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c7959-6efc-4582-9595-d63690e1c17e"/>
    <ds:schemaRef ds:uri="c233e92c-6c19-41bf-9d69-3a3f2a664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523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Calisto MT</vt:lpstr>
      <vt:lpstr>Times New Roman</vt:lpstr>
      <vt:lpstr>Univers Condensed</vt:lpstr>
      <vt:lpstr>Wingdings</vt:lpstr>
      <vt:lpstr>ChronicleVTI</vt:lpstr>
      <vt:lpstr>ONLINE INDIAN GROCERY STORE MANAGEMENT SYSTEM</vt:lpstr>
      <vt:lpstr>PROJECT OVERVIEW</vt:lpstr>
      <vt:lpstr>Problem statement</vt:lpstr>
      <vt:lpstr>Project goals</vt:lpstr>
      <vt:lpstr>Technology stack</vt:lpstr>
      <vt:lpstr>PROJECT timeline</vt:lpstr>
      <vt:lpstr>Progress so far</vt:lpstr>
      <vt:lpstr>Individual contributions</vt:lpstr>
      <vt:lpstr>outputs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PANNAMBH</dc:creator>
  <cp:lastModifiedBy>PANNAMBH</cp:lastModifiedBy>
  <cp:revision>2</cp:revision>
  <dcterms:created xsi:type="dcterms:W3CDTF">2024-11-10T18:27:02Z</dcterms:created>
  <dcterms:modified xsi:type="dcterms:W3CDTF">2024-11-11T18:42:53Z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0x0101000FC82C4967A69B4D84B0D6AD819578A8</vt:lpwstr>
  </property>
</Properties>
</file>