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4" r:id="rId2"/>
    <p:sldId id="267" r:id="rId3"/>
    <p:sldId id="265" r:id="rId4"/>
    <p:sldId id="266" r:id="rId5"/>
    <p:sldId id="259" r:id="rId6"/>
    <p:sldId id="260" r:id="rId7"/>
    <p:sldId id="261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1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7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51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7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03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40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9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3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4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4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3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4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D1AD9B-4136-44EE-A32A-31D39A7184A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EDCE1D-5FC2-4F24-810F-79DFCB37D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083C3-C598-E9B9-225B-C7C5AC507706}"/>
              </a:ext>
            </a:extLst>
          </p:cNvPr>
          <p:cNvSpPr/>
          <p:nvPr/>
        </p:nvSpPr>
        <p:spPr>
          <a:xfrm>
            <a:off x="0" y="695189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TOOL FOR VALIDATING INPUT STRING USING PREDICTIVE PARSING TECHNIQUE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22DADE-03A1-24B4-BB21-20DB5BD48DED}"/>
              </a:ext>
            </a:extLst>
          </p:cNvPr>
          <p:cNvSpPr/>
          <p:nvPr/>
        </p:nvSpPr>
        <p:spPr>
          <a:xfrm>
            <a:off x="564144" y="5577291"/>
            <a:ext cx="50727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Faculty: Dr. G. Michael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2E331-B8F0-B4E9-B865-61539DA5C611}"/>
              </a:ext>
            </a:extLst>
          </p:cNvPr>
          <p:cNvSpPr txBox="1"/>
          <p:nvPr/>
        </p:nvSpPr>
        <p:spPr>
          <a:xfrm>
            <a:off x="8556171" y="4915571"/>
            <a:ext cx="29671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T.Pavankumar(192210290)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K.V.Sasikanth(192211955)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M.Vamsi(192211903)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82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2A021B-6C75-50CE-AB46-2414CC43CFED}"/>
              </a:ext>
            </a:extLst>
          </p:cNvPr>
          <p:cNvSpPr/>
          <p:nvPr/>
        </p:nvSpPr>
        <p:spPr>
          <a:xfrm>
            <a:off x="4478084" y="1200856"/>
            <a:ext cx="20601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2937B-3D79-15C6-9C6E-A2018D42E4E4}"/>
              </a:ext>
            </a:extLst>
          </p:cNvPr>
          <p:cNvSpPr txBox="1"/>
          <p:nvPr/>
        </p:nvSpPr>
        <p:spPr>
          <a:xfrm>
            <a:off x="1153094" y="2256213"/>
            <a:ext cx="96053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project's primary objective is to provide developers with a reliable and efficient solution 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validating input strings against predefined grammars. By leveraging predictive parsing techniques, the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 will offer a robust mechanism for analysing input strings and identifying syntax errors.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capability is particularly crucial in fields like compiler construction, where the correctness of syntax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directly impacts the functionality of the generated code.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Additionally, in natural language processing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vital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effectively.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Overall, the project represents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advancement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valuable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quality 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software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665F48-3839-B23A-1748-863B1FEDE8AD}"/>
              </a:ext>
            </a:extLst>
          </p:cNvPr>
          <p:cNvSpPr/>
          <p:nvPr/>
        </p:nvSpPr>
        <p:spPr>
          <a:xfrm>
            <a:off x="4084581" y="1143978"/>
            <a:ext cx="27927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1EF9D-FB31-B58A-47D4-574C3B0CDA5B}"/>
              </a:ext>
            </a:extLst>
          </p:cNvPr>
          <p:cNvSpPr txBox="1"/>
          <p:nvPr/>
        </p:nvSpPr>
        <p:spPr>
          <a:xfrm>
            <a:off x="859969" y="1443841"/>
            <a:ext cx="10379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strings. Its primary goals include designing efficient predictive parsing algorithms, implementing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interface,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evaluating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against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methodology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thorough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</a:t>
            </a:r>
            <a:r>
              <a:rPr lang="en-US" sz="1800" spc="-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tool using appropriate software and hardware resources, and testing its functionality with various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strings.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project's significance lies in its potential to streamline input validation processes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across applications,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thereby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successful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completion</a:t>
            </a:r>
            <a:r>
              <a:rPr lang="en-US" sz="1800" spc="-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could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catalyse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transformative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development,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ushering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era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26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D6B006-1783-DD84-62AF-5FCC389187CE}"/>
              </a:ext>
            </a:extLst>
          </p:cNvPr>
          <p:cNvSpPr/>
          <p:nvPr/>
        </p:nvSpPr>
        <p:spPr>
          <a:xfrm>
            <a:off x="2369157" y="1280049"/>
            <a:ext cx="67787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AND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1576F-9C3A-7DF9-FC8C-20E687FC96B3}"/>
              </a:ext>
            </a:extLst>
          </p:cNvPr>
          <p:cNvSpPr txBox="1"/>
          <p:nvPr/>
        </p:nvSpPr>
        <p:spPr>
          <a:xfrm>
            <a:off x="2369157" y="2100076"/>
            <a:ext cx="465223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Understanding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(NLU)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Representation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and Correction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1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D523F-49DC-EA4F-9D6A-C56AB5CF54D9}"/>
              </a:ext>
            </a:extLst>
          </p:cNvPr>
          <p:cNvSpPr/>
          <p:nvPr/>
        </p:nvSpPr>
        <p:spPr>
          <a:xfrm>
            <a:off x="2629368" y="1225620"/>
            <a:ext cx="61495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OF CODE GENERATION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176AB-61FC-63D0-650D-6DEADA923396}"/>
              </a:ext>
            </a:extLst>
          </p:cNvPr>
          <p:cNvSpPr txBox="1"/>
          <p:nvPr/>
        </p:nvSpPr>
        <p:spPr>
          <a:xfrm>
            <a:off x="995086" y="242207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CDEE3-DB82-5B24-9F63-A37B18C10169}"/>
              </a:ext>
            </a:extLst>
          </p:cNvPr>
          <p:cNvSpPr txBox="1"/>
          <p:nvPr/>
        </p:nvSpPr>
        <p:spPr>
          <a:xfrm>
            <a:off x="4207329" y="242207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96615-17C5-3C4B-2B13-9AFD502510DE}"/>
              </a:ext>
            </a:extLst>
          </p:cNvPr>
          <p:cNvSpPr txBox="1"/>
          <p:nvPr/>
        </p:nvSpPr>
        <p:spPr>
          <a:xfrm>
            <a:off x="8278587" y="2422072"/>
            <a:ext cx="16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71FC3-8E39-6D58-2183-B73F7E63ADC8}"/>
              </a:ext>
            </a:extLst>
          </p:cNvPr>
          <p:cNvSpPr txBox="1"/>
          <p:nvPr/>
        </p:nvSpPr>
        <p:spPr>
          <a:xfrm>
            <a:off x="7941129" y="4223659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3175B-2A34-225B-8C9A-C8B6E36BA5C6}"/>
              </a:ext>
            </a:extLst>
          </p:cNvPr>
          <p:cNvSpPr txBox="1"/>
          <p:nvPr/>
        </p:nvSpPr>
        <p:spPr>
          <a:xfrm>
            <a:off x="3769883" y="422287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 Connection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5675B-F076-1989-7E6D-339703EE1D72}"/>
              </a:ext>
            </a:extLst>
          </p:cNvPr>
          <p:cNvSpPr txBox="1"/>
          <p:nvPr/>
        </p:nvSpPr>
        <p:spPr>
          <a:xfrm>
            <a:off x="1170215" y="4222877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139F1-CFB3-F6E2-6FDC-6FEF8DE69F84}"/>
              </a:ext>
            </a:extLst>
          </p:cNvPr>
          <p:cNvSpPr txBox="1"/>
          <p:nvPr/>
        </p:nvSpPr>
        <p:spPr>
          <a:xfrm>
            <a:off x="551167" y="583901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FB6A95-4B93-8A14-15F3-B6416B519E3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635279" y="2606738"/>
            <a:ext cx="157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480353-C62F-C001-EFFC-20F0DB55705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962938" y="2606738"/>
            <a:ext cx="2315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29A077-1F5A-2920-F53E-D3228AD784C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171214" y="2791405"/>
            <a:ext cx="42091" cy="143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11B31C-8793-321B-77F4-746547F6FF20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6301345" y="4407543"/>
            <a:ext cx="1639784" cy="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A0F1AD-967B-FF67-9D57-2B0F9CD6E58A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085274" y="4407543"/>
            <a:ext cx="1684609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59422-C8DA-EFD0-586C-7648B221E05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627744" y="4592209"/>
            <a:ext cx="1" cy="124680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2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6934F2-5F29-EB17-78FF-E8F68CCCBFCD}"/>
              </a:ext>
            </a:extLst>
          </p:cNvPr>
          <p:cNvSpPr txBox="1"/>
          <p:nvPr/>
        </p:nvSpPr>
        <p:spPr>
          <a:xfrm>
            <a:off x="1614196" y="765110"/>
            <a:ext cx="7980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8705" marR="917575" algn="ctr"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LITERATURE</a:t>
            </a:r>
            <a:r>
              <a:rPr lang="en-US" sz="18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</a:t>
            </a:r>
          </a:p>
          <a:p>
            <a:pPr marL="1068705" marR="917575" algn="ctr">
              <a:spcAft>
                <a:spcPts val="0"/>
              </a:spcAft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9F2E-DB9A-7734-795B-6AC41DD9FAF2}"/>
              </a:ext>
            </a:extLst>
          </p:cNvPr>
          <p:cNvSpPr txBox="1"/>
          <p:nvPr/>
        </p:nvSpPr>
        <p:spPr>
          <a:xfrm>
            <a:off x="671804" y="1492899"/>
            <a:ext cx="107488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 parsing is a fundamental technique in parsing theory, widely used in the field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 construction and natural language processing.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 studies have focused 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optimizing predictive parsing algorithms for efficiency and accuracy. Classic works by Aho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Ullman (1972) and Knuth (1965) introduced predictive parsing as a method to parse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context-free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grammars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LL(k)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algorithms,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"LL"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stands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"Left-to-right,Leftmost derivation" and "k" denotes the number of lookahead symbols.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Recent studies have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memorization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(Johnson, 1995) and error recovery strategies (Grune &amp; Jacobs, 2008) to enhance robustness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 handling capabilities.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Additionally, research has explored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beyond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construction,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syntactic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natural language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 like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syntactic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 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semantic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6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B2D87-5653-A1CF-265B-60AFFAF0CC35}"/>
              </a:ext>
            </a:extLst>
          </p:cNvPr>
          <p:cNvSpPr txBox="1"/>
          <p:nvPr/>
        </p:nvSpPr>
        <p:spPr>
          <a:xfrm>
            <a:off x="2768859" y="855696"/>
            <a:ext cx="6116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34A39-44A9-3B7D-524E-6437228641FC}"/>
              </a:ext>
            </a:extLst>
          </p:cNvPr>
          <p:cNvSpPr txBox="1"/>
          <p:nvPr/>
        </p:nvSpPr>
        <p:spPr>
          <a:xfrm>
            <a:off x="979714" y="1940766"/>
            <a:ext cx="9414588" cy="2674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 marR="568960" indent="-285750" algn="just">
              <a:lnSpc>
                <a:spcPct val="107000"/>
              </a:lnSpc>
              <a:spcBef>
                <a:spcPts val="92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successfully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demonstrates high efficiency and accuracy in handling a wide range of input string complexities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grammatical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009650" marR="568960" indent="-285750" algn="just">
              <a:lnSpc>
                <a:spcPct val="107000"/>
              </a:lnSpc>
              <a:spcBef>
                <a:spcPts val="92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indicates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intuitive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capabilities. Comparative analysis against existing tools highlights its competitive performance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features.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009650" marR="568960" indent="-285750" algn="just">
              <a:lnSpc>
                <a:spcPct val="107000"/>
              </a:lnSpc>
              <a:spcBef>
                <a:spcPts val="92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advancing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valuable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validation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diverse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1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ED0A7C-35F6-1AD0-485F-00255618256F}"/>
              </a:ext>
            </a:extLst>
          </p:cNvPr>
          <p:cNvSpPr/>
          <p:nvPr/>
        </p:nvSpPr>
        <p:spPr>
          <a:xfrm>
            <a:off x="4432403" y="1002463"/>
            <a:ext cx="26196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F52B4-5193-D4F8-9261-1DB20ECD2D6E}"/>
              </a:ext>
            </a:extLst>
          </p:cNvPr>
          <p:cNvSpPr txBox="1"/>
          <p:nvPr/>
        </p:nvSpPr>
        <p:spPr>
          <a:xfrm>
            <a:off x="1219203" y="1872343"/>
            <a:ext cx="9622970" cy="337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marR="570230" algn="just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validating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r>
              <a:rPr lang="en-US" sz="1800" spc="-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notable advantages in enhancing both efficiency and accuracy in software development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processes.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demonstrates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merits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furnishing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dependable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parsing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solution,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encounter limitations, such as its reliance on the quality of the provided grammar and potential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constraints when handling sizable input strings. Nevertheless, with continued refinement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optimization efforts, there exists ample opportunity to mitigate these shortcomings and further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augment the tool's functionality. Ultimately, the tool holds substantial promise as a valuable asset 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developers across diverse domains, offering streamlined input validation processes and contributing to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heightened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productivity and precision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software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endeavours.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12088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E7E238-0F4F-8975-C295-78BEB66E2275}"/>
              </a:ext>
            </a:extLst>
          </p:cNvPr>
          <p:cNvSpPr/>
          <p:nvPr/>
        </p:nvSpPr>
        <p:spPr>
          <a:xfrm>
            <a:off x="2268600" y="2505083"/>
            <a:ext cx="742620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14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</TotalTime>
  <Words>689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 Sukumar</dc:creator>
  <cp:lastModifiedBy>koppulavenkatasasikanth@outlook.com</cp:lastModifiedBy>
  <cp:revision>5</cp:revision>
  <dcterms:created xsi:type="dcterms:W3CDTF">2024-03-28T06:43:19Z</dcterms:created>
  <dcterms:modified xsi:type="dcterms:W3CDTF">2024-03-29T03:22:42Z</dcterms:modified>
</cp:coreProperties>
</file>