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71" r:id="rId5"/>
    <p:sldId id="270" r:id="rId6"/>
    <p:sldId id="259" r:id="rId7"/>
    <p:sldId id="257" r:id="rId8"/>
    <p:sldId id="260" r:id="rId9"/>
    <p:sldId id="261" r:id="rId10"/>
    <p:sldId id="273" r:id="rId11"/>
    <p:sldId id="262" r:id="rId12"/>
    <p:sldId id="272" r:id="rId13"/>
    <p:sldId id="265" r:id="rId14"/>
    <p:sldId id="264" r:id="rId15"/>
    <p:sldId id="268"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45" d="100"/>
          <a:sy n="45"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5811" y="2808626"/>
            <a:ext cx="16256377" cy="227202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016022" y="6083596"/>
            <a:ext cx="16255954" cy="282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8CC"/>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8CC"/>
                </a:solidFill>
                <a:latin typeface="Georgia"/>
                <a:cs typeface="Georgi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242588" y="2462285"/>
            <a:ext cx="7096759" cy="5167630"/>
          </a:xfrm>
          <a:prstGeom prst="rect">
            <a:avLst/>
          </a:prstGeom>
        </p:spPr>
        <p:txBody>
          <a:bodyPr wrap="square" lIns="0" tIns="0" rIns="0" bIns="0">
            <a:spAutoFit/>
          </a:bodyPr>
          <a:lstStyle>
            <a:lvl1pPr>
              <a:defRPr sz="2800" b="0" i="0">
                <a:solidFill>
                  <a:schemeClr val="bg1"/>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8CC"/>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8CC"/>
          </a:solidFill>
        </p:spPr>
        <p:txBody>
          <a:bodyPr wrap="square" lIns="0" tIns="0" rIns="0" bIns="0" rtlCol="0"/>
          <a:lstStyle/>
          <a:p>
            <a:endParaRPr/>
          </a:p>
        </p:txBody>
      </p:sp>
      <p:sp>
        <p:nvSpPr>
          <p:cNvPr id="17" name="bg object 17"/>
          <p:cNvSpPr/>
          <p:nvPr/>
        </p:nvSpPr>
        <p:spPr>
          <a:xfrm>
            <a:off x="1028738" y="829502"/>
            <a:ext cx="4629150" cy="8229600"/>
          </a:xfrm>
          <a:custGeom>
            <a:avLst/>
            <a:gdLst/>
            <a:ahLst/>
            <a:cxnLst/>
            <a:rect l="l" t="t" r="r" b="b"/>
            <a:pathLst>
              <a:path w="4629150" h="8229600">
                <a:moveTo>
                  <a:pt x="4328045" y="8229599"/>
                </a:moveTo>
                <a:lnTo>
                  <a:pt x="301027" y="8229599"/>
                </a:lnTo>
                <a:lnTo>
                  <a:pt x="252292" y="8225649"/>
                </a:lnTo>
                <a:lnTo>
                  <a:pt x="206026" y="8214217"/>
                </a:lnTo>
                <a:lnTo>
                  <a:pt x="162856" y="8195929"/>
                </a:lnTo>
                <a:lnTo>
                  <a:pt x="123409" y="8171412"/>
                </a:lnTo>
                <a:lnTo>
                  <a:pt x="88311" y="8141293"/>
                </a:lnTo>
                <a:lnTo>
                  <a:pt x="58190" y="8106197"/>
                </a:lnTo>
                <a:lnTo>
                  <a:pt x="33672" y="8066752"/>
                </a:lnTo>
                <a:lnTo>
                  <a:pt x="15383" y="8023585"/>
                </a:lnTo>
                <a:lnTo>
                  <a:pt x="3950" y="7977321"/>
                </a:lnTo>
                <a:lnTo>
                  <a:pt x="0" y="7928588"/>
                </a:lnTo>
                <a:lnTo>
                  <a:pt x="0" y="301011"/>
                </a:lnTo>
                <a:lnTo>
                  <a:pt x="3950" y="252278"/>
                </a:lnTo>
                <a:lnTo>
                  <a:pt x="15383" y="206014"/>
                </a:lnTo>
                <a:lnTo>
                  <a:pt x="33672" y="162847"/>
                </a:lnTo>
                <a:lnTo>
                  <a:pt x="58190" y="123402"/>
                </a:lnTo>
                <a:lnTo>
                  <a:pt x="88311" y="88306"/>
                </a:lnTo>
                <a:lnTo>
                  <a:pt x="123409" y="58187"/>
                </a:lnTo>
                <a:lnTo>
                  <a:pt x="162856" y="33670"/>
                </a:lnTo>
                <a:lnTo>
                  <a:pt x="206026" y="15382"/>
                </a:lnTo>
                <a:lnTo>
                  <a:pt x="252292" y="3950"/>
                </a:lnTo>
                <a:lnTo>
                  <a:pt x="301027" y="0"/>
                </a:lnTo>
                <a:lnTo>
                  <a:pt x="4328045" y="0"/>
                </a:lnTo>
                <a:lnTo>
                  <a:pt x="4376780" y="3950"/>
                </a:lnTo>
                <a:lnTo>
                  <a:pt x="4423047" y="15382"/>
                </a:lnTo>
                <a:lnTo>
                  <a:pt x="4466217" y="33670"/>
                </a:lnTo>
                <a:lnTo>
                  <a:pt x="4505664" y="58187"/>
                </a:lnTo>
                <a:lnTo>
                  <a:pt x="4540761" y="88306"/>
                </a:lnTo>
                <a:lnTo>
                  <a:pt x="4570882" y="123402"/>
                </a:lnTo>
                <a:lnTo>
                  <a:pt x="4595401" y="162847"/>
                </a:lnTo>
                <a:lnTo>
                  <a:pt x="4613690" y="206014"/>
                </a:lnTo>
                <a:lnTo>
                  <a:pt x="4625122" y="252278"/>
                </a:lnTo>
                <a:lnTo>
                  <a:pt x="4629073" y="301011"/>
                </a:lnTo>
                <a:lnTo>
                  <a:pt x="4629073" y="7928588"/>
                </a:lnTo>
                <a:lnTo>
                  <a:pt x="4625122" y="7977321"/>
                </a:lnTo>
                <a:lnTo>
                  <a:pt x="4613690" y="8023585"/>
                </a:lnTo>
                <a:lnTo>
                  <a:pt x="4595401" y="8066752"/>
                </a:lnTo>
                <a:lnTo>
                  <a:pt x="4570882" y="8106197"/>
                </a:lnTo>
                <a:lnTo>
                  <a:pt x="4540761" y="8141293"/>
                </a:lnTo>
                <a:lnTo>
                  <a:pt x="4505664" y="8171412"/>
                </a:lnTo>
                <a:lnTo>
                  <a:pt x="4466217" y="8195929"/>
                </a:lnTo>
                <a:lnTo>
                  <a:pt x="4423047" y="8214217"/>
                </a:lnTo>
                <a:lnTo>
                  <a:pt x="4376780" y="8225649"/>
                </a:lnTo>
                <a:lnTo>
                  <a:pt x="4328045" y="8229599"/>
                </a:lnTo>
                <a:close/>
              </a:path>
            </a:pathLst>
          </a:custGeom>
          <a:solidFill>
            <a:srgbClr val="E8E8E8"/>
          </a:solidFill>
        </p:spPr>
        <p:txBody>
          <a:bodyPr wrap="square" lIns="0" tIns="0" rIns="0" bIns="0" rtlCol="0"/>
          <a:lstStyle/>
          <a:p>
            <a:endParaRPr/>
          </a:p>
        </p:txBody>
      </p:sp>
      <p:sp>
        <p:nvSpPr>
          <p:cNvPr id="18" name="bg object 18"/>
          <p:cNvSpPr/>
          <p:nvPr/>
        </p:nvSpPr>
        <p:spPr>
          <a:xfrm>
            <a:off x="1499459" y="829502"/>
            <a:ext cx="14087475" cy="8629650"/>
          </a:xfrm>
          <a:custGeom>
            <a:avLst/>
            <a:gdLst/>
            <a:ahLst/>
            <a:cxnLst/>
            <a:rect l="l" t="t" r="r" b="b"/>
            <a:pathLst>
              <a:path w="14087475" h="8629650">
                <a:moveTo>
                  <a:pt x="13786196" y="8629649"/>
                </a:moveTo>
                <a:lnTo>
                  <a:pt x="301113" y="8629649"/>
                </a:lnTo>
                <a:lnTo>
                  <a:pt x="252364" y="8625698"/>
                </a:lnTo>
                <a:lnTo>
                  <a:pt x="206084" y="8614263"/>
                </a:lnTo>
                <a:lnTo>
                  <a:pt x="162902" y="8595970"/>
                </a:lnTo>
                <a:lnTo>
                  <a:pt x="123444" y="8571446"/>
                </a:lnTo>
                <a:lnTo>
                  <a:pt x="88337" y="8541319"/>
                </a:lnTo>
                <a:lnTo>
                  <a:pt x="58207" y="8506214"/>
                </a:lnTo>
                <a:lnTo>
                  <a:pt x="33681" y="8466759"/>
                </a:lnTo>
                <a:lnTo>
                  <a:pt x="15387" y="8423580"/>
                </a:lnTo>
                <a:lnTo>
                  <a:pt x="3951" y="8377305"/>
                </a:lnTo>
                <a:lnTo>
                  <a:pt x="0" y="8328559"/>
                </a:lnTo>
                <a:lnTo>
                  <a:pt x="0" y="301090"/>
                </a:lnTo>
                <a:lnTo>
                  <a:pt x="3951" y="252344"/>
                </a:lnTo>
                <a:lnTo>
                  <a:pt x="15387" y="206068"/>
                </a:lnTo>
                <a:lnTo>
                  <a:pt x="33681" y="162889"/>
                </a:lnTo>
                <a:lnTo>
                  <a:pt x="58207" y="123434"/>
                </a:lnTo>
                <a:lnTo>
                  <a:pt x="88337" y="88330"/>
                </a:lnTo>
                <a:lnTo>
                  <a:pt x="123444" y="58202"/>
                </a:lnTo>
                <a:lnTo>
                  <a:pt x="162902" y="33679"/>
                </a:lnTo>
                <a:lnTo>
                  <a:pt x="206084" y="15386"/>
                </a:lnTo>
                <a:lnTo>
                  <a:pt x="252364" y="3951"/>
                </a:lnTo>
                <a:lnTo>
                  <a:pt x="301113" y="0"/>
                </a:lnTo>
                <a:lnTo>
                  <a:pt x="13786196" y="0"/>
                </a:lnTo>
                <a:lnTo>
                  <a:pt x="13834945" y="3951"/>
                </a:lnTo>
                <a:lnTo>
                  <a:pt x="13881225" y="15386"/>
                </a:lnTo>
                <a:lnTo>
                  <a:pt x="13924407" y="33679"/>
                </a:lnTo>
                <a:lnTo>
                  <a:pt x="13963865" y="58202"/>
                </a:lnTo>
                <a:lnTo>
                  <a:pt x="13998973" y="88330"/>
                </a:lnTo>
                <a:lnTo>
                  <a:pt x="14029102" y="123434"/>
                </a:lnTo>
                <a:lnTo>
                  <a:pt x="14053628" y="162889"/>
                </a:lnTo>
                <a:lnTo>
                  <a:pt x="14071922" y="206068"/>
                </a:lnTo>
                <a:lnTo>
                  <a:pt x="14083358" y="252344"/>
                </a:lnTo>
                <a:lnTo>
                  <a:pt x="14087309" y="301090"/>
                </a:lnTo>
                <a:lnTo>
                  <a:pt x="14087309" y="8328559"/>
                </a:lnTo>
                <a:lnTo>
                  <a:pt x="14083358" y="8377305"/>
                </a:lnTo>
                <a:lnTo>
                  <a:pt x="14071922" y="8423580"/>
                </a:lnTo>
                <a:lnTo>
                  <a:pt x="14053628" y="8466759"/>
                </a:lnTo>
                <a:lnTo>
                  <a:pt x="14029102" y="8506214"/>
                </a:lnTo>
                <a:lnTo>
                  <a:pt x="13998973" y="8541319"/>
                </a:lnTo>
                <a:lnTo>
                  <a:pt x="13963865" y="8571446"/>
                </a:lnTo>
                <a:lnTo>
                  <a:pt x="13924407" y="8595970"/>
                </a:lnTo>
                <a:lnTo>
                  <a:pt x="13881225" y="8614263"/>
                </a:lnTo>
                <a:lnTo>
                  <a:pt x="13834945" y="8625698"/>
                </a:lnTo>
                <a:lnTo>
                  <a:pt x="13786196" y="862964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048CC"/>
          </a:solidFill>
        </p:spPr>
        <p:txBody>
          <a:bodyPr wrap="square" lIns="0" tIns="0" rIns="0" bIns="0" rtlCol="0"/>
          <a:lstStyle/>
          <a:p>
            <a:endParaRPr/>
          </a:p>
        </p:txBody>
      </p:sp>
      <p:sp>
        <p:nvSpPr>
          <p:cNvPr id="2" name="Holder 2"/>
          <p:cNvSpPr>
            <a:spLocks noGrp="1"/>
          </p:cNvSpPr>
          <p:nvPr>
            <p:ph type="title"/>
          </p:nvPr>
        </p:nvSpPr>
        <p:spPr>
          <a:xfrm>
            <a:off x="4118651" y="1699903"/>
            <a:ext cx="10050696" cy="1122045"/>
          </a:xfrm>
          <a:prstGeom prst="rect">
            <a:avLst/>
          </a:prstGeom>
        </p:spPr>
        <p:txBody>
          <a:bodyPr wrap="square" lIns="0" tIns="0" rIns="0" bIns="0">
            <a:spAutoFit/>
          </a:bodyPr>
          <a:lstStyle>
            <a:lvl1pPr>
              <a:defRPr sz="2800" b="1" i="0">
                <a:solidFill>
                  <a:srgbClr val="0048CC"/>
                </a:solidFill>
                <a:latin typeface="Georgia"/>
                <a:cs typeface="Georgia"/>
              </a:defRPr>
            </a:lvl1pPr>
          </a:lstStyle>
          <a:p>
            <a:endParaRPr/>
          </a:p>
        </p:txBody>
      </p:sp>
      <p:sp>
        <p:nvSpPr>
          <p:cNvPr id="3" name="Holder 3"/>
          <p:cNvSpPr>
            <a:spLocks noGrp="1"/>
          </p:cNvSpPr>
          <p:nvPr>
            <p:ph type="body" idx="1"/>
          </p:nvPr>
        </p:nvSpPr>
        <p:spPr>
          <a:xfrm>
            <a:off x="1016000" y="3449442"/>
            <a:ext cx="16256000" cy="2581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mailto:id-teambetteru2021@gmail.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71C031A4-31AD-4482-9E3C-DA4B52D1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886" y="1246738"/>
            <a:ext cx="4932229" cy="2830701"/>
          </a:xfrm>
          <a:prstGeom prst="rect">
            <a:avLst/>
          </a:prstGeom>
        </p:spPr>
      </p:pic>
      <p:sp>
        <p:nvSpPr>
          <p:cNvPr id="11" name="TextBox 10">
            <a:extLst>
              <a:ext uri="{FF2B5EF4-FFF2-40B4-BE49-F238E27FC236}">
                <a16:creationId xmlns:a16="http://schemas.microsoft.com/office/drawing/2014/main" id="{771A1D70-34A2-476D-A68A-BD558DB3833C}"/>
              </a:ext>
            </a:extLst>
          </p:cNvPr>
          <p:cNvSpPr txBox="1"/>
          <p:nvPr/>
        </p:nvSpPr>
        <p:spPr>
          <a:xfrm flipH="1">
            <a:off x="8382001" y="3755468"/>
            <a:ext cx="3886200" cy="1754326"/>
          </a:xfrm>
          <a:prstGeom prst="rect">
            <a:avLst/>
          </a:prstGeom>
          <a:noFill/>
        </p:spPr>
        <p:txBody>
          <a:bodyPr wrap="square" rtlCol="0">
            <a:spAutoFit/>
          </a:bodyPr>
          <a:lstStyle/>
          <a:p>
            <a:pPr algn="l"/>
            <a:r>
              <a:rPr lang="en-US" sz="1800" b="1">
                <a:solidFill>
                  <a:schemeClr val="bg1"/>
                </a:solidFill>
              </a:rPr>
              <a:t>Co – Founders</a:t>
            </a:r>
          </a:p>
          <a:p>
            <a:pPr indent="-228600" algn="l" fontAlgn="base">
              <a:buFont typeface="Arial" panose="020B0604020202020204" pitchFamily="34" charset="0"/>
              <a:buChar char="•"/>
            </a:pPr>
            <a:r>
              <a:rPr lang="en-US" sz="1800" b="1" i="0">
                <a:solidFill>
                  <a:schemeClr val="bg1"/>
                </a:solidFill>
                <a:effectLst/>
              </a:rPr>
              <a:t>Annapurna Marella </a:t>
            </a:r>
          </a:p>
          <a:p>
            <a:pPr indent="-228600" algn="l" fontAlgn="base">
              <a:buFont typeface="Arial" panose="020B0604020202020204" pitchFamily="34" charset="0"/>
              <a:buChar char="•"/>
            </a:pPr>
            <a:r>
              <a:rPr lang="en-US" sz="1800" b="1" i="0">
                <a:solidFill>
                  <a:schemeClr val="bg1"/>
                </a:solidFill>
                <a:effectLst/>
              </a:rPr>
              <a:t>Lakshmi Haritha Aluri </a:t>
            </a:r>
          </a:p>
          <a:p>
            <a:pPr indent="-228600" algn="l" fontAlgn="base">
              <a:buFont typeface="Arial" panose="020B0604020202020204" pitchFamily="34" charset="0"/>
              <a:buChar char="•"/>
            </a:pPr>
            <a:r>
              <a:rPr lang="en-US" sz="1800" b="1" i="0">
                <a:solidFill>
                  <a:schemeClr val="bg1"/>
                </a:solidFill>
                <a:effectLst/>
              </a:rPr>
              <a:t>Anju Madhukar More</a:t>
            </a:r>
          </a:p>
          <a:p>
            <a:pPr indent="-228600" algn="l" fontAlgn="base">
              <a:buFont typeface="Arial" panose="020B0604020202020204" pitchFamily="34" charset="0"/>
              <a:buChar char="•"/>
            </a:pPr>
            <a:r>
              <a:rPr lang="en-US" sz="1800" b="1" i="0">
                <a:solidFill>
                  <a:schemeClr val="bg1"/>
                </a:solidFill>
                <a:effectLst/>
              </a:rPr>
              <a:t>Pavan Kumar Jannaikode </a:t>
            </a:r>
          </a:p>
          <a:p>
            <a:pPr indent="-228600" algn="l" fontAlgn="base">
              <a:buFont typeface="Arial" panose="020B0604020202020204" pitchFamily="34" charset="0"/>
              <a:buChar char="•"/>
            </a:pPr>
            <a:r>
              <a:rPr lang="en-US" sz="1800" b="1" i="0">
                <a:solidFill>
                  <a:schemeClr val="bg1"/>
                </a:solidFill>
                <a:effectLst/>
              </a:rPr>
              <a:t>Srimithra Kancharakuntla</a:t>
            </a:r>
            <a:endParaRPr lang="en-US" sz="1800" b="1" dirty="0">
              <a:solidFill>
                <a:schemeClr val="bg1"/>
              </a:solidFill>
            </a:endParaRPr>
          </a:p>
        </p:txBody>
      </p:sp>
      <p:sp>
        <p:nvSpPr>
          <p:cNvPr id="12" name="TextBox 11">
            <a:extLst>
              <a:ext uri="{FF2B5EF4-FFF2-40B4-BE49-F238E27FC236}">
                <a16:creationId xmlns:a16="http://schemas.microsoft.com/office/drawing/2014/main" id="{C8F33DBF-0BDA-49C5-AA72-56CD15CEEB75}"/>
              </a:ext>
            </a:extLst>
          </p:cNvPr>
          <p:cNvSpPr txBox="1"/>
          <p:nvPr/>
        </p:nvSpPr>
        <p:spPr>
          <a:xfrm>
            <a:off x="9478237" y="4748431"/>
            <a:ext cx="4359681" cy="2492990"/>
          </a:xfrm>
          <a:prstGeom prst="rect">
            <a:avLst/>
          </a:prstGeom>
          <a:noFill/>
        </p:spPr>
        <p:txBody>
          <a:bodyPr wrap="square" rtlCol="0">
            <a:spAutoFit/>
          </a:bodyPr>
          <a:lstStyle/>
          <a:p>
            <a:pPr algn="l"/>
            <a:r>
              <a:rPr lang="en-US" sz="3600" b="1" dirty="0"/>
              <a:t>Co – Founders</a:t>
            </a:r>
          </a:p>
          <a:p>
            <a:pPr indent="-228600" algn="l" fontAlgn="base">
              <a:buFont typeface="Arial" panose="020B0604020202020204" pitchFamily="34" charset="0"/>
              <a:buChar char="•"/>
            </a:pPr>
            <a:r>
              <a:rPr lang="en-US" sz="2400" i="0" dirty="0">
                <a:effectLst/>
              </a:rPr>
              <a:t>Annapurna Marella </a:t>
            </a:r>
          </a:p>
          <a:p>
            <a:pPr indent="-228600" algn="l" fontAlgn="base">
              <a:buFont typeface="Arial" panose="020B0604020202020204" pitchFamily="34" charset="0"/>
              <a:buChar char="•"/>
            </a:pPr>
            <a:r>
              <a:rPr lang="en-US" sz="2400" i="0" dirty="0">
                <a:effectLst/>
              </a:rPr>
              <a:t>Lakshmi Haritha </a:t>
            </a:r>
            <a:r>
              <a:rPr lang="en-US" sz="2400" i="0" dirty="0" err="1">
                <a:effectLst/>
              </a:rPr>
              <a:t>Aluri</a:t>
            </a:r>
            <a:r>
              <a:rPr lang="en-US" sz="2400" i="0" dirty="0">
                <a:effectLst/>
              </a:rPr>
              <a:t> </a:t>
            </a:r>
          </a:p>
          <a:p>
            <a:pPr indent="-228600" algn="l" fontAlgn="base">
              <a:buFont typeface="Arial" panose="020B0604020202020204" pitchFamily="34" charset="0"/>
              <a:buChar char="•"/>
            </a:pPr>
            <a:r>
              <a:rPr lang="en-US" sz="2400" i="0" dirty="0">
                <a:effectLst/>
              </a:rPr>
              <a:t>Anju Madhukar More</a:t>
            </a:r>
          </a:p>
          <a:p>
            <a:pPr indent="-228600" algn="l" fontAlgn="base">
              <a:buFont typeface="Arial" panose="020B0604020202020204" pitchFamily="34" charset="0"/>
              <a:buChar char="•"/>
            </a:pPr>
            <a:r>
              <a:rPr lang="en-US" sz="2400" i="0" dirty="0">
                <a:effectLst/>
              </a:rPr>
              <a:t>Pavan Kumar Jannaikode </a:t>
            </a:r>
          </a:p>
          <a:p>
            <a:pPr indent="-228600" algn="l" fontAlgn="base">
              <a:buFont typeface="Arial" panose="020B0604020202020204" pitchFamily="34" charset="0"/>
              <a:buChar char="•"/>
            </a:pPr>
            <a:r>
              <a:rPr lang="en-US" sz="2400" i="0" dirty="0" err="1">
                <a:effectLst/>
              </a:rPr>
              <a:t>Srimithra</a:t>
            </a:r>
            <a:r>
              <a:rPr lang="en-US" sz="2400" i="0" dirty="0">
                <a:effectLst/>
              </a:rPr>
              <a:t> </a:t>
            </a:r>
            <a:r>
              <a:rPr lang="en-US" sz="2400" i="0" dirty="0" err="1">
                <a:effectLst/>
              </a:rPr>
              <a:t>Kancharakuntla</a:t>
            </a:r>
            <a:endParaRPr lang="en-US" sz="2400" dirty="0"/>
          </a:p>
        </p:txBody>
      </p:sp>
      <p:sp>
        <p:nvSpPr>
          <p:cNvPr id="14" name="TextBox 13">
            <a:extLst>
              <a:ext uri="{FF2B5EF4-FFF2-40B4-BE49-F238E27FC236}">
                <a16:creationId xmlns:a16="http://schemas.microsoft.com/office/drawing/2014/main" id="{2D9CA851-64FE-474D-BE13-CC818A829019}"/>
              </a:ext>
            </a:extLst>
          </p:cNvPr>
          <p:cNvSpPr txBox="1"/>
          <p:nvPr/>
        </p:nvSpPr>
        <p:spPr>
          <a:xfrm>
            <a:off x="2590800" y="7591744"/>
            <a:ext cx="11247118" cy="1277273"/>
          </a:xfrm>
          <a:prstGeom prst="rect">
            <a:avLst/>
          </a:prstGeom>
          <a:noFill/>
        </p:spPr>
        <p:txBody>
          <a:bodyPr wrap="square" rtlCol="0">
            <a:spAutoFit/>
          </a:bodyPr>
          <a:lstStyle/>
          <a:p>
            <a:pPr>
              <a:lnSpc>
                <a:spcPct val="90000"/>
              </a:lnSpc>
              <a:spcAft>
                <a:spcPts val="600"/>
              </a:spcAft>
            </a:pPr>
            <a:r>
              <a:rPr lang="en-US" sz="4000" b="1" dirty="0"/>
              <a:t>Vision:</a:t>
            </a:r>
            <a:endParaRPr lang="en-US" sz="4000" dirty="0"/>
          </a:p>
          <a:p>
            <a:pPr>
              <a:lnSpc>
                <a:spcPct val="90000"/>
              </a:lnSpc>
              <a:spcAft>
                <a:spcPts val="600"/>
              </a:spcAft>
            </a:pPr>
            <a:r>
              <a:rPr lang="en-US" sz="4000" dirty="0"/>
              <a:t>               For the healthy wellbeing around the world</a:t>
            </a:r>
          </a:p>
        </p:txBody>
      </p:sp>
      <p:pic>
        <p:nvPicPr>
          <p:cNvPr id="3" name="Picture 2" descr="Map&#10;&#10;Description automatically generated">
            <a:extLst>
              <a:ext uri="{FF2B5EF4-FFF2-40B4-BE49-F238E27FC236}">
                <a16:creationId xmlns:a16="http://schemas.microsoft.com/office/drawing/2014/main" id="{547FF917-48C5-4C4A-A2E5-7FC2D41B776A}"/>
              </a:ext>
            </a:extLst>
          </p:cNvPr>
          <p:cNvPicPr>
            <a:picLocks noChangeAspect="1"/>
          </p:cNvPicPr>
          <p:nvPr/>
        </p:nvPicPr>
        <p:blipFill>
          <a:blip r:embed="rId3"/>
          <a:stretch>
            <a:fillRect/>
          </a:stretch>
        </p:blipFill>
        <p:spPr>
          <a:xfrm>
            <a:off x="2819400" y="4677315"/>
            <a:ext cx="4007650" cy="2328635"/>
          </a:xfrm>
          <a:prstGeom prst="rect">
            <a:avLst/>
          </a:prstGeom>
        </p:spPr>
      </p:pic>
    </p:spTree>
    <p:extLst>
      <p:ext uri="{BB962C8B-B14F-4D97-AF65-F5344CB8AC3E}">
        <p14:creationId xmlns:p14="http://schemas.microsoft.com/office/powerpoint/2010/main" val="115037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
            <a:ext cx="18287999" cy="10286993"/>
          </a:xfrm>
          <a:prstGeom prst="rect">
            <a:avLst/>
          </a:prstGeom>
        </p:spPr>
      </p:pic>
      <p:grpSp>
        <p:nvGrpSpPr>
          <p:cNvPr id="5" name="object 5"/>
          <p:cNvGrpSpPr/>
          <p:nvPr/>
        </p:nvGrpSpPr>
        <p:grpSpPr>
          <a:xfrm>
            <a:off x="10747897" y="2607095"/>
            <a:ext cx="7681595" cy="9013190"/>
            <a:chOff x="10574491" y="245671"/>
            <a:chExt cx="7681595" cy="9013190"/>
          </a:xfrm>
        </p:grpSpPr>
        <p:pic>
          <p:nvPicPr>
            <p:cNvPr id="6" name="object 6"/>
            <p:cNvPicPr/>
            <p:nvPr/>
          </p:nvPicPr>
          <p:blipFill>
            <a:blip r:embed="rId3" cstate="print"/>
            <a:stretch>
              <a:fillRect/>
            </a:stretch>
          </p:blipFill>
          <p:spPr>
            <a:xfrm>
              <a:off x="10574491" y="3174539"/>
              <a:ext cx="219671" cy="219671"/>
            </a:xfrm>
            <a:prstGeom prst="rect">
              <a:avLst/>
            </a:prstGeom>
          </p:spPr>
        </p:pic>
        <p:sp>
          <p:nvSpPr>
            <p:cNvPr id="7" name="object 7"/>
            <p:cNvSpPr/>
            <p:nvPr/>
          </p:nvSpPr>
          <p:spPr>
            <a:xfrm>
              <a:off x="16538893" y="8537905"/>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8" name="object 8"/>
            <p:cNvSpPr/>
            <p:nvPr/>
          </p:nvSpPr>
          <p:spPr>
            <a:xfrm>
              <a:off x="16761680" y="8806602"/>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pic>
          <p:nvPicPr>
            <p:cNvPr id="9" name="object 9"/>
            <p:cNvPicPr/>
            <p:nvPr/>
          </p:nvPicPr>
          <p:blipFill>
            <a:blip r:embed="rId4" cstate="print"/>
            <a:stretch>
              <a:fillRect/>
            </a:stretch>
          </p:blipFill>
          <p:spPr>
            <a:xfrm>
              <a:off x="11741466" y="245671"/>
              <a:ext cx="6514264" cy="4494981"/>
            </a:xfrm>
            <a:prstGeom prst="rect">
              <a:avLst/>
            </a:prstGeom>
          </p:spPr>
        </p:pic>
      </p:grpSp>
      <p:sp>
        <p:nvSpPr>
          <p:cNvPr id="10" name="object 10"/>
          <p:cNvSpPr txBox="1">
            <a:spLocks noGrp="1"/>
          </p:cNvSpPr>
          <p:nvPr>
            <p:ph type="title"/>
          </p:nvPr>
        </p:nvSpPr>
        <p:spPr>
          <a:xfrm>
            <a:off x="1016000" y="936373"/>
            <a:ext cx="7014845" cy="2145459"/>
          </a:xfrm>
          <a:prstGeom prst="rect">
            <a:avLst/>
          </a:prstGeom>
        </p:spPr>
        <p:txBody>
          <a:bodyPr vert="horz" wrap="square" lIns="0" tIns="118110" rIns="0" bIns="0" rtlCol="0">
            <a:spAutoFit/>
          </a:bodyPr>
          <a:lstStyle/>
          <a:p>
            <a:pPr marL="12700" marR="5080">
              <a:lnSpc>
                <a:spcPts val="7900"/>
              </a:lnSpc>
              <a:spcBef>
                <a:spcPts val="930"/>
              </a:spcBef>
            </a:pPr>
            <a:br>
              <a:rPr lang="en-US" sz="7200" dirty="0">
                <a:latin typeface="Verdana"/>
                <a:cs typeface="Verdana"/>
              </a:rPr>
            </a:br>
            <a:endParaRPr sz="7200" dirty="0">
              <a:latin typeface="Verdana"/>
              <a:cs typeface="Verdana"/>
            </a:endParaRPr>
          </a:p>
        </p:txBody>
      </p:sp>
      <p:sp>
        <p:nvSpPr>
          <p:cNvPr id="16" name="TextBox 15">
            <a:extLst>
              <a:ext uri="{FF2B5EF4-FFF2-40B4-BE49-F238E27FC236}">
                <a16:creationId xmlns:a16="http://schemas.microsoft.com/office/drawing/2014/main" id="{EE2C420D-1BD4-42D3-86FF-667145A15D61}"/>
              </a:ext>
            </a:extLst>
          </p:cNvPr>
          <p:cNvSpPr txBox="1"/>
          <p:nvPr/>
        </p:nvSpPr>
        <p:spPr>
          <a:xfrm>
            <a:off x="402007" y="2616313"/>
            <a:ext cx="11353799" cy="6278642"/>
          </a:xfrm>
          <a:prstGeom prst="rect">
            <a:avLst/>
          </a:prstGeom>
          <a:noFill/>
        </p:spPr>
        <p:txBody>
          <a:bodyPr wrap="square" rtlCol="0">
            <a:spAutoFit/>
          </a:bodyPr>
          <a:lstStyle/>
          <a:p>
            <a:pPr algn="just">
              <a:spcBef>
                <a:spcPts val="1200"/>
              </a:spcBef>
              <a:spcAft>
                <a:spcPts val="1200"/>
              </a:spcAft>
            </a:pPr>
            <a:r>
              <a:rPr lang="en-GB" sz="3600" b="0" i="0" u="none" strike="noStrike" dirty="0">
                <a:solidFill>
                  <a:srgbClr val="000000"/>
                </a:solidFill>
                <a:effectLst/>
              </a:rPr>
              <a:t>● Agile Methodology, for application development. </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Gathered all functional and non-functional requirements.</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a:t>
            </a:r>
            <a:r>
              <a:rPr lang="en-US" sz="3600" b="0" i="0" u="none" strike="noStrike" dirty="0">
                <a:solidFill>
                  <a:srgbClr val="000000"/>
                </a:solidFill>
                <a:effectLst/>
                <a:ea typeface="+mn-lt"/>
                <a:cs typeface="+mn-lt"/>
              </a:rPr>
              <a:t>High level view of the </a:t>
            </a:r>
            <a:r>
              <a:rPr lang="en-US" sz="3600" dirty="0">
                <a:ea typeface="+mn-lt"/>
                <a:cs typeface="+mn-lt"/>
              </a:rPr>
              <a:t>application.</a:t>
            </a:r>
          </a:p>
          <a:p>
            <a:pPr algn="just">
              <a:spcBef>
                <a:spcPts val="1200"/>
              </a:spcBef>
              <a:spcAft>
                <a:spcPts val="1200"/>
              </a:spcAft>
            </a:pPr>
            <a:r>
              <a:rPr lang="en-GB" sz="3600" b="0" i="0" u="none" strike="noStrike" dirty="0">
                <a:solidFill>
                  <a:srgbClr val="000000"/>
                </a:solidFill>
                <a:effectLst/>
              </a:rPr>
              <a:t>● Database design application</a:t>
            </a:r>
            <a:r>
              <a:rPr lang="en-US" sz="3600" b="0" i="0" u="none" strike="noStrike" dirty="0">
                <a:solidFill>
                  <a:srgbClr val="000000"/>
                </a:solidFill>
                <a:effectLst/>
                <a:ea typeface="+mn-lt"/>
                <a:cs typeface="+mn-lt"/>
              </a:rPr>
              <a:t>.</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Low level view of the application</a:t>
            </a:r>
            <a:r>
              <a:rPr lang="en-US" sz="3600" b="0" i="0" u="none" strike="noStrike" dirty="0">
                <a:solidFill>
                  <a:srgbClr val="000000"/>
                </a:solidFill>
                <a:effectLst/>
                <a:ea typeface="+mn-lt"/>
                <a:cs typeface="+mn-lt"/>
              </a:rPr>
              <a:t>.</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Start coding the application.</a:t>
            </a:r>
            <a:endParaRPr lang="en-US" sz="3600" dirty="0">
              <a:ea typeface="+mn-lt"/>
              <a:cs typeface="+mn-lt"/>
            </a:endParaRPr>
          </a:p>
          <a:p>
            <a:pPr algn="just">
              <a:spcBef>
                <a:spcPts val="1200"/>
              </a:spcBef>
              <a:spcAft>
                <a:spcPts val="1200"/>
              </a:spcAft>
            </a:pPr>
            <a:endParaRPr lang="en-GB" sz="2800" b="0" i="0" u="none" strike="noStrike" dirty="0">
              <a:solidFill>
                <a:srgbClr val="000000"/>
              </a:solidFill>
              <a:effectLst/>
            </a:endParaRPr>
          </a:p>
          <a:p>
            <a:endParaRPr lang="en-US" sz="2800" dirty="0"/>
          </a:p>
        </p:txBody>
      </p:sp>
      <p:sp>
        <p:nvSpPr>
          <p:cNvPr id="17" name="TextBox 16">
            <a:extLst>
              <a:ext uri="{FF2B5EF4-FFF2-40B4-BE49-F238E27FC236}">
                <a16:creationId xmlns:a16="http://schemas.microsoft.com/office/drawing/2014/main" id="{845CE702-23E9-4CCE-956F-F49D354135CB}"/>
              </a:ext>
            </a:extLst>
          </p:cNvPr>
          <p:cNvSpPr txBox="1"/>
          <p:nvPr/>
        </p:nvSpPr>
        <p:spPr>
          <a:xfrm>
            <a:off x="1860866" y="765336"/>
            <a:ext cx="10185400" cy="2062103"/>
          </a:xfrm>
          <a:prstGeom prst="rect">
            <a:avLst/>
          </a:prstGeom>
          <a:noFill/>
        </p:spPr>
        <p:txBody>
          <a:bodyPr wrap="square" rtlCol="0">
            <a:spAutoFit/>
          </a:bodyPr>
          <a:lstStyle/>
          <a:p>
            <a:pPr algn="ctr"/>
            <a:r>
              <a:rPr lang="en-US" sz="4800" b="1" u="sng" dirty="0"/>
              <a:t>Starting Strategy</a:t>
            </a:r>
            <a:r>
              <a:rPr lang="en-US" sz="4800" b="1" u="sng" dirty="0">
                <a:latin typeface="Rockwell"/>
              </a:rPr>
              <a:t> </a:t>
            </a:r>
          </a:p>
          <a:p>
            <a:pPr algn="ctr"/>
            <a:endParaRPr lang="en-US" sz="8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object 7"/>
          <p:cNvGrpSpPr/>
          <p:nvPr/>
        </p:nvGrpSpPr>
        <p:grpSpPr>
          <a:xfrm>
            <a:off x="16538894" y="8737097"/>
            <a:ext cx="721360" cy="721360"/>
            <a:chOff x="16538894" y="8737097"/>
            <a:chExt cx="721360" cy="721360"/>
          </a:xfrm>
        </p:grpSpPr>
        <p:sp>
          <p:nvSpPr>
            <p:cNvPr id="8" name="object 8"/>
            <p:cNvSpPr/>
            <p:nvPr/>
          </p:nvSpPr>
          <p:spPr>
            <a:xfrm>
              <a:off x="16538894" y="873709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9" name="object 9"/>
            <p:cNvSpPr/>
            <p:nvPr/>
          </p:nvSpPr>
          <p:spPr>
            <a:xfrm>
              <a:off x="16761680" y="9005805"/>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4124464E-891F-446F-8FEC-051CD3FA7CAA}"/>
              </a:ext>
            </a:extLst>
          </p:cNvPr>
          <p:cNvSpPr txBox="1"/>
          <p:nvPr/>
        </p:nvSpPr>
        <p:spPr>
          <a:xfrm>
            <a:off x="2286000" y="1790700"/>
            <a:ext cx="11201400" cy="769441"/>
          </a:xfrm>
          <a:prstGeom prst="rect">
            <a:avLst/>
          </a:prstGeom>
          <a:noFill/>
        </p:spPr>
        <p:txBody>
          <a:bodyPr wrap="square" rtlCol="0">
            <a:spAutoFit/>
          </a:bodyPr>
          <a:lstStyle/>
          <a:p>
            <a:pPr algn="ctr"/>
            <a:r>
              <a:rPr lang="en-US" sz="4400" b="1" u="sng" dirty="0">
                <a:latin typeface="+mj-lt"/>
              </a:rPr>
              <a:t> Communication and Development</a:t>
            </a:r>
          </a:p>
        </p:txBody>
      </p:sp>
      <p:sp>
        <p:nvSpPr>
          <p:cNvPr id="12" name="TextBox 11">
            <a:extLst>
              <a:ext uri="{FF2B5EF4-FFF2-40B4-BE49-F238E27FC236}">
                <a16:creationId xmlns:a16="http://schemas.microsoft.com/office/drawing/2014/main" id="{B8E79345-2532-4B6C-8E6D-613526237419}"/>
              </a:ext>
            </a:extLst>
          </p:cNvPr>
          <p:cNvSpPr txBox="1"/>
          <p:nvPr/>
        </p:nvSpPr>
        <p:spPr>
          <a:xfrm>
            <a:off x="1981200" y="3543300"/>
            <a:ext cx="8610600" cy="4493538"/>
          </a:xfrm>
          <a:prstGeom prst="rect">
            <a:avLst/>
          </a:prstGeom>
          <a:noFill/>
        </p:spPr>
        <p:txBody>
          <a:bodyPr wrap="square" rtlCol="0">
            <a:spAutoFit/>
          </a:bodyPr>
          <a:lstStyle/>
          <a:p>
            <a:pPr algn="just">
              <a:spcBef>
                <a:spcPts val="1200"/>
              </a:spcBef>
              <a:spcAft>
                <a:spcPts val="1200"/>
              </a:spcAft>
            </a:pPr>
            <a:r>
              <a:rPr lang="en-GB" sz="3600" b="0" i="0" u="none" strike="noStrike" dirty="0">
                <a:solidFill>
                  <a:srgbClr val="000000"/>
                </a:solidFill>
                <a:effectLst/>
              </a:rPr>
              <a:t>● Microsoft outlook email communication.</a:t>
            </a:r>
            <a:endParaRPr lang="en-US" sz="3600" dirty="0">
              <a:ea typeface="+mn-lt"/>
              <a:cs typeface="+mn-lt"/>
            </a:endParaRPr>
          </a:p>
          <a:p>
            <a:pPr algn="just">
              <a:spcBef>
                <a:spcPts val="1200"/>
              </a:spcBef>
              <a:spcAft>
                <a:spcPts val="1200"/>
              </a:spcAft>
            </a:pPr>
            <a:r>
              <a:rPr lang="en-GB" sz="3600" b="0" i="0" u="none" strike="noStrike" dirty="0">
                <a:solidFill>
                  <a:srgbClr val="000000"/>
                </a:solidFill>
                <a:effectLst/>
              </a:rPr>
              <a:t>● </a:t>
            </a:r>
            <a:r>
              <a:rPr lang="en-GB" sz="3600" dirty="0">
                <a:solidFill>
                  <a:srgbClr val="000000"/>
                </a:solidFill>
              </a:rPr>
              <a:t>Microsoft Team for weekly meeting</a:t>
            </a:r>
            <a:r>
              <a:rPr lang="en-US" sz="3600" dirty="0">
                <a:ea typeface="+mn-lt"/>
                <a:cs typeface="+mn-lt"/>
              </a:rPr>
              <a:t>.</a:t>
            </a:r>
          </a:p>
          <a:p>
            <a:pPr>
              <a:spcBef>
                <a:spcPts val="1200"/>
              </a:spcBef>
              <a:spcAft>
                <a:spcPts val="1200"/>
              </a:spcAft>
            </a:pPr>
            <a:r>
              <a:rPr lang="en-GB" sz="3600" b="0" i="0" u="none" strike="noStrike" dirty="0">
                <a:solidFill>
                  <a:srgbClr val="000000"/>
                </a:solidFill>
                <a:effectLst/>
              </a:rPr>
              <a:t>● GitHub for to track changes in code across versions,</a:t>
            </a:r>
            <a:r>
              <a:rPr lang="en-US" sz="3600" dirty="0">
                <a:ea typeface="+mn-lt"/>
                <a:cs typeface="+mn-lt"/>
              </a:rPr>
              <a:t> code sharing, documentation.  </a:t>
            </a:r>
          </a:p>
          <a:p>
            <a:pPr algn="just">
              <a:spcBef>
                <a:spcPts val="1200"/>
              </a:spcBef>
              <a:spcAft>
                <a:spcPts val="1200"/>
              </a:spcAft>
            </a:pPr>
            <a:r>
              <a:rPr lang="en-GB" sz="3600" b="0" i="0" u="none" strike="noStrike" dirty="0">
                <a:solidFill>
                  <a:srgbClr val="000000"/>
                </a:solidFill>
                <a:effectLst/>
              </a:rPr>
              <a:t>● </a:t>
            </a:r>
            <a:r>
              <a:rPr lang="en-IN" sz="3600" b="0" i="0" u="none" strike="noStrike" dirty="0">
                <a:solidFill>
                  <a:srgbClr val="000000"/>
                </a:solidFill>
                <a:effectLst/>
              </a:rPr>
              <a:t>HTML, CSS, </a:t>
            </a:r>
            <a:r>
              <a:rPr lang="en-IN" sz="3600" dirty="0" err="1">
                <a:solidFill>
                  <a:srgbClr val="000000"/>
                </a:solidFill>
              </a:rPr>
              <a:t>Jsp</a:t>
            </a:r>
            <a:r>
              <a:rPr lang="en-IN" sz="3600" b="0" i="0" u="none" strike="noStrike" dirty="0">
                <a:solidFill>
                  <a:srgbClr val="000000"/>
                </a:solidFill>
                <a:effectLst/>
              </a:rPr>
              <a:t>, MySQL </a:t>
            </a:r>
            <a:endParaRPr lang="en-US" sz="3600" dirty="0">
              <a:ea typeface="+mn-lt"/>
              <a:cs typeface="+mn-lt"/>
            </a:endParaRPr>
          </a:p>
          <a:p>
            <a:pPr algn="just"/>
            <a:endParaRPr lang="en-US" sz="3600" dirty="0"/>
          </a:p>
        </p:txBody>
      </p:sp>
      <p:pic>
        <p:nvPicPr>
          <p:cNvPr id="13" name="object 6">
            <a:extLst>
              <a:ext uri="{FF2B5EF4-FFF2-40B4-BE49-F238E27FC236}">
                <a16:creationId xmlns:a16="http://schemas.microsoft.com/office/drawing/2014/main" id="{7B57392D-3DF3-433F-ABA4-838EBB426A47}"/>
              </a:ext>
            </a:extLst>
          </p:cNvPr>
          <p:cNvPicPr/>
          <p:nvPr/>
        </p:nvPicPr>
        <p:blipFill>
          <a:blip r:embed="rId2" cstate="print"/>
          <a:stretch>
            <a:fillRect/>
          </a:stretch>
        </p:blipFill>
        <p:spPr>
          <a:xfrm>
            <a:off x="10972800" y="3238500"/>
            <a:ext cx="3581400" cy="411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910550" y="663732"/>
            <a:ext cx="2019935" cy="1904364"/>
          </a:xfrm>
          <a:custGeom>
            <a:avLst/>
            <a:gdLst/>
            <a:ahLst/>
            <a:cxnLst/>
            <a:rect l="l" t="t" r="r" b="b"/>
            <a:pathLst>
              <a:path w="2019934" h="1904364">
                <a:moveTo>
                  <a:pt x="38601" y="77759"/>
                </a:moveTo>
                <a:lnTo>
                  <a:pt x="23659" y="74704"/>
                </a:lnTo>
                <a:lnTo>
                  <a:pt x="11380" y="66404"/>
                </a:lnTo>
                <a:lnTo>
                  <a:pt x="3061" y="54152"/>
                </a:lnTo>
                <a:lnTo>
                  <a:pt x="0" y="39243"/>
                </a:lnTo>
                <a:lnTo>
                  <a:pt x="3061" y="24333"/>
                </a:lnTo>
                <a:lnTo>
                  <a:pt x="11380" y="12081"/>
                </a:lnTo>
                <a:lnTo>
                  <a:pt x="23659" y="3781"/>
                </a:lnTo>
                <a:lnTo>
                  <a:pt x="38601" y="726"/>
                </a:lnTo>
                <a:lnTo>
                  <a:pt x="53851" y="3781"/>
                </a:lnTo>
                <a:lnTo>
                  <a:pt x="66096" y="12081"/>
                </a:lnTo>
                <a:lnTo>
                  <a:pt x="74244" y="24333"/>
                </a:lnTo>
                <a:lnTo>
                  <a:pt x="77203" y="39243"/>
                </a:lnTo>
                <a:lnTo>
                  <a:pt x="74141" y="54152"/>
                </a:lnTo>
                <a:lnTo>
                  <a:pt x="65823" y="66404"/>
                </a:lnTo>
                <a:lnTo>
                  <a:pt x="53543" y="74704"/>
                </a:lnTo>
                <a:lnTo>
                  <a:pt x="38601" y="77759"/>
                </a:lnTo>
                <a:close/>
              </a:path>
              <a:path w="2019934" h="1904364">
                <a:moveTo>
                  <a:pt x="524396" y="77032"/>
                </a:moveTo>
                <a:lnTo>
                  <a:pt x="509454" y="73978"/>
                </a:lnTo>
                <a:lnTo>
                  <a:pt x="497175" y="65677"/>
                </a:lnTo>
                <a:lnTo>
                  <a:pt x="488856" y="53425"/>
                </a:lnTo>
                <a:lnTo>
                  <a:pt x="485795" y="38516"/>
                </a:lnTo>
                <a:lnTo>
                  <a:pt x="488856" y="23607"/>
                </a:lnTo>
                <a:lnTo>
                  <a:pt x="497175" y="11355"/>
                </a:lnTo>
                <a:lnTo>
                  <a:pt x="509454" y="3054"/>
                </a:lnTo>
                <a:lnTo>
                  <a:pt x="524396" y="0"/>
                </a:lnTo>
                <a:lnTo>
                  <a:pt x="539338" y="3054"/>
                </a:lnTo>
                <a:lnTo>
                  <a:pt x="551618" y="11355"/>
                </a:lnTo>
                <a:lnTo>
                  <a:pt x="559937" y="23607"/>
                </a:lnTo>
                <a:lnTo>
                  <a:pt x="562998" y="38516"/>
                </a:lnTo>
                <a:lnTo>
                  <a:pt x="559937" y="53425"/>
                </a:lnTo>
                <a:lnTo>
                  <a:pt x="551618" y="65677"/>
                </a:lnTo>
                <a:lnTo>
                  <a:pt x="539338" y="73978"/>
                </a:lnTo>
                <a:lnTo>
                  <a:pt x="524396" y="77032"/>
                </a:lnTo>
                <a:close/>
              </a:path>
              <a:path w="2019934" h="1904364">
                <a:moveTo>
                  <a:pt x="1009463" y="77032"/>
                </a:moveTo>
                <a:lnTo>
                  <a:pt x="994521" y="73978"/>
                </a:lnTo>
                <a:lnTo>
                  <a:pt x="982242" y="65677"/>
                </a:lnTo>
                <a:lnTo>
                  <a:pt x="973923" y="53425"/>
                </a:lnTo>
                <a:lnTo>
                  <a:pt x="970862" y="38516"/>
                </a:lnTo>
                <a:lnTo>
                  <a:pt x="973923" y="23607"/>
                </a:lnTo>
                <a:lnTo>
                  <a:pt x="982242" y="11355"/>
                </a:lnTo>
                <a:lnTo>
                  <a:pt x="994521" y="3054"/>
                </a:lnTo>
                <a:lnTo>
                  <a:pt x="1009463" y="0"/>
                </a:lnTo>
                <a:lnTo>
                  <a:pt x="1024712" y="3054"/>
                </a:lnTo>
                <a:lnTo>
                  <a:pt x="1036958" y="11355"/>
                </a:lnTo>
                <a:lnTo>
                  <a:pt x="1045106" y="23607"/>
                </a:lnTo>
                <a:lnTo>
                  <a:pt x="1048065" y="38516"/>
                </a:lnTo>
                <a:lnTo>
                  <a:pt x="1045003" y="53425"/>
                </a:lnTo>
                <a:lnTo>
                  <a:pt x="1036684" y="65677"/>
                </a:lnTo>
                <a:lnTo>
                  <a:pt x="1024405" y="73978"/>
                </a:lnTo>
                <a:lnTo>
                  <a:pt x="1009463" y="77032"/>
                </a:lnTo>
                <a:close/>
              </a:path>
              <a:path w="2019934" h="1904364">
                <a:moveTo>
                  <a:pt x="1495258" y="77032"/>
                </a:moveTo>
                <a:lnTo>
                  <a:pt x="1480316" y="73978"/>
                </a:lnTo>
                <a:lnTo>
                  <a:pt x="1468037" y="65677"/>
                </a:lnTo>
                <a:lnTo>
                  <a:pt x="1459718" y="53425"/>
                </a:lnTo>
                <a:lnTo>
                  <a:pt x="1456657" y="38516"/>
                </a:lnTo>
                <a:lnTo>
                  <a:pt x="1459718" y="23607"/>
                </a:lnTo>
                <a:lnTo>
                  <a:pt x="1468037" y="11355"/>
                </a:lnTo>
                <a:lnTo>
                  <a:pt x="1480316" y="3054"/>
                </a:lnTo>
                <a:lnTo>
                  <a:pt x="1495258" y="0"/>
                </a:lnTo>
                <a:lnTo>
                  <a:pt x="1510200" y="3054"/>
                </a:lnTo>
                <a:lnTo>
                  <a:pt x="1522479" y="11355"/>
                </a:lnTo>
                <a:lnTo>
                  <a:pt x="1530798" y="23607"/>
                </a:lnTo>
                <a:lnTo>
                  <a:pt x="1533860" y="38516"/>
                </a:lnTo>
                <a:lnTo>
                  <a:pt x="1530798" y="53425"/>
                </a:lnTo>
                <a:lnTo>
                  <a:pt x="1522479" y="65677"/>
                </a:lnTo>
                <a:lnTo>
                  <a:pt x="1510200" y="73978"/>
                </a:lnTo>
                <a:lnTo>
                  <a:pt x="1495258" y="77032"/>
                </a:lnTo>
                <a:close/>
              </a:path>
              <a:path w="2019934" h="1904364">
                <a:moveTo>
                  <a:pt x="1980325" y="77759"/>
                </a:moveTo>
                <a:lnTo>
                  <a:pt x="1965383" y="74704"/>
                </a:lnTo>
                <a:lnTo>
                  <a:pt x="1953104" y="66404"/>
                </a:lnTo>
                <a:lnTo>
                  <a:pt x="1944785" y="54152"/>
                </a:lnTo>
                <a:lnTo>
                  <a:pt x="1941724" y="39242"/>
                </a:lnTo>
                <a:lnTo>
                  <a:pt x="1944785" y="24333"/>
                </a:lnTo>
                <a:lnTo>
                  <a:pt x="1953104" y="12081"/>
                </a:lnTo>
                <a:lnTo>
                  <a:pt x="1965383" y="3781"/>
                </a:lnTo>
                <a:lnTo>
                  <a:pt x="1980325" y="726"/>
                </a:lnTo>
                <a:lnTo>
                  <a:pt x="1995267" y="3781"/>
                </a:lnTo>
                <a:lnTo>
                  <a:pt x="2007546" y="12081"/>
                </a:lnTo>
                <a:lnTo>
                  <a:pt x="2015865" y="24333"/>
                </a:lnTo>
                <a:lnTo>
                  <a:pt x="2018926" y="39242"/>
                </a:lnTo>
                <a:lnTo>
                  <a:pt x="2015865" y="54152"/>
                </a:lnTo>
                <a:lnTo>
                  <a:pt x="2007546" y="66404"/>
                </a:lnTo>
                <a:lnTo>
                  <a:pt x="1995267" y="74704"/>
                </a:lnTo>
                <a:lnTo>
                  <a:pt x="1980325" y="77759"/>
                </a:lnTo>
                <a:close/>
              </a:path>
              <a:path w="2019934" h="1904364">
                <a:moveTo>
                  <a:pt x="38601" y="446934"/>
                </a:moveTo>
                <a:close/>
              </a:path>
              <a:path w="2019934" h="1904364">
                <a:moveTo>
                  <a:pt x="38601" y="523966"/>
                </a:moveTo>
                <a:lnTo>
                  <a:pt x="23659" y="520912"/>
                </a:lnTo>
                <a:lnTo>
                  <a:pt x="11380" y="512611"/>
                </a:lnTo>
                <a:lnTo>
                  <a:pt x="3061" y="500359"/>
                </a:lnTo>
                <a:lnTo>
                  <a:pt x="0" y="485450"/>
                </a:lnTo>
                <a:lnTo>
                  <a:pt x="3061" y="470541"/>
                </a:lnTo>
                <a:lnTo>
                  <a:pt x="11380" y="458289"/>
                </a:lnTo>
                <a:lnTo>
                  <a:pt x="23659" y="449988"/>
                </a:lnTo>
                <a:lnTo>
                  <a:pt x="38601" y="446934"/>
                </a:lnTo>
                <a:lnTo>
                  <a:pt x="53953" y="449988"/>
                </a:lnTo>
                <a:lnTo>
                  <a:pt x="66369" y="458289"/>
                </a:lnTo>
                <a:lnTo>
                  <a:pt x="74551" y="470541"/>
                </a:lnTo>
                <a:lnTo>
                  <a:pt x="77203" y="485450"/>
                </a:lnTo>
                <a:lnTo>
                  <a:pt x="74141" y="500359"/>
                </a:lnTo>
                <a:lnTo>
                  <a:pt x="65822" y="512611"/>
                </a:lnTo>
                <a:lnTo>
                  <a:pt x="53543" y="520912"/>
                </a:lnTo>
                <a:lnTo>
                  <a:pt x="38601" y="523966"/>
                </a:lnTo>
                <a:close/>
              </a:path>
              <a:path w="2019934" h="1904364">
                <a:moveTo>
                  <a:pt x="524396" y="523966"/>
                </a:moveTo>
                <a:lnTo>
                  <a:pt x="509454" y="520912"/>
                </a:lnTo>
                <a:lnTo>
                  <a:pt x="497175" y="512611"/>
                </a:lnTo>
                <a:lnTo>
                  <a:pt x="488856" y="500359"/>
                </a:lnTo>
                <a:lnTo>
                  <a:pt x="485795" y="485450"/>
                </a:lnTo>
                <a:lnTo>
                  <a:pt x="488856" y="470541"/>
                </a:lnTo>
                <a:lnTo>
                  <a:pt x="497175" y="458289"/>
                </a:lnTo>
                <a:lnTo>
                  <a:pt x="509454" y="449988"/>
                </a:lnTo>
                <a:lnTo>
                  <a:pt x="524396" y="446934"/>
                </a:lnTo>
                <a:lnTo>
                  <a:pt x="539338" y="449988"/>
                </a:lnTo>
                <a:lnTo>
                  <a:pt x="551617" y="458289"/>
                </a:lnTo>
                <a:lnTo>
                  <a:pt x="559936" y="470541"/>
                </a:lnTo>
                <a:lnTo>
                  <a:pt x="562998" y="485450"/>
                </a:lnTo>
                <a:lnTo>
                  <a:pt x="559936" y="500359"/>
                </a:lnTo>
                <a:lnTo>
                  <a:pt x="551617" y="512611"/>
                </a:lnTo>
                <a:lnTo>
                  <a:pt x="539338" y="520912"/>
                </a:lnTo>
                <a:lnTo>
                  <a:pt x="524396" y="523966"/>
                </a:lnTo>
                <a:close/>
              </a:path>
              <a:path w="2019934" h="1904364">
                <a:moveTo>
                  <a:pt x="1009463" y="523966"/>
                </a:moveTo>
                <a:lnTo>
                  <a:pt x="994521" y="520912"/>
                </a:lnTo>
                <a:lnTo>
                  <a:pt x="982242" y="512611"/>
                </a:lnTo>
                <a:lnTo>
                  <a:pt x="973923" y="500359"/>
                </a:lnTo>
                <a:lnTo>
                  <a:pt x="970861" y="485450"/>
                </a:lnTo>
                <a:lnTo>
                  <a:pt x="973923" y="470541"/>
                </a:lnTo>
                <a:lnTo>
                  <a:pt x="982242" y="458289"/>
                </a:lnTo>
                <a:lnTo>
                  <a:pt x="994521" y="449988"/>
                </a:lnTo>
                <a:lnTo>
                  <a:pt x="1009463" y="446934"/>
                </a:lnTo>
                <a:lnTo>
                  <a:pt x="1024815" y="449988"/>
                </a:lnTo>
                <a:lnTo>
                  <a:pt x="1037230" y="458289"/>
                </a:lnTo>
                <a:lnTo>
                  <a:pt x="1045413" y="470541"/>
                </a:lnTo>
                <a:lnTo>
                  <a:pt x="1048064" y="485450"/>
                </a:lnTo>
                <a:lnTo>
                  <a:pt x="1045003" y="500359"/>
                </a:lnTo>
                <a:lnTo>
                  <a:pt x="1036684" y="512611"/>
                </a:lnTo>
                <a:lnTo>
                  <a:pt x="1024405" y="520912"/>
                </a:lnTo>
                <a:lnTo>
                  <a:pt x="1009463" y="523966"/>
                </a:lnTo>
                <a:close/>
              </a:path>
              <a:path w="2019934" h="1904364">
                <a:moveTo>
                  <a:pt x="1495258" y="523966"/>
                </a:moveTo>
                <a:lnTo>
                  <a:pt x="1480316" y="520912"/>
                </a:lnTo>
                <a:lnTo>
                  <a:pt x="1468037" y="512611"/>
                </a:lnTo>
                <a:lnTo>
                  <a:pt x="1459718" y="500359"/>
                </a:lnTo>
                <a:lnTo>
                  <a:pt x="1456657" y="485450"/>
                </a:lnTo>
                <a:lnTo>
                  <a:pt x="1459718" y="470541"/>
                </a:lnTo>
                <a:lnTo>
                  <a:pt x="1468037" y="458289"/>
                </a:lnTo>
                <a:lnTo>
                  <a:pt x="1480316" y="449988"/>
                </a:lnTo>
                <a:lnTo>
                  <a:pt x="1495258" y="446934"/>
                </a:lnTo>
                <a:lnTo>
                  <a:pt x="1510507" y="449988"/>
                </a:lnTo>
                <a:lnTo>
                  <a:pt x="1522752" y="458289"/>
                </a:lnTo>
                <a:lnTo>
                  <a:pt x="1530901" y="470541"/>
                </a:lnTo>
                <a:lnTo>
                  <a:pt x="1533859" y="485450"/>
                </a:lnTo>
                <a:lnTo>
                  <a:pt x="1530798" y="500359"/>
                </a:lnTo>
                <a:lnTo>
                  <a:pt x="1522479" y="512611"/>
                </a:lnTo>
                <a:lnTo>
                  <a:pt x="1510200" y="520912"/>
                </a:lnTo>
                <a:lnTo>
                  <a:pt x="1495258" y="523966"/>
                </a:lnTo>
                <a:close/>
              </a:path>
              <a:path w="2019934" h="1904364">
                <a:moveTo>
                  <a:pt x="1981053" y="523966"/>
                </a:moveTo>
                <a:lnTo>
                  <a:pt x="1966111" y="520912"/>
                </a:lnTo>
                <a:lnTo>
                  <a:pt x="1953832" y="512611"/>
                </a:lnTo>
                <a:lnTo>
                  <a:pt x="1945513" y="500359"/>
                </a:lnTo>
                <a:lnTo>
                  <a:pt x="1942452" y="485450"/>
                </a:lnTo>
                <a:lnTo>
                  <a:pt x="1945513" y="470541"/>
                </a:lnTo>
                <a:lnTo>
                  <a:pt x="1953832" y="458289"/>
                </a:lnTo>
                <a:lnTo>
                  <a:pt x="1966111" y="449988"/>
                </a:lnTo>
                <a:lnTo>
                  <a:pt x="1981053" y="446934"/>
                </a:lnTo>
                <a:lnTo>
                  <a:pt x="1995995" y="449988"/>
                </a:lnTo>
                <a:lnTo>
                  <a:pt x="2008274" y="458289"/>
                </a:lnTo>
                <a:lnTo>
                  <a:pt x="2016593" y="470541"/>
                </a:lnTo>
                <a:lnTo>
                  <a:pt x="2019654" y="485450"/>
                </a:lnTo>
                <a:lnTo>
                  <a:pt x="2016593" y="500359"/>
                </a:lnTo>
                <a:lnTo>
                  <a:pt x="2008274" y="512611"/>
                </a:lnTo>
                <a:lnTo>
                  <a:pt x="1995995" y="520912"/>
                </a:lnTo>
                <a:lnTo>
                  <a:pt x="1981053" y="523966"/>
                </a:lnTo>
                <a:close/>
              </a:path>
              <a:path w="2019934" h="1904364">
                <a:moveTo>
                  <a:pt x="38601" y="906949"/>
                </a:moveTo>
                <a:close/>
              </a:path>
              <a:path w="2019934" h="1904364">
                <a:moveTo>
                  <a:pt x="38601" y="983981"/>
                </a:moveTo>
                <a:lnTo>
                  <a:pt x="23659" y="980927"/>
                </a:lnTo>
                <a:lnTo>
                  <a:pt x="11380" y="972626"/>
                </a:lnTo>
                <a:lnTo>
                  <a:pt x="3061" y="960374"/>
                </a:lnTo>
                <a:lnTo>
                  <a:pt x="0" y="945465"/>
                </a:lnTo>
                <a:lnTo>
                  <a:pt x="3061" y="930556"/>
                </a:lnTo>
                <a:lnTo>
                  <a:pt x="11380" y="918304"/>
                </a:lnTo>
                <a:lnTo>
                  <a:pt x="23659" y="910003"/>
                </a:lnTo>
                <a:lnTo>
                  <a:pt x="38601" y="906949"/>
                </a:lnTo>
                <a:lnTo>
                  <a:pt x="53953" y="910003"/>
                </a:lnTo>
                <a:lnTo>
                  <a:pt x="66368" y="918304"/>
                </a:lnTo>
                <a:lnTo>
                  <a:pt x="74551" y="930556"/>
                </a:lnTo>
                <a:lnTo>
                  <a:pt x="77202" y="945465"/>
                </a:lnTo>
                <a:lnTo>
                  <a:pt x="74141" y="960374"/>
                </a:lnTo>
                <a:lnTo>
                  <a:pt x="65822" y="972626"/>
                </a:lnTo>
                <a:lnTo>
                  <a:pt x="53543" y="980927"/>
                </a:lnTo>
                <a:lnTo>
                  <a:pt x="38601" y="983981"/>
                </a:lnTo>
                <a:close/>
              </a:path>
              <a:path w="2019934" h="1904364">
                <a:moveTo>
                  <a:pt x="524396" y="983981"/>
                </a:moveTo>
                <a:lnTo>
                  <a:pt x="509454" y="980927"/>
                </a:lnTo>
                <a:lnTo>
                  <a:pt x="497175" y="972626"/>
                </a:lnTo>
                <a:lnTo>
                  <a:pt x="488856" y="960374"/>
                </a:lnTo>
                <a:lnTo>
                  <a:pt x="485795" y="945465"/>
                </a:lnTo>
                <a:lnTo>
                  <a:pt x="488856" y="930556"/>
                </a:lnTo>
                <a:lnTo>
                  <a:pt x="497175" y="918304"/>
                </a:lnTo>
                <a:lnTo>
                  <a:pt x="509454" y="910003"/>
                </a:lnTo>
                <a:lnTo>
                  <a:pt x="524396" y="906949"/>
                </a:lnTo>
                <a:lnTo>
                  <a:pt x="539338" y="910003"/>
                </a:lnTo>
                <a:lnTo>
                  <a:pt x="551617" y="918304"/>
                </a:lnTo>
                <a:lnTo>
                  <a:pt x="559936" y="930556"/>
                </a:lnTo>
                <a:lnTo>
                  <a:pt x="562997" y="945465"/>
                </a:lnTo>
                <a:lnTo>
                  <a:pt x="559936" y="960374"/>
                </a:lnTo>
                <a:lnTo>
                  <a:pt x="551617" y="972626"/>
                </a:lnTo>
                <a:lnTo>
                  <a:pt x="539338" y="980927"/>
                </a:lnTo>
                <a:lnTo>
                  <a:pt x="524396" y="983981"/>
                </a:lnTo>
                <a:close/>
              </a:path>
              <a:path w="2019934" h="1904364">
                <a:moveTo>
                  <a:pt x="1010191" y="983981"/>
                </a:moveTo>
                <a:lnTo>
                  <a:pt x="995249" y="980927"/>
                </a:lnTo>
                <a:lnTo>
                  <a:pt x="982970" y="972626"/>
                </a:lnTo>
                <a:lnTo>
                  <a:pt x="974651" y="960374"/>
                </a:lnTo>
                <a:lnTo>
                  <a:pt x="971590" y="945465"/>
                </a:lnTo>
                <a:lnTo>
                  <a:pt x="974651" y="930556"/>
                </a:lnTo>
                <a:lnTo>
                  <a:pt x="982970" y="918304"/>
                </a:lnTo>
                <a:lnTo>
                  <a:pt x="995249" y="910003"/>
                </a:lnTo>
                <a:lnTo>
                  <a:pt x="1010191" y="906949"/>
                </a:lnTo>
                <a:lnTo>
                  <a:pt x="1025133" y="910003"/>
                </a:lnTo>
                <a:lnTo>
                  <a:pt x="1037412" y="918304"/>
                </a:lnTo>
                <a:lnTo>
                  <a:pt x="1045731" y="930556"/>
                </a:lnTo>
                <a:lnTo>
                  <a:pt x="1048792" y="945465"/>
                </a:lnTo>
                <a:lnTo>
                  <a:pt x="1045731" y="960374"/>
                </a:lnTo>
                <a:lnTo>
                  <a:pt x="1037412" y="972626"/>
                </a:lnTo>
                <a:lnTo>
                  <a:pt x="1025133" y="980927"/>
                </a:lnTo>
                <a:lnTo>
                  <a:pt x="1010191" y="983981"/>
                </a:lnTo>
                <a:close/>
              </a:path>
              <a:path w="2019934" h="1904364">
                <a:moveTo>
                  <a:pt x="1495258" y="983981"/>
                </a:moveTo>
                <a:lnTo>
                  <a:pt x="1480316" y="980927"/>
                </a:lnTo>
                <a:lnTo>
                  <a:pt x="1468037" y="972626"/>
                </a:lnTo>
                <a:lnTo>
                  <a:pt x="1459718" y="960374"/>
                </a:lnTo>
                <a:lnTo>
                  <a:pt x="1456656" y="945465"/>
                </a:lnTo>
                <a:lnTo>
                  <a:pt x="1459718" y="930556"/>
                </a:lnTo>
                <a:lnTo>
                  <a:pt x="1468037" y="918304"/>
                </a:lnTo>
                <a:lnTo>
                  <a:pt x="1480316" y="910003"/>
                </a:lnTo>
                <a:lnTo>
                  <a:pt x="1495258" y="906949"/>
                </a:lnTo>
                <a:lnTo>
                  <a:pt x="1510507" y="910003"/>
                </a:lnTo>
                <a:lnTo>
                  <a:pt x="1522752" y="918304"/>
                </a:lnTo>
                <a:lnTo>
                  <a:pt x="1530900" y="930556"/>
                </a:lnTo>
                <a:lnTo>
                  <a:pt x="1533859" y="945465"/>
                </a:lnTo>
                <a:lnTo>
                  <a:pt x="1530798" y="960374"/>
                </a:lnTo>
                <a:lnTo>
                  <a:pt x="1522479" y="972626"/>
                </a:lnTo>
                <a:lnTo>
                  <a:pt x="1510200" y="980927"/>
                </a:lnTo>
                <a:lnTo>
                  <a:pt x="1495258" y="983981"/>
                </a:lnTo>
                <a:close/>
              </a:path>
              <a:path w="2019934" h="1904364">
                <a:moveTo>
                  <a:pt x="1981053" y="983981"/>
                </a:moveTo>
                <a:lnTo>
                  <a:pt x="1966111" y="980927"/>
                </a:lnTo>
                <a:lnTo>
                  <a:pt x="1953832" y="972626"/>
                </a:lnTo>
                <a:lnTo>
                  <a:pt x="1945513" y="960374"/>
                </a:lnTo>
                <a:lnTo>
                  <a:pt x="1942451" y="945465"/>
                </a:lnTo>
                <a:lnTo>
                  <a:pt x="1945513" y="930556"/>
                </a:lnTo>
                <a:lnTo>
                  <a:pt x="1953832" y="918304"/>
                </a:lnTo>
                <a:lnTo>
                  <a:pt x="1966111" y="910003"/>
                </a:lnTo>
                <a:lnTo>
                  <a:pt x="1981053" y="906949"/>
                </a:lnTo>
                <a:lnTo>
                  <a:pt x="1995995" y="910003"/>
                </a:lnTo>
                <a:lnTo>
                  <a:pt x="2008274" y="918304"/>
                </a:lnTo>
                <a:lnTo>
                  <a:pt x="2016593" y="930556"/>
                </a:lnTo>
                <a:lnTo>
                  <a:pt x="2019654" y="945465"/>
                </a:lnTo>
                <a:lnTo>
                  <a:pt x="2016593" y="960374"/>
                </a:lnTo>
                <a:lnTo>
                  <a:pt x="2008274" y="972626"/>
                </a:lnTo>
                <a:lnTo>
                  <a:pt x="1995995" y="980927"/>
                </a:lnTo>
                <a:lnTo>
                  <a:pt x="1981053" y="983981"/>
                </a:lnTo>
                <a:close/>
              </a:path>
              <a:path w="2019934" h="1904364">
                <a:moveTo>
                  <a:pt x="39329" y="1353883"/>
                </a:moveTo>
                <a:close/>
              </a:path>
              <a:path w="2019934" h="1904364">
                <a:moveTo>
                  <a:pt x="39329" y="1430916"/>
                </a:moveTo>
                <a:lnTo>
                  <a:pt x="24387" y="1427861"/>
                </a:lnTo>
                <a:lnTo>
                  <a:pt x="12108" y="1419561"/>
                </a:lnTo>
                <a:lnTo>
                  <a:pt x="3789" y="1407309"/>
                </a:lnTo>
                <a:lnTo>
                  <a:pt x="728" y="1392399"/>
                </a:lnTo>
                <a:lnTo>
                  <a:pt x="3789" y="1377490"/>
                </a:lnTo>
                <a:lnTo>
                  <a:pt x="12108" y="1365238"/>
                </a:lnTo>
                <a:lnTo>
                  <a:pt x="24387" y="1356938"/>
                </a:lnTo>
                <a:lnTo>
                  <a:pt x="39329" y="1353883"/>
                </a:lnTo>
                <a:lnTo>
                  <a:pt x="54271" y="1356938"/>
                </a:lnTo>
                <a:lnTo>
                  <a:pt x="66550" y="1365238"/>
                </a:lnTo>
                <a:lnTo>
                  <a:pt x="74869" y="1377490"/>
                </a:lnTo>
                <a:lnTo>
                  <a:pt x="77930" y="1392399"/>
                </a:lnTo>
                <a:lnTo>
                  <a:pt x="74869" y="1407309"/>
                </a:lnTo>
                <a:lnTo>
                  <a:pt x="66550" y="1419561"/>
                </a:lnTo>
                <a:lnTo>
                  <a:pt x="54271" y="1427861"/>
                </a:lnTo>
                <a:lnTo>
                  <a:pt x="39329" y="1430916"/>
                </a:lnTo>
                <a:close/>
              </a:path>
              <a:path w="2019934" h="1904364">
                <a:moveTo>
                  <a:pt x="524396" y="1430916"/>
                </a:moveTo>
                <a:lnTo>
                  <a:pt x="509454" y="1427861"/>
                </a:lnTo>
                <a:lnTo>
                  <a:pt x="497175" y="1419561"/>
                </a:lnTo>
                <a:lnTo>
                  <a:pt x="488856" y="1407309"/>
                </a:lnTo>
                <a:lnTo>
                  <a:pt x="485794" y="1392399"/>
                </a:lnTo>
                <a:lnTo>
                  <a:pt x="488856" y="1377490"/>
                </a:lnTo>
                <a:lnTo>
                  <a:pt x="497175" y="1365238"/>
                </a:lnTo>
                <a:lnTo>
                  <a:pt x="509454" y="1356938"/>
                </a:lnTo>
                <a:lnTo>
                  <a:pt x="524396" y="1353883"/>
                </a:lnTo>
                <a:lnTo>
                  <a:pt x="539645" y="1356938"/>
                </a:lnTo>
                <a:lnTo>
                  <a:pt x="551890" y="1365238"/>
                </a:lnTo>
                <a:lnTo>
                  <a:pt x="560038" y="1377490"/>
                </a:lnTo>
                <a:lnTo>
                  <a:pt x="562997" y="1392399"/>
                </a:lnTo>
                <a:lnTo>
                  <a:pt x="559936" y="1407309"/>
                </a:lnTo>
                <a:lnTo>
                  <a:pt x="551617" y="1419561"/>
                </a:lnTo>
                <a:lnTo>
                  <a:pt x="539338" y="1427861"/>
                </a:lnTo>
                <a:lnTo>
                  <a:pt x="524396" y="1430916"/>
                </a:lnTo>
                <a:close/>
              </a:path>
              <a:path w="2019934" h="1904364">
                <a:moveTo>
                  <a:pt x="1010191" y="1430916"/>
                </a:moveTo>
                <a:lnTo>
                  <a:pt x="995249" y="1427861"/>
                </a:lnTo>
                <a:lnTo>
                  <a:pt x="982970" y="1419561"/>
                </a:lnTo>
                <a:lnTo>
                  <a:pt x="974651" y="1407309"/>
                </a:lnTo>
                <a:lnTo>
                  <a:pt x="971589" y="1392399"/>
                </a:lnTo>
                <a:lnTo>
                  <a:pt x="974651" y="1377490"/>
                </a:lnTo>
                <a:lnTo>
                  <a:pt x="982970" y="1365238"/>
                </a:lnTo>
                <a:lnTo>
                  <a:pt x="995249" y="1356938"/>
                </a:lnTo>
                <a:lnTo>
                  <a:pt x="1010191" y="1353883"/>
                </a:lnTo>
                <a:lnTo>
                  <a:pt x="1025133" y="1356938"/>
                </a:lnTo>
                <a:lnTo>
                  <a:pt x="1037412" y="1365238"/>
                </a:lnTo>
                <a:lnTo>
                  <a:pt x="1045731" y="1377490"/>
                </a:lnTo>
                <a:lnTo>
                  <a:pt x="1048792" y="1392399"/>
                </a:lnTo>
                <a:lnTo>
                  <a:pt x="1045731" y="1407309"/>
                </a:lnTo>
                <a:lnTo>
                  <a:pt x="1037412" y="1419561"/>
                </a:lnTo>
                <a:lnTo>
                  <a:pt x="1025133" y="1427861"/>
                </a:lnTo>
                <a:lnTo>
                  <a:pt x="1010191" y="1430916"/>
                </a:lnTo>
                <a:close/>
              </a:path>
              <a:path w="2019934" h="1904364">
                <a:moveTo>
                  <a:pt x="1495258" y="1430916"/>
                </a:moveTo>
                <a:lnTo>
                  <a:pt x="1480315" y="1427861"/>
                </a:lnTo>
                <a:lnTo>
                  <a:pt x="1468036" y="1419561"/>
                </a:lnTo>
                <a:lnTo>
                  <a:pt x="1459717" y="1407309"/>
                </a:lnTo>
                <a:lnTo>
                  <a:pt x="1456656" y="1392399"/>
                </a:lnTo>
                <a:lnTo>
                  <a:pt x="1459717" y="1377490"/>
                </a:lnTo>
                <a:lnTo>
                  <a:pt x="1468036" y="1365238"/>
                </a:lnTo>
                <a:lnTo>
                  <a:pt x="1480316" y="1356938"/>
                </a:lnTo>
                <a:lnTo>
                  <a:pt x="1495258" y="1353883"/>
                </a:lnTo>
                <a:lnTo>
                  <a:pt x="1510609" y="1356938"/>
                </a:lnTo>
                <a:lnTo>
                  <a:pt x="1523025" y="1365238"/>
                </a:lnTo>
                <a:lnTo>
                  <a:pt x="1531207" y="1377490"/>
                </a:lnTo>
                <a:lnTo>
                  <a:pt x="1533859" y="1392399"/>
                </a:lnTo>
                <a:lnTo>
                  <a:pt x="1530798" y="1407309"/>
                </a:lnTo>
                <a:lnTo>
                  <a:pt x="1522479" y="1419561"/>
                </a:lnTo>
                <a:lnTo>
                  <a:pt x="1510200" y="1427861"/>
                </a:lnTo>
                <a:lnTo>
                  <a:pt x="1495258" y="1430916"/>
                </a:lnTo>
                <a:close/>
              </a:path>
              <a:path w="2019934" h="1904364">
                <a:moveTo>
                  <a:pt x="1981053" y="1430916"/>
                </a:moveTo>
                <a:lnTo>
                  <a:pt x="1966111" y="1427861"/>
                </a:lnTo>
                <a:lnTo>
                  <a:pt x="1953832" y="1419561"/>
                </a:lnTo>
                <a:lnTo>
                  <a:pt x="1945513" y="1407309"/>
                </a:lnTo>
                <a:lnTo>
                  <a:pt x="1942451" y="1392399"/>
                </a:lnTo>
                <a:lnTo>
                  <a:pt x="1945513" y="1377490"/>
                </a:lnTo>
                <a:lnTo>
                  <a:pt x="1953832" y="1365238"/>
                </a:lnTo>
                <a:lnTo>
                  <a:pt x="1966111" y="1356938"/>
                </a:lnTo>
                <a:lnTo>
                  <a:pt x="1981053" y="1353883"/>
                </a:lnTo>
                <a:lnTo>
                  <a:pt x="1995995" y="1356938"/>
                </a:lnTo>
                <a:lnTo>
                  <a:pt x="2008274" y="1365238"/>
                </a:lnTo>
                <a:lnTo>
                  <a:pt x="2016593" y="1377490"/>
                </a:lnTo>
                <a:lnTo>
                  <a:pt x="2019654" y="1392399"/>
                </a:lnTo>
                <a:lnTo>
                  <a:pt x="2016593" y="1407309"/>
                </a:lnTo>
                <a:lnTo>
                  <a:pt x="2008274" y="1419561"/>
                </a:lnTo>
                <a:lnTo>
                  <a:pt x="1995995" y="1427861"/>
                </a:lnTo>
                <a:lnTo>
                  <a:pt x="1981053" y="1430916"/>
                </a:lnTo>
                <a:close/>
              </a:path>
              <a:path w="2019934" h="1904364">
                <a:moveTo>
                  <a:pt x="39329" y="1904012"/>
                </a:moveTo>
                <a:lnTo>
                  <a:pt x="24387" y="1900957"/>
                </a:lnTo>
                <a:lnTo>
                  <a:pt x="12108" y="1892657"/>
                </a:lnTo>
                <a:lnTo>
                  <a:pt x="3789" y="1880405"/>
                </a:lnTo>
                <a:lnTo>
                  <a:pt x="728" y="1865495"/>
                </a:lnTo>
                <a:lnTo>
                  <a:pt x="3789" y="1850586"/>
                </a:lnTo>
                <a:lnTo>
                  <a:pt x="12108" y="1838334"/>
                </a:lnTo>
                <a:lnTo>
                  <a:pt x="24387" y="1830034"/>
                </a:lnTo>
                <a:lnTo>
                  <a:pt x="39329" y="1826979"/>
                </a:lnTo>
                <a:lnTo>
                  <a:pt x="54271" y="1830034"/>
                </a:lnTo>
                <a:lnTo>
                  <a:pt x="66550" y="1838334"/>
                </a:lnTo>
                <a:lnTo>
                  <a:pt x="74869" y="1850586"/>
                </a:lnTo>
                <a:lnTo>
                  <a:pt x="77930" y="1865495"/>
                </a:lnTo>
                <a:lnTo>
                  <a:pt x="74869" y="1880405"/>
                </a:lnTo>
                <a:lnTo>
                  <a:pt x="66550" y="1892657"/>
                </a:lnTo>
                <a:lnTo>
                  <a:pt x="54271" y="1900957"/>
                </a:lnTo>
                <a:lnTo>
                  <a:pt x="39329" y="1904012"/>
                </a:lnTo>
                <a:close/>
              </a:path>
              <a:path w="2019934" h="1904364">
                <a:moveTo>
                  <a:pt x="524396" y="1904012"/>
                </a:moveTo>
                <a:lnTo>
                  <a:pt x="509454" y="1900957"/>
                </a:lnTo>
                <a:lnTo>
                  <a:pt x="497175" y="1892657"/>
                </a:lnTo>
                <a:lnTo>
                  <a:pt x="488856" y="1880405"/>
                </a:lnTo>
                <a:lnTo>
                  <a:pt x="485794" y="1865495"/>
                </a:lnTo>
                <a:lnTo>
                  <a:pt x="488856" y="1850586"/>
                </a:lnTo>
                <a:lnTo>
                  <a:pt x="497175" y="1838334"/>
                </a:lnTo>
                <a:lnTo>
                  <a:pt x="509454" y="1830034"/>
                </a:lnTo>
                <a:lnTo>
                  <a:pt x="524396" y="1826979"/>
                </a:lnTo>
                <a:lnTo>
                  <a:pt x="539748" y="1830034"/>
                </a:lnTo>
                <a:lnTo>
                  <a:pt x="552163" y="1838334"/>
                </a:lnTo>
                <a:lnTo>
                  <a:pt x="560346" y="1850586"/>
                </a:lnTo>
                <a:lnTo>
                  <a:pt x="562997" y="1865495"/>
                </a:lnTo>
                <a:lnTo>
                  <a:pt x="559936" y="1880405"/>
                </a:lnTo>
                <a:lnTo>
                  <a:pt x="551617" y="1892657"/>
                </a:lnTo>
                <a:lnTo>
                  <a:pt x="539338" y="1900957"/>
                </a:lnTo>
                <a:lnTo>
                  <a:pt x="524396" y="1904012"/>
                </a:lnTo>
                <a:close/>
              </a:path>
              <a:path w="2019934" h="1904364">
                <a:moveTo>
                  <a:pt x="1010191" y="1904012"/>
                </a:moveTo>
                <a:lnTo>
                  <a:pt x="995249" y="1900957"/>
                </a:lnTo>
                <a:lnTo>
                  <a:pt x="982970" y="1892657"/>
                </a:lnTo>
                <a:lnTo>
                  <a:pt x="974651" y="1880405"/>
                </a:lnTo>
                <a:lnTo>
                  <a:pt x="971589" y="1865495"/>
                </a:lnTo>
                <a:lnTo>
                  <a:pt x="974651" y="1850586"/>
                </a:lnTo>
                <a:lnTo>
                  <a:pt x="982970" y="1838334"/>
                </a:lnTo>
                <a:lnTo>
                  <a:pt x="995249" y="1830034"/>
                </a:lnTo>
                <a:lnTo>
                  <a:pt x="1010191" y="1826979"/>
                </a:lnTo>
                <a:lnTo>
                  <a:pt x="1025133" y="1830034"/>
                </a:lnTo>
                <a:lnTo>
                  <a:pt x="1037412" y="1838334"/>
                </a:lnTo>
                <a:lnTo>
                  <a:pt x="1045731" y="1850586"/>
                </a:lnTo>
                <a:lnTo>
                  <a:pt x="1048792" y="1865495"/>
                </a:lnTo>
                <a:lnTo>
                  <a:pt x="1045731" y="1880405"/>
                </a:lnTo>
                <a:lnTo>
                  <a:pt x="1037412" y="1892657"/>
                </a:lnTo>
                <a:lnTo>
                  <a:pt x="1025133" y="1900957"/>
                </a:lnTo>
                <a:lnTo>
                  <a:pt x="1010191" y="1904012"/>
                </a:lnTo>
                <a:close/>
              </a:path>
              <a:path w="2019934" h="1904364">
                <a:moveTo>
                  <a:pt x="1495258" y="1904012"/>
                </a:moveTo>
                <a:lnTo>
                  <a:pt x="1480315" y="1900957"/>
                </a:lnTo>
                <a:lnTo>
                  <a:pt x="1468036" y="1892657"/>
                </a:lnTo>
                <a:lnTo>
                  <a:pt x="1459717" y="1880405"/>
                </a:lnTo>
                <a:lnTo>
                  <a:pt x="1456656" y="1865495"/>
                </a:lnTo>
                <a:lnTo>
                  <a:pt x="1459717" y="1850586"/>
                </a:lnTo>
                <a:lnTo>
                  <a:pt x="1468036" y="1838334"/>
                </a:lnTo>
                <a:lnTo>
                  <a:pt x="1480316" y="1830034"/>
                </a:lnTo>
                <a:lnTo>
                  <a:pt x="1495258" y="1826979"/>
                </a:lnTo>
                <a:lnTo>
                  <a:pt x="1510609" y="1830034"/>
                </a:lnTo>
                <a:lnTo>
                  <a:pt x="1523025" y="1838334"/>
                </a:lnTo>
                <a:lnTo>
                  <a:pt x="1531207" y="1850586"/>
                </a:lnTo>
                <a:lnTo>
                  <a:pt x="1533859" y="1865495"/>
                </a:lnTo>
                <a:lnTo>
                  <a:pt x="1530798" y="1880405"/>
                </a:lnTo>
                <a:lnTo>
                  <a:pt x="1522479" y="1892657"/>
                </a:lnTo>
                <a:lnTo>
                  <a:pt x="1510200" y="1900957"/>
                </a:lnTo>
                <a:lnTo>
                  <a:pt x="1495258" y="1904012"/>
                </a:lnTo>
                <a:close/>
              </a:path>
              <a:path w="2019934" h="1904364">
                <a:moveTo>
                  <a:pt x="1981053" y="1904012"/>
                </a:moveTo>
                <a:lnTo>
                  <a:pt x="1966111" y="1900957"/>
                </a:lnTo>
                <a:lnTo>
                  <a:pt x="1953832" y="1892657"/>
                </a:lnTo>
                <a:lnTo>
                  <a:pt x="1945513" y="1880405"/>
                </a:lnTo>
                <a:lnTo>
                  <a:pt x="1942451" y="1865495"/>
                </a:lnTo>
                <a:lnTo>
                  <a:pt x="1945513" y="1850586"/>
                </a:lnTo>
                <a:lnTo>
                  <a:pt x="1953832" y="1838334"/>
                </a:lnTo>
                <a:lnTo>
                  <a:pt x="1966111" y="1830034"/>
                </a:lnTo>
                <a:lnTo>
                  <a:pt x="1981053" y="1826979"/>
                </a:lnTo>
                <a:lnTo>
                  <a:pt x="1995995" y="1830034"/>
                </a:lnTo>
                <a:lnTo>
                  <a:pt x="2008274" y="1838334"/>
                </a:lnTo>
                <a:lnTo>
                  <a:pt x="2016593" y="1850586"/>
                </a:lnTo>
                <a:lnTo>
                  <a:pt x="2019654" y="1865495"/>
                </a:lnTo>
                <a:lnTo>
                  <a:pt x="2016593" y="1880405"/>
                </a:lnTo>
                <a:lnTo>
                  <a:pt x="2008274" y="1892657"/>
                </a:lnTo>
                <a:lnTo>
                  <a:pt x="1995995" y="1900957"/>
                </a:lnTo>
                <a:lnTo>
                  <a:pt x="1981053" y="1904012"/>
                </a:lnTo>
                <a:close/>
              </a:path>
            </a:pathLst>
          </a:custGeom>
          <a:solidFill>
            <a:srgbClr val="74C7FA"/>
          </a:solidFill>
        </p:spPr>
        <p:txBody>
          <a:bodyPr wrap="square" lIns="0" tIns="0" rIns="0" bIns="0" rtlCol="0"/>
          <a:lstStyle/>
          <a:p>
            <a:endParaRPr/>
          </a:p>
        </p:txBody>
      </p:sp>
      <p:grpSp>
        <p:nvGrpSpPr>
          <p:cNvPr id="3" name="object 3"/>
          <p:cNvGrpSpPr/>
          <p:nvPr/>
        </p:nvGrpSpPr>
        <p:grpSpPr>
          <a:xfrm>
            <a:off x="8953375" y="862021"/>
            <a:ext cx="8268970" cy="8761095"/>
            <a:chOff x="8953375" y="862021"/>
            <a:chExt cx="8268970" cy="8761095"/>
          </a:xfrm>
        </p:grpSpPr>
        <p:sp>
          <p:nvSpPr>
            <p:cNvPr id="4" name="object 4"/>
            <p:cNvSpPr/>
            <p:nvPr/>
          </p:nvSpPr>
          <p:spPr>
            <a:xfrm>
              <a:off x="15202360" y="7718864"/>
              <a:ext cx="2019935" cy="1904364"/>
            </a:xfrm>
            <a:custGeom>
              <a:avLst/>
              <a:gdLst/>
              <a:ahLst/>
              <a:cxnLst/>
              <a:rect l="l" t="t" r="r" b="b"/>
              <a:pathLst>
                <a:path w="2019934" h="1904365">
                  <a:moveTo>
                    <a:pt x="38601" y="77759"/>
                  </a:moveTo>
                  <a:lnTo>
                    <a:pt x="23659" y="74704"/>
                  </a:lnTo>
                  <a:lnTo>
                    <a:pt x="11380" y="66404"/>
                  </a:lnTo>
                  <a:lnTo>
                    <a:pt x="3061" y="54152"/>
                  </a:lnTo>
                  <a:lnTo>
                    <a:pt x="0" y="39243"/>
                  </a:lnTo>
                  <a:lnTo>
                    <a:pt x="3061" y="24333"/>
                  </a:lnTo>
                  <a:lnTo>
                    <a:pt x="11380" y="12081"/>
                  </a:lnTo>
                  <a:lnTo>
                    <a:pt x="23659" y="3781"/>
                  </a:lnTo>
                  <a:lnTo>
                    <a:pt x="38601" y="726"/>
                  </a:lnTo>
                  <a:lnTo>
                    <a:pt x="53851" y="3781"/>
                  </a:lnTo>
                  <a:lnTo>
                    <a:pt x="66096" y="12081"/>
                  </a:lnTo>
                  <a:lnTo>
                    <a:pt x="74244" y="24333"/>
                  </a:lnTo>
                  <a:lnTo>
                    <a:pt x="77203" y="39243"/>
                  </a:lnTo>
                  <a:lnTo>
                    <a:pt x="74141" y="54152"/>
                  </a:lnTo>
                  <a:lnTo>
                    <a:pt x="65823" y="66404"/>
                  </a:lnTo>
                  <a:lnTo>
                    <a:pt x="53543" y="74704"/>
                  </a:lnTo>
                  <a:lnTo>
                    <a:pt x="38601" y="77759"/>
                  </a:lnTo>
                  <a:close/>
                </a:path>
                <a:path w="2019934" h="1904365">
                  <a:moveTo>
                    <a:pt x="524396" y="77032"/>
                  </a:moveTo>
                  <a:lnTo>
                    <a:pt x="509454" y="73978"/>
                  </a:lnTo>
                  <a:lnTo>
                    <a:pt x="497175" y="65677"/>
                  </a:lnTo>
                  <a:lnTo>
                    <a:pt x="488856" y="53425"/>
                  </a:lnTo>
                  <a:lnTo>
                    <a:pt x="485795" y="38516"/>
                  </a:lnTo>
                  <a:lnTo>
                    <a:pt x="488856" y="23607"/>
                  </a:lnTo>
                  <a:lnTo>
                    <a:pt x="497175" y="11355"/>
                  </a:lnTo>
                  <a:lnTo>
                    <a:pt x="509454" y="3054"/>
                  </a:lnTo>
                  <a:lnTo>
                    <a:pt x="524396" y="0"/>
                  </a:lnTo>
                  <a:lnTo>
                    <a:pt x="539338" y="3054"/>
                  </a:lnTo>
                  <a:lnTo>
                    <a:pt x="551618" y="11355"/>
                  </a:lnTo>
                  <a:lnTo>
                    <a:pt x="559937" y="23607"/>
                  </a:lnTo>
                  <a:lnTo>
                    <a:pt x="562998" y="38516"/>
                  </a:lnTo>
                  <a:lnTo>
                    <a:pt x="559937" y="53425"/>
                  </a:lnTo>
                  <a:lnTo>
                    <a:pt x="551618" y="65677"/>
                  </a:lnTo>
                  <a:lnTo>
                    <a:pt x="539338" y="73978"/>
                  </a:lnTo>
                  <a:lnTo>
                    <a:pt x="524396" y="77032"/>
                  </a:lnTo>
                  <a:close/>
                </a:path>
                <a:path w="2019934" h="1904365">
                  <a:moveTo>
                    <a:pt x="1009463" y="77032"/>
                  </a:moveTo>
                  <a:lnTo>
                    <a:pt x="994521" y="73978"/>
                  </a:lnTo>
                  <a:lnTo>
                    <a:pt x="982242" y="65677"/>
                  </a:lnTo>
                  <a:lnTo>
                    <a:pt x="973923" y="53425"/>
                  </a:lnTo>
                  <a:lnTo>
                    <a:pt x="970862" y="38516"/>
                  </a:lnTo>
                  <a:lnTo>
                    <a:pt x="973923" y="23607"/>
                  </a:lnTo>
                  <a:lnTo>
                    <a:pt x="982242" y="11355"/>
                  </a:lnTo>
                  <a:lnTo>
                    <a:pt x="994521" y="3054"/>
                  </a:lnTo>
                  <a:lnTo>
                    <a:pt x="1009463" y="0"/>
                  </a:lnTo>
                  <a:lnTo>
                    <a:pt x="1024712" y="3054"/>
                  </a:lnTo>
                  <a:lnTo>
                    <a:pt x="1036958" y="11355"/>
                  </a:lnTo>
                  <a:lnTo>
                    <a:pt x="1045106" y="23607"/>
                  </a:lnTo>
                  <a:lnTo>
                    <a:pt x="1048065" y="38516"/>
                  </a:lnTo>
                  <a:lnTo>
                    <a:pt x="1045003" y="53425"/>
                  </a:lnTo>
                  <a:lnTo>
                    <a:pt x="1036684" y="65677"/>
                  </a:lnTo>
                  <a:lnTo>
                    <a:pt x="1024405" y="73978"/>
                  </a:lnTo>
                  <a:lnTo>
                    <a:pt x="1009463" y="77032"/>
                  </a:lnTo>
                  <a:close/>
                </a:path>
                <a:path w="2019934" h="1904365">
                  <a:moveTo>
                    <a:pt x="1495258" y="77032"/>
                  </a:moveTo>
                  <a:lnTo>
                    <a:pt x="1480316" y="73978"/>
                  </a:lnTo>
                  <a:lnTo>
                    <a:pt x="1468037" y="65677"/>
                  </a:lnTo>
                  <a:lnTo>
                    <a:pt x="1459718" y="53425"/>
                  </a:lnTo>
                  <a:lnTo>
                    <a:pt x="1456657" y="38516"/>
                  </a:lnTo>
                  <a:lnTo>
                    <a:pt x="1459718" y="23607"/>
                  </a:lnTo>
                  <a:lnTo>
                    <a:pt x="1468037" y="11355"/>
                  </a:lnTo>
                  <a:lnTo>
                    <a:pt x="1480316" y="3054"/>
                  </a:lnTo>
                  <a:lnTo>
                    <a:pt x="1495258" y="0"/>
                  </a:lnTo>
                  <a:lnTo>
                    <a:pt x="1510200" y="3054"/>
                  </a:lnTo>
                  <a:lnTo>
                    <a:pt x="1522479" y="11355"/>
                  </a:lnTo>
                  <a:lnTo>
                    <a:pt x="1530798" y="23607"/>
                  </a:lnTo>
                  <a:lnTo>
                    <a:pt x="1533860" y="38516"/>
                  </a:lnTo>
                  <a:lnTo>
                    <a:pt x="1530798" y="53425"/>
                  </a:lnTo>
                  <a:lnTo>
                    <a:pt x="1522479" y="65677"/>
                  </a:lnTo>
                  <a:lnTo>
                    <a:pt x="1510200" y="73978"/>
                  </a:lnTo>
                  <a:lnTo>
                    <a:pt x="1495258" y="77032"/>
                  </a:lnTo>
                  <a:close/>
                </a:path>
                <a:path w="2019934" h="1904365">
                  <a:moveTo>
                    <a:pt x="1980325" y="77759"/>
                  </a:moveTo>
                  <a:lnTo>
                    <a:pt x="1965383" y="74704"/>
                  </a:lnTo>
                  <a:lnTo>
                    <a:pt x="1953104" y="66404"/>
                  </a:lnTo>
                  <a:lnTo>
                    <a:pt x="1944785" y="54152"/>
                  </a:lnTo>
                  <a:lnTo>
                    <a:pt x="1941724" y="39242"/>
                  </a:lnTo>
                  <a:lnTo>
                    <a:pt x="1944785" y="24333"/>
                  </a:lnTo>
                  <a:lnTo>
                    <a:pt x="1953104" y="12081"/>
                  </a:lnTo>
                  <a:lnTo>
                    <a:pt x="1965383" y="3781"/>
                  </a:lnTo>
                  <a:lnTo>
                    <a:pt x="1980325" y="726"/>
                  </a:lnTo>
                  <a:lnTo>
                    <a:pt x="1995267" y="3781"/>
                  </a:lnTo>
                  <a:lnTo>
                    <a:pt x="2007546" y="12081"/>
                  </a:lnTo>
                  <a:lnTo>
                    <a:pt x="2015865" y="24333"/>
                  </a:lnTo>
                  <a:lnTo>
                    <a:pt x="2018926" y="39242"/>
                  </a:lnTo>
                  <a:lnTo>
                    <a:pt x="2015865" y="54152"/>
                  </a:lnTo>
                  <a:lnTo>
                    <a:pt x="2007546" y="66404"/>
                  </a:lnTo>
                  <a:lnTo>
                    <a:pt x="1995267" y="74704"/>
                  </a:lnTo>
                  <a:lnTo>
                    <a:pt x="1980325" y="77759"/>
                  </a:lnTo>
                  <a:close/>
                </a:path>
                <a:path w="2019934" h="1904365">
                  <a:moveTo>
                    <a:pt x="38601" y="446934"/>
                  </a:moveTo>
                  <a:close/>
                </a:path>
                <a:path w="2019934" h="1904365">
                  <a:moveTo>
                    <a:pt x="38601" y="523966"/>
                  </a:moveTo>
                  <a:lnTo>
                    <a:pt x="23659" y="520912"/>
                  </a:lnTo>
                  <a:lnTo>
                    <a:pt x="11380" y="512611"/>
                  </a:lnTo>
                  <a:lnTo>
                    <a:pt x="3061" y="500359"/>
                  </a:lnTo>
                  <a:lnTo>
                    <a:pt x="0" y="485450"/>
                  </a:lnTo>
                  <a:lnTo>
                    <a:pt x="3061" y="470541"/>
                  </a:lnTo>
                  <a:lnTo>
                    <a:pt x="11380" y="458289"/>
                  </a:lnTo>
                  <a:lnTo>
                    <a:pt x="23659" y="449988"/>
                  </a:lnTo>
                  <a:lnTo>
                    <a:pt x="38601" y="446934"/>
                  </a:lnTo>
                  <a:lnTo>
                    <a:pt x="53953" y="449988"/>
                  </a:lnTo>
                  <a:lnTo>
                    <a:pt x="66369" y="458289"/>
                  </a:lnTo>
                  <a:lnTo>
                    <a:pt x="74551" y="470541"/>
                  </a:lnTo>
                  <a:lnTo>
                    <a:pt x="77203" y="485450"/>
                  </a:lnTo>
                  <a:lnTo>
                    <a:pt x="74141" y="500359"/>
                  </a:lnTo>
                  <a:lnTo>
                    <a:pt x="65822" y="512611"/>
                  </a:lnTo>
                  <a:lnTo>
                    <a:pt x="53543" y="520912"/>
                  </a:lnTo>
                  <a:lnTo>
                    <a:pt x="38601" y="523966"/>
                  </a:lnTo>
                  <a:close/>
                </a:path>
                <a:path w="2019934" h="1904365">
                  <a:moveTo>
                    <a:pt x="524396" y="523966"/>
                  </a:moveTo>
                  <a:lnTo>
                    <a:pt x="509454" y="520912"/>
                  </a:lnTo>
                  <a:lnTo>
                    <a:pt x="497175" y="512611"/>
                  </a:lnTo>
                  <a:lnTo>
                    <a:pt x="488856" y="500359"/>
                  </a:lnTo>
                  <a:lnTo>
                    <a:pt x="485795" y="485450"/>
                  </a:lnTo>
                  <a:lnTo>
                    <a:pt x="488856" y="470541"/>
                  </a:lnTo>
                  <a:lnTo>
                    <a:pt x="497175" y="458289"/>
                  </a:lnTo>
                  <a:lnTo>
                    <a:pt x="509454" y="449988"/>
                  </a:lnTo>
                  <a:lnTo>
                    <a:pt x="524396" y="446934"/>
                  </a:lnTo>
                  <a:lnTo>
                    <a:pt x="539338" y="449988"/>
                  </a:lnTo>
                  <a:lnTo>
                    <a:pt x="551617" y="458289"/>
                  </a:lnTo>
                  <a:lnTo>
                    <a:pt x="559936" y="470541"/>
                  </a:lnTo>
                  <a:lnTo>
                    <a:pt x="562998" y="485450"/>
                  </a:lnTo>
                  <a:lnTo>
                    <a:pt x="559936" y="500359"/>
                  </a:lnTo>
                  <a:lnTo>
                    <a:pt x="551617" y="512611"/>
                  </a:lnTo>
                  <a:lnTo>
                    <a:pt x="539338" y="520912"/>
                  </a:lnTo>
                  <a:lnTo>
                    <a:pt x="524396" y="523966"/>
                  </a:lnTo>
                  <a:close/>
                </a:path>
                <a:path w="2019934" h="1904365">
                  <a:moveTo>
                    <a:pt x="1009463" y="523966"/>
                  </a:moveTo>
                  <a:lnTo>
                    <a:pt x="994521" y="520912"/>
                  </a:lnTo>
                  <a:lnTo>
                    <a:pt x="982242" y="512611"/>
                  </a:lnTo>
                  <a:lnTo>
                    <a:pt x="973923" y="500359"/>
                  </a:lnTo>
                  <a:lnTo>
                    <a:pt x="970861" y="485450"/>
                  </a:lnTo>
                  <a:lnTo>
                    <a:pt x="973923" y="470541"/>
                  </a:lnTo>
                  <a:lnTo>
                    <a:pt x="982242" y="458289"/>
                  </a:lnTo>
                  <a:lnTo>
                    <a:pt x="994521" y="449988"/>
                  </a:lnTo>
                  <a:lnTo>
                    <a:pt x="1009463" y="446934"/>
                  </a:lnTo>
                  <a:lnTo>
                    <a:pt x="1024815" y="449988"/>
                  </a:lnTo>
                  <a:lnTo>
                    <a:pt x="1037230" y="458289"/>
                  </a:lnTo>
                  <a:lnTo>
                    <a:pt x="1045413" y="470541"/>
                  </a:lnTo>
                  <a:lnTo>
                    <a:pt x="1048064" y="485450"/>
                  </a:lnTo>
                  <a:lnTo>
                    <a:pt x="1045003" y="500359"/>
                  </a:lnTo>
                  <a:lnTo>
                    <a:pt x="1036684" y="512611"/>
                  </a:lnTo>
                  <a:lnTo>
                    <a:pt x="1024405" y="520912"/>
                  </a:lnTo>
                  <a:lnTo>
                    <a:pt x="1009463" y="523966"/>
                  </a:lnTo>
                  <a:close/>
                </a:path>
                <a:path w="2019934" h="1904365">
                  <a:moveTo>
                    <a:pt x="1495258" y="523966"/>
                  </a:moveTo>
                  <a:lnTo>
                    <a:pt x="1480316" y="520912"/>
                  </a:lnTo>
                  <a:lnTo>
                    <a:pt x="1468037" y="512611"/>
                  </a:lnTo>
                  <a:lnTo>
                    <a:pt x="1459718" y="500359"/>
                  </a:lnTo>
                  <a:lnTo>
                    <a:pt x="1456657" y="485450"/>
                  </a:lnTo>
                  <a:lnTo>
                    <a:pt x="1459718" y="470541"/>
                  </a:lnTo>
                  <a:lnTo>
                    <a:pt x="1468037" y="458289"/>
                  </a:lnTo>
                  <a:lnTo>
                    <a:pt x="1480316" y="449988"/>
                  </a:lnTo>
                  <a:lnTo>
                    <a:pt x="1495258" y="446934"/>
                  </a:lnTo>
                  <a:lnTo>
                    <a:pt x="1510507" y="449988"/>
                  </a:lnTo>
                  <a:lnTo>
                    <a:pt x="1522752" y="458289"/>
                  </a:lnTo>
                  <a:lnTo>
                    <a:pt x="1530901" y="470541"/>
                  </a:lnTo>
                  <a:lnTo>
                    <a:pt x="1533859" y="485450"/>
                  </a:lnTo>
                  <a:lnTo>
                    <a:pt x="1530798" y="500359"/>
                  </a:lnTo>
                  <a:lnTo>
                    <a:pt x="1522479" y="512611"/>
                  </a:lnTo>
                  <a:lnTo>
                    <a:pt x="1510200" y="520912"/>
                  </a:lnTo>
                  <a:lnTo>
                    <a:pt x="1495258" y="523966"/>
                  </a:lnTo>
                  <a:close/>
                </a:path>
                <a:path w="2019934" h="1904365">
                  <a:moveTo>
                    <a:pt x="1981053" y="523966"/>
                  </a:moveTo>
                  <a:lnTo>
                    <a:pt x="1966111" y="520912"/>
                  </a:lnTo>
                  <a:lnTo>
                    <a:pt x="1953832" y="512611"/>
                  </a:lnTo>
                  <a:lnTo>
                    <a:pt x="1945513" y="500359"/>
                  </a:lnTo>
                  <a:lnTo>
                    <a:pt x="1942452" y="485450"/>
                  </a:lnTo>
                  <a:lnTo>
                    <a:pt x="1945513" y="470541"/>
                  </a:lnTo>
                  <a:lnTo>
                    <a:pt x="1953832" y="458289"/>
                  </a:lnTo>
                  <a:lnTo>
                    <a:pt x="1966111" y="449988"/>
                  </a:lnTo>
                  <a:lnTo>
                    <a:pt x="1981053" y="446934"/>
                  </a:lnTo>
                  <a:lnTo>
                    <a:pt x="1995995" y="449988"/>
                  </a:lnTo>
                  <a:lnTo>
                    <a:pt x="2008274" y="458289"/>
                  </a:lnTo>
                  <a:lnTo>
                    <a:pt x="2016593" y="470541"/>
                  </a:lnTo>
                  <a:lnTo>
                    <a:pt x="2019654" y="485450"/>
                  </a:lnTo>
                  <a:lnTo>
                    <a:pt x="2016593" y="500359"/>
                  </a:lnTo>
                  <a:lnTo>
                    <a:pt x="2008274" y="512611"/>
                  </a:lnTo>
                  <a:lnTo>
                    <a:pt x="1995995" y="520912"/>
                  </a:lnTo>
                  <a:lnTo>
                    <a:pt x="1981053" y="523966"/>
                  </a:lnTo>
                  <a:close/>
                </a:path>
                <a:path w="2019934" h="1904365">
                  <a:moveTo>
                    <a:pt x="38601" y="906949"/>
                  </a:moveTo>
                  <a:close/>
                </a:path>
                <a:path w="2019934" h="1904365">
                  <a:moveTo>
                    <a:pt x="38601" y="983981"/>
                  </a:moveTo>
                  <a:lnTo>
                    <a:pt x="23659" y="980927"/>
                  </a:lnTo>
                  <a:lnTo>
                    <a:pt x="11380" y="972626"/>
                  </a:lnTo>
                  <a:lnTo>
                    <a:pt x="3061" y="960374"/>
                  </a:lnTo>
                  <a:lnTo>
                    <a:pt x="0" y="945465"/>
                  </a:lnTo>
                  <a:lnTo>
                    <a:pt x="3061" y="930556"/>
                  </a:lnTo>
                  <a:lnTo>
                    <a:pt x="11380" y="918304"/>
                  </a:lnTo>
                  <a:lnTo>
                    <a:pt x="23659" y="910003"/>
                  </a:lnTo>
                  <a:lnTo>
                    <a:pt x="38601" y="906949"/>
                  </a:lnTo>
                  <a:lnTo>
                    <a:pt x="53953" y="910003"/>
                  </a:lnTo>
                  <a:lnTo>
                    <a:pt x="66368" y="918304"/>
                  </a:lnTo>
                  <a:lnTo>
                    <a:pt x="74551" y="930556"/>
                  </a:lnTo>
                  <a:lnTo>
                    <a:pt x="77202" y="945465"/>
                  </a:lnTo>
                  <a:lnTo>
                    <a:pt x="74141" y="960374"/>
                  </a:lnTo>
                  <a:lnTo>
                    <a:pt x="65822" y="972626"/>
                  </a:lnTo>
                  <a:lnTo>
                    <a:pt x="53543" y="980927"/>
                  </a:lnTo>
                  <a:lnTo>
                    <a:pt x="38601" y="983981"/>
                  </a:lnTo>
                  <a:close/>
                </a:path>
                <a:path w="2019934" h="1904365">
                  <a:moveTo>
                    <a:pt x="524396" y="983981"/>
                  </a:moveTo>
                  <a:lnTo>
                    <a:pt x="509454" y="980927"/>
                  </a:lnTo>
                  <a:lnTo>
                    <a:pt x="497175" y="972626"/>
                  </a:lnTo>
                  <a:lnTo>
                    <a:pt x="488856" y="960374"/>
                  </a:lnTo>
                  <a:lnTo>
                    <a:pt x="485795" y="945465"/>
                  </a:lnTo>
                  <a:lnTo>
                    <a:pt x="488856" y="930556"/>
                  </a:lnTo>
                  <a:lnTo>
                    <a:pt x="497175" y="918304"/>
                  </a:lnTo>
                  <a:lnTo>
                    <a:pt x="509454" y="910003"/>
                  </a:lnTo>
                  <a:lnTo>
                    <a:pt x="524396" y="906949"/>
                  </a:lnTo>
                  <a:lnTo>
                    <a:pt x="539338" y="910003"/>
                  </a:lnTo>
                  <a:lnTo>
                    <a:pt x="551617" y="918304"/>
                  </a:lnTo>
                  <a:lnTo>
                    <a:pt x="559936" y="930556"/>
                  </a:lnTo>
                  <a:lnTo>
                    <a:pt x="562997" y="945465"/>
                  </a:lnTo>
                  <a:lnTo>
                    <a:pt x="559936" y="960374"/>
                  </a:lnTo>
                  <a:lnTo>
                    <a:pt x="551617" y="972626"/>
                  </a:lnTo>
                  <a:lnTo>
                    <a:pt x="539338" y="980927"/>
                  </a:lnTo>
                  <a:lnTo>
                    <a:pt x="524396" y="983981"/>
                  </a:lnTo>
                  <a:close/>
                </a:path>
                <a:path w="2019934" h="1904365">
                  <a:moveTo>
                    <a:pt x="1010191" y="983981"/>
                  </a:moveTo>
                  <a:lnTo>
                    <a:pt x="995249" y="980927"/>
                  </a:lnTo>
                  <a:lnTo>
                    <a:pt x="982970" y="972626"/>
                  </a:lnTo>
                  <a:lnTo>
                    <a:pt x="974651" y="960374"/>
                  </a:lnTo>
                  <a:lnTo>
                    <a:pt x="971590" y="945465"/>
                  </a:lnTo>
                  <a:lnTo>
                    <a:pt x="974651" y="930556"/>
                  </a:lnTo>
                  <a:lnTo>
                    <a:pt x="982970" y="918304"/>
                  </a:lnTo>
                  <a:lnTo>
                    <a:pt x="995249" y="910003"/>
                  </a:lnTo>
                  <a:lnTo>
                    <a:pt x="1010191" y="906949"/>
                  </a:lnTo>
                  <a:lnTo>
                    <a:pt x="1025133" y="910003"/>
                  </a:lnTo>
                  <a:lnTo>
                    <a:pt x="1037412" y="918304"/>
                  </a:lnTo>
                  <a:lnTo>
                    <a:pt x="1045731" y="930556"/>
                  </a:lnTo>
                  <a:lnTo>
                    <a:pt x="1048792" y="945465"/>
                  </a:lnTo>
                  <a:lnTo>
                    <a:pt x="1045731" y="960374"/>
                  </a:lnTo>
                  <a:lnTo>
                    <a:pt x="1037412" y="972626"/>
                  </a:lnTo>
                  <a:lnTo>
                    <a:pt x="1025133" y="980927"/>
                  </a:lnTo>
                  <a:lnTo>
                    <a:pt x="1010191" y="983981"/>
                  </a:lnTo>
                  <a:close/>
                </a:path>
                <a:path w="2019934" h="1904365">
                  <a:moveTo>
                    <a:pt x="1495258" y="983981"/>
                  </a:moveTo>
                  <a:lnTo>
                    <a:pt x="1480316" y="980927"/>
                  </a:lnTo>
                  <a:lnTo>
                    <a:pt x="1468037" y="972626"/>
                  </a:lnTo>
                  <a:lnTo>
                    <a:pt x="1459718" y="960374"/>
                  </a:lnTo>
                  <a:lnTo>
                    <a:pt x="1456656" y="945465"/>
                  </a:lnTo>
                  <a:lnTo>
                    <a:pt x="1459718" y="930556"/>
                  </a:lnTo>
                  <a:lnTo>
                    <a:pt x="1468037" y="918304"/>
                  </a:lnTo>
                  <a:lnTo>
                    <a:pt x="1480316" y="910003"/>
                  </a:lnTo>
                  <a:lnTo>
                    <a:pt x="1495258" y="906949"/>
                  </a:lnTo>
                  <a:lnTo>
                    <a:pt x="1510507" y="910003"/>
                  </a:lnTo>
                  <a:lnTo>
                    <a:pt x="1522752" y="918304"/>
                  </a:lnTo>
                  <a:lnTo>
                    <a:pt x="1530900" y="930556"/>
                  </a:lnTo>
                  <a:lnTo>
                    <a:pt x="1533859" y="945465"/>
                  </a:lnTo>
                  <a:lnTo>
                    <a:pt x="1530798" y="960374"/>
                  </a:lnTo>
                  <a:lnTo>
                    <a:pt x="1522479" y="972626"/>
                  </a:lnTo>
                  <a:lnTo>
                    <a:pt x="1510200" y="980927"/>
                  </a:lnTo>
                  <a:lnTo>
                    <a:pt x="1495258" y="983981"/>
                  </a:lnTo>
                  <a:close/>
                </a:path>
                <a:path w="2019934" h="1904365">
                  <a:moveTo>
                    <a:pt x="1981053" y="983981"/>
                  </a:moveTo>
                  <a:lnTo>
                    <a:pt x="1966111" y="980927"/>
                  </a:lnTo>
                  <a:lnTo>
                    <a:pt x="1953832" y="972626"/>
                  </a:lnTo>
                  <a:lnTo>
                    <a:pt x="1945513" y="960374"/>
                  </a:lnTo>
                  <a:lnTo>
                    <a:pt x="1942451" y="945465"/>
                  </a:lnTo>
                  <a:lnTo>
                    <a:pt x="1945513" y="930556"/>
                  </a:lnTo>
                  <a:lnTo>
                    <a:pt x="1953832" y="918304"/>
                  </a:lnTo>
                  <a:lnTo>
                    <a:pt x="1966111" y="910003"/>
                  </a:lnTo>
                  <a:lnTo>
                    <a:pt x="1981053" y="906949"/>
                  </a:lnTo>
                  <a:lnTo>
                    <a:pt x="1995995" y="910003"/>
                  </a:lnTo>
                  <a:lnTo>
                    <a:pt x="2008274" y="918304"/>
                  </a:lnTo>
                  <a:lnTo>
                    <a:pt x="2016593" y="930556"/>
                  </a:lnTo>
                  <a:lnTo>
                    <a:pt x="2019654" y="945465"/>
                  </a:lnTo>
                  <a:lnTo>
                    <a:pt x="2016593" y="960374"/>
                  </a:lnTo>
                  <a:lnTo>
                    <a:pt x="2008274" y="972626"/>
                  </a:lnTo>
                  <a:lnTo>
                    <a:pt x="1995995" y="980927"/>
                  </a:lnTo>
                  <a:lnTo>
                    <a:pt x="1981053" y="983981"/>
                  </a:lnTo>
                  <a:close/>
                </a:path>
                <a:path w="2019934" h="1904365">
                  <a:moveTo>
                    <a:pt x="39329" y="1353883"/>
                  </a:moveTo>
                  <a:close/>
                </a:path>
                <a:path w="2019934" h="1904365">
                  <a:moveTo>
                    <a:pt x="39329" y="1430916"/>
                  </a:moveTo>
                  <a:lnTo>
                    <a:pt x="24387" y="1427861"/>
                  </a:lnTo>
                  <a:lnTo>
                    <a:pt x="12108" y="1419561"/>
                  </a:lnTo>
                  <a:lnTo>
                    <a:pt x="3789" y="1407309"/>
                  </a:lnTo>
                  <a:lnTo>
                    <a:pt x="728" y="1392399"/>
                  </a:lnTo>
                  <a:lnTo>
                    <a:pt x="3789" y="1377490"/>
                  </a:lnTo>
                  <a:lnTo>
                    <a:pt x="12108" y="1365238"/>
                  </a:lnTo>
                  <a:lnTo>
                    <a:pt x="24387" y="1356938"/>
                  </a:lnTo>
                  <a:lnTo>
                    <a:pt x="39329" y="1353883"/>
                  </a:lnTo>
                  <a:lnTo>
                    <a:pt x="54271" y="1356938"/>
                  </a:lnTo>
                  <a:lnTo>
                    <a:pt x="66550" y="1365238"/>
                  </a:lnTo>
                  <a:lnTo>
                    <a:pt x="74869" y="1377490"/>
                  </a:lnTo>
                  <a:lnTo>
                    <a:pt x="77930" y="1392399"/>
                  </a:lnTo>
                  <a:lnTo>
                    <a:pt x="74869" y="1407309"/>
                  </a:lnTo>
                  <a:lnTo>
                    <a:pt x="66550" y="1419561"/>
                  </a:lnTo>
                  <a:lnTo>
                    <a:pt x="54271" y="1427861"/>
                  </a:lnTo>
                  <a:lnTo>
                    <a:pt x="39329" y="1430916"/>
                  </a:lnTo>
                  <a:close/>
                </a:path>
                <a:path w="2019934" h="1904365">
                  <a:moveTo>
                    <a:pt x="524396" y="1430916"/>
                  </a:moveTo>
                  <a:lnTo>
                    <a:pt x="509454" y="1427861"/>
                  </a:lnTo>
                  <a:lnTo>
                    <a:pt x="497175" y="1419561"/>
                  </a:lnTo>
                  <a:lnTo>
                    <a:pt x="488856" y="1407309"/>
                  </a:lnTo>
                  <a:lnTo>
                    <a:pt x="485794" y="1392399"/>
                  </a:lnTo>
                  <a:lnTo>
                    <a:pt x="488856" y="1377490"/>
                  </a:lnTo>
                  <a:lnTo>
                    <a:pt x="497175" y="1365238"/>
                  </a:lnTo>
                  <a:lnTo>
                    <a:pt x="509454" y="1356938"/>
                  </a:lnTo>
                  <a:lnTo>
                    <a:pt x="524396" y="1353883"/>
                  </a:lnTo>
                  <a:lnTo>
                    <a:pt x="539645" y="1356938"/>
                  </a:lnTo>
                  <a:lnTo>
                    <a:pt x="551890" y="1365238"/>
                  </a:lnTo>
                  <a:lnTo>
                    <a:pt x="560038" y="1377490"/>
                  </a:lnTo>
                  <a:lnTo>
                    <a:pt x="562997" y="1392399"/>
                  </a:lnTo>
                  <a:lnTo>
                    <a:pt x="559936" y="1407309"/>
                  </a:lnTo>
                  <a:lnTo>
                    <a:pt x="551617" y="1419561"/>
                  </a:lnTo>
                  <a:lnTo>
                    <a:pt x="539338" y="1427861"/>
                  </a:lnTo>
                  <a:lnTo>
                    <a:pt x="524396" y="1430916"/>
                  </a:lnTo>
                  <a:close/>
                </a:path>
                <a:path w="2019934" h="1904365">
                  <a:moveTo>
                    <a:pt x="1010191" y="1430916"/>
                  </a:moveTo>
                  <a:lnTo>
                    <a:pt x="995249" y="1427861"/>
                  </a:lnTo>
                  <a:lnTo>
                    <a:pt x="982970" y="1419561"/>
                  </a:lnTo>
                  <a:lnTo>
                    <a:pt x="974651" y="1407309"/>
                  </a:lnTo>
                  <a:lnTo>
                    <a:pt x="971589" y="1392399"/>
                  </a:lnTo>
                  <a:lnTo>
                    <a:pt x="974651" y="1377490"/>
                  </a:lnTo>
                  <a:lnTo>
                    <a:pt x="982970" y="1365238"/>
                  </a:lnTo>
                  <a:lnTo>
                    <a:pt x="995249" y="1356938"/>
                  </a:lnTo>
                  <a:lnTo>
                    <a:pt x="1010191" y="1353883"/>
                  </a:lnTo>
                  <a:lnTo>
                    <a:pt x="1025133" y="1356938"/>
                  </a:lnTo>
                  <a:lnTo>
                    <a:pt x="1037412" y="1365238"/>
                  </a:lnTo>
                  <a:lnTo>
                    <a:pt x="1045731" y="1377490"/>
                  </a:lnTo>
                  <a:lnTo>
                    <a:pt x="1048792" y="1392399"/>
                  </a:lnTo>
                  <a:lnTo>
                    <a:pt x="1045731" y="1407309"/>
                  </a:lnTo>
                  <a:lnTo>
                    <a:pt x="1037412" y="1419561"/>
                  </a:lnTo>
                  <a:lnTo>
                    <a:pt x="1025133" y="1427861"/>
                  </a:lnTo>
                  <a:lnTo>
                    <a:pt x="1010191" y="1430916"/>
                  </a:lnTo>
                  <a:close/>
                </a:path>
                <a:path w="2019934" h="1904365">
                  <a:moveTo>
                    <a:pt x="1495258" y="1430916"/>
                  </a:moveTo>
                  <a:lnTo>
                    <a:pt x="1480315" y="1427861"/>
                  </a:lnTo>
                  <a:lnTo>
                    <a:pt x="1468036" y="1419561"/>
                  </a:lnTo>
                  <a:lnTo>
                    <a:pt x="1459717" y="1407309"/>
                  </a:lnTo>
                  <a:lnTo>
                    <a:pt x="1456656" y="1392399"/>
                  </a:lnTo>
                  <a:lnTo>
                    <a:pt x="1459717" y="1377490"/>
                  </a:lnTo>
                  <a:lnTo>
                    <a:pt x="1468036" y="1365238"/>
                  </a:lnTo>
                  <a:lnTo>
                    <a:pt x="1480316" y="1356938"/>
                  </a:lnTo>
                  <a:lnTo>
                    <a:pt x="1495258" y="1353883"/>
                  </a:lnTo>
                  <a:lnTo>
                    <a:pt x="1510609" y="1356938"/>
                  </a:lnTo>
                  <a:lnTo>
                    <a:pt x="1523025" y="1365238"/>
                  </a:lnTo>
                  <a:lnTo>
                    <a:pt x="1531207" y="1377490"/>
                  </a:lnTo>
                  <a:lnTo>
                    <a:pt x="1533859" y="1392399"/>
                  </a:lnTo>
                  <a:lnTo>
                    <a:pt x="1530798" y="1407309"/>
                  </a:lnTo>
                  <a:lnTo>
                    <a:pt x="1522479" y="1419561"/>
                  </a:lnTo>
                  <a:lnTo>
                    <a:pt x="1510200" y="1427861"/>
                  </a:lnTo>
                  <a:lnTo>
                    <a:pt x="1495258" y="1430916"/>
                  </a:lnTo>
                  <a:close/>
                </a:path>
                <a:path w="2019934" h="1904365">
                  <a:moveTo>
                    <a:pt x="1981053" y="1430916"/>
                  </a:moveTo>
                  <a:lnTo>
                    <a:pt x="1966111" y="1427861"/>
                  </a:lnTo>
                  <a:lnTo>
                    <a:pt x="1953832" y="1419561"/>
                  </a:lnTo>
                  <a:lnTo>
                    <a:pt x="1945513" y="1407309"/>
                  </a:lnTo>
                  <a:lnTo>
                    <a:pt x="1942451" y="1392399"/>
                  </a:lnTo>
                  <a:lnTo>
                    <a:pt x="1945513" y="1377490"/>
                  </a:lnTo>
                  <a:lnTo>
                    <a:pt x="1953832" y="1365238"/>
                  </a:lnTo>
                  <a:lnTo>
                    <a:pt x="1966111" y="1356938"/>
                  </a:lnTo>
                  <a:lnTo>
                    <a:pt x="1981053" y="1353883"/>
                  </a:lnTo>
                  <a:lnTo>
                    <a:pt x="1995995" y="1356938"/>
                  </a:lnTo>
                  <a:lnTo>
                    <a:pt x="2008274" y="1365238"/>
                  </a:lnTo>
                  <a:lnTo>
                    <a:pt x="2016593" y="1377490"/>
                  </a:lnTo>
                  <a:lnTo>
                    <a:pt x="2019654" y="1392399"/>
                  </a:lnTo>
                  <a:lnTo>
                    <a:pt x="2016593" y="1407309"/>
                  </a:lnTo>
                  <a:lnTo>
                    <a:pt x="2008274" y="1419561"/>
                  </a:lnTo>
                  <a:lnTo>
                    <a:pt x="1995995" y="1427861"/>
                  </a:lnTo>
                  <a:lnTo>
                    <a:pt x="1981053" y="1430916"/>
                  </a:lnTo>
                  <a:close/>
                </a:path>
                <a:path w="2019934" h="1904365">
                  <a:moveTo>
                    <a:pt x="39329" y="1904012"/>
                  </a:moveTo>
                  <a:lnTo>
                    <a:pt x="24387" y="1900957"/>
                  </a:lnTo>
                  <a:lnTo>
                    <a:pt x="12108" y="1892657"/>
                  </a:lnTo>
                  <a:lnTo>
                    <a:pt x="3789" y="1880405"/>
                  </a:lnTo>
                  <a:lnTo>
                    <a:pt x="728" y="1865495"/>
                  </a:lnTo>
                  <a:lnTo>
                    <a:pt x="3789" y="1850586"/>
                  </a:lnTo>
                  <a:lnTo>
                    <a:pt x="12108" y="1838334"/>
                  </a:lnTo>
                  <a:lnTo>
                    <a:pt x="24387" y="1830034"/>
                  </a:lnTo>
                  <a:lnTo>
                    <a:pt x="39329" y="1826979"/>
                  </a:lnTo>
                  <a:lnTo>
                    <a:pt x="54271" y="1830034"/>
                  </a:lnTo>
                  <a:lnTo>
                    <a:pt x="66550" y="1838334"/>
                  </a:lnTo>
                  <a:lnTo>
                    <a:pt x="74869" y="1850586"/>
                  </a:lnTo>
                  <a:lnTo>
                    <a:pt x="77930" y="1865495"/>
                  </a:lnTo>
                  <a:lnTo>
                    <a:pt x="74869" y="1880405"/>
                  </a:lnTo>
                  <a:lnTo>
                    <a:pt x="66550" y="1892657"/>
                  </a:lnTo>
                  <a:lnTo>
                    <a:pt x="54271" y="1900957"/>
                  </a:lnTo>
                  <a:lnTo>
                    <a:pt x="39329" y="1904012"/>
                  </a:lnTo>
                  <a:close/>
                </a:path>
                <a:path w="2019934" h="1904365">
                  <a:moveTo>
                    <a:pt x="524396" y="1904012"/>
                  </a:moveTo>
                  <a:lnTo>
                    <a:pt x="509454" y="1900957"/>
                  </a:lnTo>
                  <a:lnTo>
                    <a:pt x="497175" y="1892657"/>
                  </a:lnTo>
                  <a:lnTo>
                    <a:pt x="488856" y="1880405"/>
                  </a:lnTo>
                  <a:lnTo>
                    <a:pt x="485794" y="1865495"/>
                  </a:lnTo>
                  <a:lnTo>
                    <a:pt x="488856" y="1850586"/>
                  </a:lnTo>
                  <a:lnTo>
                    <a:pt x="497175" y="1838334"/>
                  </a:lnTo>
                  <a:lnTo>
                    <a:pt x="509454" y="1830034"/>
                  </a:lnTo>
                  <a:lnTo>
                    <a:pt x="524396" y="1826979"/>
                  </a:lnTo>
                  <a:lnTo>
                    <a:pt x="539748" y="1830034"/>
                  </a:lnTo>
                  <a:lnTo>
                    <a:pt x="552163" y="1838334"/>
                  </a:lnTo>
                  <a:lnTo>
                    <a:pt x="560346" y="1850586"/>
                  </a:lnTo>
                  <a:lnTo>
                    <a:pt x="562997" y="1865495"/>
                  </a:lnTo>
                  <a:lnTo>
                    <a:pt x="559936" y="1880405"/>
                  </a:lnTo>
                  <a:lnTo>
                    <a:pt x="551617" y="1892657"/>
                  </a:lnTo>
                  <a:lnTo>
                    <a:pt x="539338" y="1900957"/>
                  </a:lnTo>
                  <a:lnTo>
                    <a:pt x="524396" y="1904012"/>
                  </a:lnTo>
                  <a:close/>
                </a:path>
                <a:path w="2019934" h="1904365">
                  <a:moveTo>
                    <a:pt x="1010191" y="1904012"/>
                  </a:moveTo>
                  <a:lnTo>
                    <a:pt x="995249" y="1900957"/>
                  </a:lnTo>
                  <a:lnTo>
                    <a:pt x="982970" y="1892657"/>
                  </a:lnTo>
                  <a:lnTo>
                    <a:pt x="974651" y="1880405"/>
                  </a:lnTo>
                  <a:lnTo>
                    <a:pt x="971589" y="1865495"/>
                  </a:lnTo>
                  <a:lnTo>
                    <a:pt x="974651" y="1850586"/>
                  </a:lnTo>
                  <a:lnTo>
                    <a:pt x="982970" y="1838334"/>
                  </a:lnTo>
                  <a:lnTo>
                    <a:pt x="995249" y="1830034"/>
                  </a:lnTo>
                  <a:lnTo>
                    <a:pt x="1010191" y="1826979"/>
                  </a:lnTo>
                  <a:lnTo>
                    <a:pt x="1025133" y="1830034"/>
                  </a:lnTo>
                  <a:lnTo>
                    <a:pt x="1037412" y="1838334"/>
                  </a:lnTo>
                  <a:lnTo>
                    <a:pt x="1045731" y="1850586"/>
                  </a:lnTo>
                  <a:lnTo>
                    <a:pt x="1048792" y="1865495"/>
                  </a:lnTo>
                  <a:lnTo>
                    <a:pt x="1045731" y="1880405"/>
                  </a:lnTo>
                  <a:lnTo>
                    <a:pt x="1037412" y="1892657"/>
                  </a:lnTo>
                  <a:lnTo>
                    <a:pt x="1025133" y="1900957"/>
                  </a:lnTo>
                  <a:lnTo>
                    <a:pt x="1010191" y="1904012"/>
                  </a:lnTo>
                  <a:close/>
                </a:path>
                <a:path w="2019934" h="1904365">
                  <a:moveTo>
                    <a:pt x="1495258" y="1904012"/>
                  </a:moveTo>
                  <a:lnTo>
                    <a:pt x="1480315" y="1900957"/>
                  </a:lnTo>
                  <a:lnTo>
                    <a:pt x="1468036" y="1892657"/>
                  </a:lnTo>
                  <a:lnTo>
                    <a:pt x="1459717" y="1880405"/>
                  </a:lnTo>
                  <a:lnTo>
                    <a:pt x="1456656" y="1865495"/>
                  </a:lnTo>
                  <a:lnTo>
                    <a:pt x="1459717" y="1850586"/>
                  </a:lnTo>
                  <a:lnTo>
                    <a:pt x="1468036" y="1838334"/>
                  </a:lnTo>
                  <a:lnTo>
                    <a:pt x="1480316" y="1830034"/>
                  </a:lnTo>
                  <a:lnTo>
                    <a:pt x="1495258" y="1826979"/>
                  </a:lnTo>
                  <a:lnTo>
                    <a:pt x="1510609" y="1830034"/>
                  </a:lnTo>
                  <a:lnTo>
                    <a:pt x="1523025" y="1838334"/>
                  </a:lnTo>
                  <a:lnTo>
                    <a:pt x="1531207" y="1850586"/>
                  </a:lnTo>
                  <a:lnTo>
                    <a:pt x="1533859" y="1865495"/>
                  </a:lnTo>
                  <a:lnTo>
                    <a:pt x="1530798" y="1880405"/>
                  </a:lnTo>
                  <a:lnTo>
                    <a:pt x="1522479" y="1892657"/>
                  </a:lnTo>
                  <a:lnTo>
                    <a:pt x="1510200" y="1900957"/>
                  </a:lnTo>
                  <a:lnTo>
                    <a:pt x="1495258" y="1904012"/>
                  </a:lnTo>
                  <a:close/>
                </a:path>
                <a:path w="2019934" h="1904365">
                  <a:moveTo>
                    <a:pt x="1981053" y="1904012"/>
                  </a:moveTo>
                  <a:lnTo>
                    <a:pt x="1966111" y="1900957"/>
                  </a:lnTo>
                  <a:lnTo>
                    <a:pt x="1953832" y="1892657"/>
                  </a:lnTo>
                  <a:lnTo>
                    <a:pt x="1945513" y="1880405"/>
                  </a:lnTo>
                  <a:lnTo>
                    <a:pt x="1942451" y="1865495"/>
                  </a:lnTo>
                  <a:lnTo>
                    <a:pt x="1945513" y="1850586"/>
                  </a:lnTo>
                  <a:lnTo>
                    <a:pt x="1953832" y="1838334"/>
                  </a:lnTo>
                  <a:lnTo>
                    <a:pt x="1966111" y="1830034"/>
                  </a:lnTo>
                  <a:lnTo>
                    <a:pt x="1981053" y="1826979"/>
                  </a:lnTo>
                  <a:lnTo>
                    <a:pt x="1995995" y="1830034"/>
                  </a:lnTo>
                  <a:lnTo>
                    <a:pt x="2008274" y="1838334"/>
                  </a:lnTo>
                  <a:lnTo>
                    <a:pt x="2016593" y="1850586"/>
                  </a:lnTo>
                  <a:lnTo>
                    <a:pt x="2019654" y="1865495"/>
                  </a:lnTo>
                  <a:lnTo>
                    <a:pt x="2016593" y="1880405"/>
                  </a:lnTo>
                  <a:lnTo>
                    <a:pt x="2008274" y="1892657"/>
                  </a:lnTo>
                  <a:lnTo>
                    <a:pt x="1995995" y="1900957"/>
                  </a:lnTo>
                  <a:lnTo>
                    <a:pt x="1981053" y="1904012"/>
                  </a:lnTo>
                  <a:close/>
                </a:path>
              </a:pathLst>
            </a:custGeom>
            <a:solidFill>
              <a:srgbClr val="74C7FA"/>
            </a:solidFill>
          </p:spPr>
          <p:txBody>
            <a:bodyPr wrap="square" lIns="0" tIns="0" rIns="0" bIns="0" rtlCol="0"/>
            <a:lstStyle/>
            <a:p>
              <a:endParaRPr/>
            </a:p>
          </p:txBody>
        </p:sp>
        <p:pic>
          <p:nvPicPr>
            <p:cNvPr id="5" name="object 5"/>
            <p:cNvPicPr/>
            <p:nvPr/>
          </p:nvPicPr>
          <p:blipFill>
            <a:blip r:embed="rId2" cstate="print"/>
            <a:stretch>
              <a:fillRect/>
            </a:stretch>
          </p:blipFill>
          <p:spPr>
            <a:xfrm>
              <a:off x="8953375" y="862021"/>
              <a:ext cx="8031816" cy="8149033"/>
            </a:xfrm>
            <a:prstGeom prst="rect">
              <a:avLst/>
            </a:prstGeom>
          </p:spPr>
        </p:pic>
      </p:grpSp>
      <p:sp>
        <p:nvSpPr>
          <p:cNvPr id="7" name="object 7"/>
          <p:cNvSpPr txBox="1">
            <a:spLocks noGrp="1"/>
          </p:cNvSpPr>
          <p:nvPr>
            <p:ph type="title"/>
          </p:nvPr>
        </p:nvSpPr>
        <p:spPr>
          <a:xfrm>
            <a:off x="1016000" y="992333"/>
            <a:ext cx="4766310" cy="1122680"/>
          </a:xfrm>
          <a:prstGeom prst="rect">
            <a:avLst/>
          </a:prstGeom>
        </p:spPr>
        <p:txBody>
          <a:bodyPr vert="horz" wrap="square" lIns="0" tIns="12700" rIns="0" bIns="0" rtlCol="0">
            <a:spAutoFit/>
          </a:bodyPr>
          <a:lstStyle/>
          <a:p>
            <a:pPr marL="12700">
              <a:lnSpc>
                <a:spcPct val="100000"/>
              </a:lnSpc>
              <a:spcBef>
                <a:spcPts val="100"/>
              </a:spcBef>
            </a:pPr>
            <a:r>
              <a:rPr sz="7200" u="sng" spc="-355" dirty="0">
                <a:solidFill>
                  <a:srgbClr val="FFFFFF"/>
                </a:solidFill>
                <a:latin typeface="Verdana"/>
                <a:cs typeface="Verdana"/>
              </a:rPr>
              <a:t>C</a:t>
            </a:r>
            <a:r>
              <a:rPr sz="7200" u="sng" spc="-760" dirty="0">
                <a:solidFill>
                  <a:srgbClr val="FFFFFF"/>
                </a:solidFill>
                <a:latin typeface="Verdana"/>
                <a:cs typeface="Verdana"/>
              </a:rPr>
              <a:t>o</a:t>
            </a:r>
            <a:r>
              <a:rPr sz="7200" u="sng" spc="-865" dirty="0">
                <a:solidFill>
                  <a:srgbClr val="FFFFFF"/>
                </a:solidFill>
                <a:latin typeface="Verdana"/>
                <a:cs typeface="Verdana"/>
              </a:rPr>
              <a:t>n</a:t>
            </a:r>
            <a:r>
              <a:rPr sz="7200" u="sng" spc="-630" dirty="0">
                <a:solidFill>
                  <a:srgbClr val="FFFFFF"/>
                </a:solidFill>
                <a:latin typeface="Verdana"/>
                <a:cs typeface="Verdana"/>
              </a:rPr>
              <a:t>t</a:t>
            </a:r>
            <a:r>
              <a:rPr sz="7200" u="sng" spc="-430" dirty="0">
                <a:solidFill>
                  <a:srgbClr val="FFFFFF"/>
                </a:solidFill>
                <a:latin typeface="Verdana"/>
                <a:cs typeface="Verdana"/>
              </a:rPr>
              <a:t>a</a:t>
            </a:r>
            <a:r>
              <a:rPr sz="7200" u="sng" spc="-690" dirty="0">
                <a:solidFill>
                  <a:srgbClr val="FFFFFF"/>
                </a:solidFill>
                <a:latin typeface="Verdana"/>
                <a:cs typeface="Verdana"/>
              </a:rPr>
              <a:t>c</a:t>
            </a:r>
            <a:r>
              <a:rPr sz="7200" u="sng" spc="-555" dirty="0">
                <a:solidFill>
                  <a:srgbClr val="FFFFFF"/>
                </a:solidFill>
                <a:latin typeface="Verdana"/>
                <a:cs typeface="Verdana"/>
              </a:rPr>
              <a:t>t</a:t>
            </a:r>
            <a:r>
              <a:rPr sz="7200" u="sng" spc="-635" dirty="0">
                <a:solidFill>
                  <a:srgbClr val="FFFFFF"/>
                </a:solidFill>
                <a:latin typeface="Verdana"/>
                <a:cs typeface="Verdana"/>
              </a:rPr>
              <a:t> </a:t>
            </a:r>
            <a:r>
              <a:rPr sz="7200" u="sng" spc="-595" dirty="0">
                <a:solidFill>
                  <a:srgbClr val="FFFFFF"/>
                </a:solidFill>
                <a:latin typeface="Verdana"/>
                <a:cs typeface="Verdana"/>
              </a:rPr>
              <a:t>U</a:t>
            </a:r>
            <a:r>
              <a:rPr sz="7200" u="sng" spc="-665" dirty="0">
                <a:solidFill>
                  <a:srgbClr val="FFFFFF"/>
                </a:solidFill>
                <a:latin typeface="Verdana"/>
                <a:cs typeface="Verdana"/>
              </a:rPr>
              <a:t>s</a:t>
            </a:r>
            <a:endParaRPr sz="7200" u="sng" dirty="0">
              <a:latin typeface="Verdana"/>
              <a:cs typeface="Verdana"/>
            </a:endParaRPr>
          </a:p>
        </p:txBody>
      </p:sp>
      <p:sp>
        <p:nvSpPr>
          <p:cNvPr id="8" name="object 8"/>
          <p:cNvSpPr txBox="1"/>
          <p:nvPr/>
        </p:nvSpPr>
        <p:spPr>
          <a:xfrm>
            <a:off x="1016000" y="3001193"/>
            <a:ext cx="7213600" cy="2513509"/>
          </a:xfrm>
          <a:prstGeom prst="rect">
            <a:avLst/>
          </a:prstGeom>
        </p:spPr>
        <p:txBody>
          <a:bodyPr vert="horz" wrap="square" lIns="0" tIns="12700" rIns="0" bIns="0" rtlCol="0">
            <a:spAutoFit/>
          </a:bodyPr>
          <a:lstStyle/>
          <a:p>
            <a:pPr marL="12700">
              <a:lnSpc>
                <a:spcPct val="100000"/>
              </a:lnSpc>
              <a:spcBef>
                <a:spcPts val="100"/>
              </a:spcBef>
            </a:pPr>
            <a:r>
              <a:rPr lang="en-US" sz="3200" b="1" dirty="0">
                <a:latin typeface="+mj-lt"/>
                <a:cs typeface="Verdana"/>
              </a:rPr>
              <a:t>Mail</a:t>
            </a:r>
            <a:r>
              <a:rPr lang="en-US" sz="3200" b="1" dirty="0">
                <a:latin typeface="+mj-lt"/>
                <a:cs typeface="Verdana"/>
                <a:hlinkClick r:id="rId3">
                  <a:extLst>
                    <a:ext uri="{A12FA001-AC4F-418D-AE19-62706E023703}">
                      <ahyp:hlinkClr xmlns:ahyp="http://schemas.microsoft.com/office/drawing/2018/hyperlinkcolor" val="tx"/>
                    </a:ext>
                  </a:extLst>
                </a:hlinkClick>
              </a:rPr>
              <a:t>id</a:t>
            </a:r>
            <a:r>
              <a:rPr lang="en-US" sz="3200" dirty="0">
                <a:latin typeface="Verdana"/>
                <a:cs typeface="Verdana"/>
                <a:hlinkClick r:id="rId3">
                  <a:extLst>
                    <a:ext uri="{A12FA001-AC4F-418D-AE19-62706E023703}">
                      <ahyp:hlinkClr xmlns:ahyp="http://schemas.microsoft.com/office/drawing/2018/hyperlinkcolor" val="tx"/>
                    </a:ext>
                  </a:extLst>
                </a:hlinkClick>
              </a:rPr>
              <a:t>-</a:t>
            </a:r>
            <a:r>
              <a:rPr lang="en-US" sz="3200" dirty="0">
                <a:solidFill>
                  <a:srgbClr val="FFFFFF"/>
                </a:solidFill>
                <a:latin typeface="Verdana"/>
                <a:cs typeface="Verdana"/>
                <a:hlinkClick r:id="rId3">
                  <a:extLst>
                    <a:ext uri="{A12FA001-AC4F-418D-AE19-62706E023703}">
                      <ahyp:hlinkClr xmlns:ahyp="http://schemas.microsoft.com/office/drawing/2018/hyperlinkcolor" val="tx"/>
                    </a:ext>
                  </a:extLst>
                </a:hlinkClick>
              </a:rPr>
              <a:t>teambetteru2021@gmail.com</a:t>
            </a:r>
            <a:endParaRPr lang="en-US" sz="3200" dirty="0">
              <a:latin typeface="Verdana"/>
              <a:cs typeface="Verdana"/>
            </a:endParaRPr>
          </a:p>
          <a:p>
            <a:pPr marL="12700">
              <a:lnSpc>
                <a:spcPct val="100000"/>
              </a:lnSpc>
              <a:spcBef>
                <a:spcPts val="100"/>
              </a:spcBef>
            </a:pPr>
            <a:endParaRPr lang="en-US" sz="3200" dirty="0">
              <a:latin typeface="Verdana"/>
              <a:cs typeface="Verdana"/>
            </a:endParaRPr>
          </a:p>
          <a:p>
            <a:pPr marL="12700">
              <a:lnSpc>
                <a:spcPct val="100000"/>
              </a:lnSpc>
              <a:spcBef>
                <a:spcPts val="100"/>
              </a:spcBef>
            </a:pPr>
            <a:r>
              <a:rPr lang="en-US" sz="3200" b="1" dirty="0">
                <a:latin typeface="+mj-lt"/>
                <a:cs typeface="Verdana"/>
              </a:rPr>
              <a:t>GitHub-</a:t>
            </a:r>
          </a:p>
          <a:p>
            <a:pPr marL="12700">
              <a:lnSpc>
                <a:spcPct val="100000"/>
              </a:lnSpc>
              <a:spcBef>
                <a:spcPts val="100"/>
              </a:spcBef>
            </a:pPr>
            <a:r>
              <a:rPr lang="en-US" sz="3200" dirty="0">
                <a:latin typeface="Verdana"/>
                <a:cs typeface="Verdana"/>
              </a:rPr>
              <a:t> </a:t>
            </a:r>
            <a:r>
              <a:rPr lang="en-US" sz="3200" dirty="0">
                <a:solidFill>
                  <a:schemeClr val="bg1"/>
                </a:solidFill>
                <a:latin typeface="Verdana"/>
                <a:cs typeface="Verdana"/>
              </a:rPr>
              <a:t>teambetteru</a:t>
            </a:r>
            <a:endParaRPr sz="3200" dirty="0">
              <a:solidFill>
                <a:schemeClr val="bg1"/>
              </a:solidFill>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943A-AD24-49E7-BE68-B742A05F1A5C}"/>
              </a:ext>
            </a:extLst>
          </p:cNvPr>
          <p:cNvSpPr>
            <a:spLocks noGrp="1"/>
          </p:cNvSpPr>
          <p:nvPr>
            <p:ph type="title"/>
          </p:nvPr>
        </p:nvSpPr>
        <p:spPr>
          <a:xfrm>
            <a:off x="1219200" y="1477729"/>
            <a:ext cx="6549347" cy="1231106"/>
          </a:xfrm>
        </p:spPr>
        <p:txBody>
          <a:bodyPr/>
          <a:lstStyle/>
          <a:p>
            <a:r>
              <a:rPr lang="en-US" sz="8000" u="sng" dirty="0">
                <a:solidFill>
                  <a:schemeClr val="bg1"/>
                </a:solidFill>
                <a:latin typeface="+mn-lt"/>
              </a:rPr>
              <a:t>Target Market</a:t>
            </a:r>
          </a:p>
        </p:txBody>
      </p:sp>
      <p:sp>
        <p:nvSpPr>
          <p:cNvPr id="3" name="Text Placeholder 2">
            <a:extLst>
              <a:ext uri="{FF2B5EF4-FFF2-40B4-BE49-F238E27FC236}">
                <a16:creationId xmlns:a16="http://schemas.microsoft.com/office/drawing/2014/main" id="{E1B7395E-B838-4B4D-B983-465E63A6C87D}"/>
              </a:ext>
            </a:extLst>
          </p:cNvPr>
          <p:cNvSpPr>
            <a:spLocks noGrp="1"/>
          </p:cNvSpPr>
          <p:nvPr>
            <p:ph type="body" idx="1"/>
          </p:nvPr>
        </p:nvSpPr>
        <p:spPr>
          <a:xfrm>
            <a:off x="846508" y="3300712"/>
            <a:ext cx="5173295" cy="2277547"/>
          </a:xfrm>
        </p:spPr>
        <p:txBody>
          <a:bodyPr/>
          <a:lstStyle/>
          <a:p>
            <a:pPr algn="ctr"/>
            <a:endParaRPr lang="en-US" sz="2400" b="1" dirty="0">
              <a:solidFill>
                <a:schemeClr val="bg1"/>
              </a:solidFill>
            </a:endParaRPr>
          </a:p>
          <a:p>
            <a:pPr algn="ctr"/>
            <a:r>
              <a:rPr lang="en-US" sz="2800" b="1" dirty="0">
                <a:solidFill>
                  <a:schemeClr val="bg1"/>
                </a:solidFill>
              </a:rPr>
              <a:t>Professionals</a:t>
            </a:r>
            <a:r>
              <a:rPr lang="en-US" sz="2400" b="1" dirty="0">
                <a:solidFill>
                  <a:schemeClr val="bg1"/>
                </a:solidFill>
              </a:rPr>
              <a:t> </a:t>
            </a:r>
            <a:r>
              <a:rPr lang="en-US" sz="2400" dirty="0">
                <a:solidFill>
                  <a:schemeClr val="bg1"/>
                </a:solidFill>
              </a:rPr>
              <a:t>include community therapists, Psychiatrists, ER doctors, pain management and primary care physicians etc.</a:t>
            </a:r>
          </a:p>
          <a:p>
            <a:endParaRPr lang="en-US" sz="2400" dirty="0">
              <a:solidFill>
                <a:schemeClr val="bg1"/>
              </a:solidFill>
            </a:endParaRPr>
          </a:p>
        </p:txBody>
      </p:sp>
      <p:grpSp>
        <p:nvGrpSpPr>
          <p:cNvPr id="4" name="object 8">
            <a:extLst>
              <a:ext uri="{FF2B5EF4-FFF2-40B4-BE49-F238E27FC236}">
                <a16:creationId xmlns:a16="http://schemas.microsoft.com/office/drawing/2014/main" id="{3B810D75-B37B-4E81-AD69-1B06B1F805E6}"/>
              </a:ext>
            </a:extLst>
          </p:cNvPr>
          <p:cNvGrpSpPr/>
          <p:nvPr/>
        </p:nvGrpSpPr>
        <p:grpSpPr>
          <a:xfrm>
            <a:off x="12268200" y="-190500"/>
            <a:ext cx="5848985" cy="6234187"/>
            <a:chOff x="1036983" y="1212955"/>
            <a:chExt cx="8439785" cy="8033384"/>
          </a:xfrm>
        </p:grpSpPr>
        <p:sp>
          <p:nvSpPr>
            <p:cNvPr id="5" name="object 9">
              <a:extLst>
                <a:ext uri="{FF2B5EF4-FFF2-40B4-BE49-F238E27FC236}">
                  <a16:creationId xmlns:a16="http://schemas.microsoft.com/office/drawing/2014/main" id="{B0A1876D-7A1D-48C1-A903-642B989F82EB}"/>
                </a:ext>
              </a:extLst>
            </p:cNvPr>
            <p:cNvSpPr/>
            <p:nvPr/>
          </p:nvSpPr>
          <p:spPr>
            <a:xfrm>
              <a:off x="2053354" y="4080042"/>
              <a:ext cx="6448425" cy="4619625"/>
            </a:xfrm>
            <a:custGeom>
              <a:avLst/>
              <a:gdLst/>
              <a:ahLst/>
              <a:cxnLst/>
              <a:rect l="l" t="t" r="r" b="b"/>
              <a:pathLst>
                <a:path w="6448425" h="4619625">
                  <a:moveTo>
                    <a:pt x="6011102" y="4619624"/>
                  </a:moveTo>
                  <a:lnTo>
                    <a:pt x="437305" y="4619624"/>
                  </a:lnTo>
                  <a:lnTo>
                    <a:pt x="389752" y="4617050"/>
                  </a:lnTo>
                  <a:lnTo>
                    <a:pt x="343659" y="4609508"/>
                  </a:lnTo>
                  <a:lnTo>
                    <a:pt x="299295" y="4597268"/>
                  </a:lnTo>
                  <a:lnTo>
                    <a:pt x="256930" y="4580599"/>
                  </a:lnTo>
                  <a:lnTo>
                    <a:pt x="216834" y="4559771"/>
                  </a:lnTo>
                  <a:lnTo>
                    <a:pt x="179277" y="4535055"/>
                  </a:lnTo>
                  <a:lnTo>
                    <a:pt x="144528" y="4506720"/>
                  </a:lnTo>
                  <a:lnTo>
                    <a:pt x="112857" y="4475036"/>
                  </a:lnTo>
                  <a:lnTo>
                    <a:pt x="84533" y="4440272"/>
                  </a:lnTo>
                  <a:lnTo>
                    <a:pt x="59827" y="4402699"/>
                  </a:lnTo>
                  <a:lnTo>
                    <a:pt x="39009" y="4362587"/>
                  </a:lnTo>
                  <a:lnTo>
                    <a:pt x="22347" y="4320204"/>
                  </a:lnTo>
                  <a:lnTo>
                    <a:pt x="10111" y="4275822"/>
                  </a:lnTo>
                  <a:lnTo>
                    <a:pt x="2572" y="4229710"/>
                  </a:lnTo>
                  <a:lnTo>
                    <a:pt x="0" y="4182137"/>
                  </a:lnTo>
                  <a:lnTo>
                    <a:pt x="0" y="437487"/>
                  </a:lnTo>
                  <a:lnTo>
                    <a:pt x="2572" y="389914"/>
                  </a:lnTo>
                  <a:lnTo>
                    <a:pt x="10111" y="343802"/>
                  </a:lnTo>
                  <a:lnTo>
                    <a:pt x="22347" y="299419"/>
                  </a:lnTo>
                  <a:lnTo>
                    <a:pt x="39009" y="257037"/>
                  </a:lnTo>
                  <a:lnTo>
                    <a:pt x="59827" y="216924"/>
                  </a:lnTo>
                  <a:lnTo>
                    <a:pt x="84533" y="179351"/>
                  </a:lnTo>
                  <a:lnTo>
                    <a:pt x="112857" y="144588"/>
                  </a:lnTo>
                  <a:lnTo>
                    <a:pt x="144528" y="112904"/>
                  </a:lnTo>
                  <a:lnTo>
                    <a:pt x="179277" y="84568"/>
                  </a:lnTo>
                  <a:lnTo>
                    <a:pt x="216834" y="59852"/>
                  </a:lnTo>
                  <a:lnTo>
                    <a:pt x="256930" y="39025"/>
                  </a:lnTo>
                  <a:lnTo>
                    <a:pt x="299295" y="22356"/>
                  </a:lnTo>
                  <a:lnTo>
                    <a:pt x="343659" y="10116"/>
                  </a:lnTo>
                  <a:lnTo>
                    <a:pt x="389752" y="2573"/>
                  </a:lnTo>
                  <a:lnTo>
                    <a:pt x="437305" y="0"/>
                  </a:lnTo>
                  <a:lnTo>
                    <a:pt x="6011102" y="0"/>
                  </a:lnTo>
                  <a:lnTo>
                    <a:pt x="6058655" y="2573"/>
                  </a:lnTo>
                  <a:lnTo>
                    <a:pt x="6104748" y="10116"/>
                  </a:lnTo>
                  <a:lnTo>
                    <a:pt x="6149112" y="22356"/>
                  </a:lnTo>
                  <a:lnTo>
                    <a:pt x="6191476" y="39025"/>
                  </a:lnTo>
                  <a:lnTo>
                    <a:pt x="6231572" y="59852"/>
                  </a:lnTo>
                  <a:lnTo>
                    <a:pt x="6269130" y="84568"/>
                  </a:lnTo>
                  <a:lnTo>
                    <a:pt x="6303879" y="112904"/>
                  </a:lnTo>
                  <a:lnTo>
                    <a:pt x="6335550" y="144588"/>
                  </a:lnTo>
                  <a:lnTo>
                    <a:pt x="6363874" y="179351"/>
                  </a:lnTo>
                  <a:lnTo>
                    <a:pt x="6388580" y="216924"/>
                  </a:lnTo>
                  <a:lnTo>
                    <a:pt x="6409398" y="257037"/>
                  </a:lnTo>
                  <a:lnTo>
                    <a:pt x="6426060" y="299419"/>
                  </a:lnTo>
                  <a:lnTo>
                    <a:pt x="6438296" y="343802"/>
                  </a:lnTo>
                  <a:lnTo>
                    <a:pt x="6445835" y="389914"/>
                  </a:lnTo>
                  <a:lnTo>
                    <a:pt x="6448408" y="437487"/>
                  </a:lnTo>
                  <a:lnTo>
                    <a:pt x="6448408" y="4182137"/>
                  </a:lnTo>
                  <a:lnTo>
                    <a:pt x="6445835" y="4229710"/>
                  </a:lnTo>
                  <a:lnTo>
                    <a:pt x="6438296" y="4275822"/>
                  </a:lnTo>
                  <a:lnTo>
                    <a:pt x="6426060" y="4320204"/>
                  </a:lnTo>
                  <a:lnTo>
                    <a:pt x="6409398" y="4362587"/>
                  </a:lnTo>
                  <a:lnTo>
                    <a:pt x="6388580" y="4402699"/>
                  </a:lnTo>
                  <a:lnTo>
                    <a:pt x="6363874" y="4440272"/>
                  </a:lnTo>
                  <a:lnTo>
                    <a:pt x="6335550" y="4475036"/>
                  </a:lnTo>
                  <a:lnTo>
                    <a:pt x="6303879" y="4506720"/>
                  </a:lnTo>
                  <a:lnTo>
                    <a:pt x="6269130" y="4535055"/>
                  </a:lnTo>
                  <a:lnTo>
                    <a:pt x="6231572" y="4559771"/>
                  </a:lnTo>
                  <a:lnTo>
                    <a:pt x="6191476" y="4580599"/>
                  </a:lnTo>
                  <a:lnTo>
                    <a:pt x="6149112" y="4597268"/>
                  </a:lnTo>
                  <a:lnTo>
                    <a:pt x="6104748" y="4609508"/>
                  </a:lnTo>
                  <a:lnTo>
                    <a:pt x="6058655" y="4617050"/>
                  </a:lnTo>
                  <a:lnTo>
                    <a:pt x="6011102" y="4619624"/>
                  </a:lnTo>
                  <a:close/>
                </a:path>
              </a:pathLst>
            </a:custGeom>
            <a:solidFill>
              <a:srgbClr val="FFFFFF"/>
            </a:solidFill>
          </p:spPr>
          <p:txBody>
            <a:bodyPr wrap="square" lIns="0" tIns="0" rIns="0" bIns="0" rtlCol="0"/>
            <a:lstStyle/>
            <a:p>
              <a:endParaRPr/>
            </a:p>
          </p:txBody>
        </p:sp>
        <p:sp>
          <p:nvSpPr>
            <p:cNvPr id="6" name="object 10">
              <a:extLst>
                <a:ext uri="{FF2B5EF4-FFF2-40B4-BE49-F238E27FC236}">
                  <a16:creationId xmlns:a16="http://schemas.microsoft.com/office/drawing/2014/main" id="{BA4807AE-89DE-4AAD-9F78-00776409D58E}"/>
                </a:ext>
              </a:extLst>
            </p:cNvPr>
            <p:cNvSpPr/>
            <p:nvPr/>
          </p:nvSpPr>
          <p:spPr>
            <a:xfrm>
              <a:off x="5941276" y="1212963"/>
              <a:ext cx="2652395" cy="1941195"/>
            </a:xfrm>
            <a:custGeom>
              <a:avLst/>
              <a:gdLst/>
              <a:ahLst/>
              <a:cxnLst/>
              <a:rect l="l" t="t" r="r" b="b"/>
              <a:pathLst>
                <a:path w="2652395" h="1941195">
                  <a:moveTo>
                    <a:pt x="542836" y="963828"/>
                  </a:moveTo>
                  <a:lnTo>
                    <a:pt x="540143" y="948626"/>
                  </a:lnTo>
                  <a:lnTo>
                    <a:pt x="531812" y="936129"/>
                  </a:lnTo>
                  <a:lnTo>
                    <a:pt x="519176" y="927671"/>
                  </a:lnTo>
                  <a:lnTo>
                    <a:pt x="503542" y="924560"/>
                  </a:lnTo>
                  <a:lnTo>
                    <a:pt x="488327" y="927671"/>
                  </a:lnTo>
                  <a:lnTo>
                    <a:pt x="475830" y="936129"/>
                  </a:lnTo>
                  <a:lnTo>
                    <a:pt x="467360" y="948626"/>
                  </a:lnTo>
                  <a:lnTo>
                    <a:pt x="464248" y="963828"/>
                  </a:lnTo>
                  <a:lnTo>
                    <a:pt x="467360" y="979017"/>
                  </a:lnTo>
                  <a:lnTo>
                    <a:pt x="475830" y="991514"/>
                  </a:lnTo>
                  <a:lnTo>
                    <a:pt x="488327" y="999972"/>
                  </a:lnTo>
                  <a:lnTo>
                    <a:pt x="503542" y="1003084"/>
                  </a:lnTo>
                  <a:lnTo>
                    <a:pt x="518756" y="999972"/>
                  </a:lnTo>
                  <a:lnTo>
                    <a:pt x="531253" y="991514"/>
                  </a:lnTo>
                  <a:lnTo>
                    <a:pt x="539724" y="979017"/>
                  </a:lnTo>
                  <a:lnTo>
                    <a:pt x="542836" y="963828"/>
                  </a:lnTo>
                  <a:close/>
                </a:path>
                <a:path w="2652395" h="1941195">
                  <a:moveTo>
                    <a:pt x="542848" y="494880"/>
                  </a:moveTo>
                  <a:lnTo>
                    <a:pt x="540143" y="479679"/>
                  </a:lnTo>
                  <a:lnTo>
                    <a:pt x="531812" y="467182"/>
                  </a:lnTo>
                  <a:lnTo>
                    <a:pt x="519176" y="458724"/>
                  </a:lnTo>
                  <a:lnTo>
                    <a:pt x="503542" y="455612"/>
                  </a:lnTo>
                  <a:lnTo>
                    <a:pt x="488340" y="458724"/>
                  </a:lnTo>
                  <a:lnTo>
                    <a:pt x="475830" y="467182"/>
                  </a:lnTo>
                  <a:lnTo>
                    <a:pt x="467360" y="479679"/>
                  </a:lnTo>
                  <a:lnTo>
                    <a:pt x="464248" y="494880"/>
                  </a:lnTo>
                  <a:lnTo>
                    <a:pt x="467360" y="510070"/>
                  </a:lnTo>
                  <a:lnTo>
                    <a:pt x="475830" y="522566"/>
                  </a:lnTo>
                  <a:lnTo>
                    <a:pt x="488340" y="531025"/>
                  </a:lnTo>
                  <a:lnTo>
                    <a:pt x="503542" y="534136"/>
                  </a:lnTo>
                  <a:lnTo>
                    <a:pt x="518756" y="531025"/>
                  </a:lnTo>
                  <a:lnTo>
                    <a:pt x="531253" y="522566"/>
                  </a:lnTo>
                  <a:lnTo>
                    <a:pt x="539724" y="510070"/>
                  </a:lnTo>
                  <a:lnTo>
                    <a:pt x="542848" y="494880"/>
                  </a:lnTo>
                  <a:close/>
                </a:path>
                <a:path w="2652395" h="1941195">
                  <a:moveTo>
                    <a:pt x="542848" y="40005"/>
                  </a:moveTo>
                  <a:lnTo>
                    <a:pt x="539826" y="24803"/>
                  </a:lnTo>
                  <a:lnTo>
                    <a:pt x="531533" y="12319"/>
                  </a:lnTo>
                  <a:lnTo>
                    <a:pt x="519074" y="3848"/>
                  </a:lnTo>
                  <a:lnTo>
                    <a:pt x="503542" y="736"/>
                  </a:lnTo>
                  <a:lnTo>
                    <a:pt x="488340" y="3848"/>
                  </a:lnTo>
                  <a:lnTo>
                    <a:pt x="475830" y="12319"/>
                  </a:lnTo>
                  <a:lnTo>
                    <a:pt x="467360" y="24803"/>
                  </a:lnTo>
                  <a:lnTo>
                    <a:pt x="464248" y="40005"/>
                  </a:lnTo>
                  <a:lnTo>
                    <a:pt x="467360" y="55206"/>
                  </a:lnTo>
                  <a:lnTo>
                    <a:pt x="475830" y="67691"/>
                  </a:lnTo>
                  <a:lnTo>
                    <a:pt x="488340" y="76149"/>
                  </a:lnTo>
                  <a:lnTo>
                    <a:pt x="503542" y="79273"/>
                  </a:lnTo>
                  <a:lnTo>
                    <a:pt x="518756" y="76149"/>
                  </a:lnTo>
                  <a:lnTo>
                    <a:pt x="531253" y="67691"/>
                  </a:lnTo>
                  <a:lnTo>
                    <a:pt x="539724" y="55206"/>
                  </a:lnTo>
                  <a:lnTo>
                    <a:pt x="542848" y="40005"/>
                  </a:lnTo>
                  <a:close/>
                </a:path>
                <a:path w="2652395" h="1941195">
                  <a:moveTo>
                    <a:pt x="543585" y="1901723"/>
                  </a:moveTo>
                  <a:lnTo>
                    <a:pt x="540461" y="1886521"/>
                  </a:lnTo>
                  <a:lnTo>
                    <a:pt x="532003" y="1874024"/>
                  </a:lnTo>
                  <a:lnTo>
                    <a:pt x="519493" y="1865566"/>
                  </a:lnTo>
                  <a:lnTo>
                    <a:pt x="504291" y="1862455"/>
                  </a:lnTo>
                  <a:lnTo>
                    <a:pt x="489077" y="1865566"/>
                  </a:lnTo>
                  <a:lnTo>
                    <a:pt x="476580" y="1874024"/>
                  </a:lnTo>
                  <a:lnTo>
                    <a:pt x="468109" y="1886521"/>
                  </a:lnTo>
                  <a:lnTo>
                    <a:pt x="464985" y="1901723"/>
                  </a:lnTo>
                  <a:lnTo>
                    <a:pt x="468109" y="1916912"/>
                  </a:lnTo>
                  <a:lnTo>
                    <a:pt x="476580" y="1929409"/>
                  </a:lnTo>
                  <a:lnTo>
                    <a:pt x="489077" y="1937867"/>
                  </a:lnTo>
                  <a:lnTo>
                    <a:pt x="504291" y="1940979"/>
                  </a:lnTo>
                  <a:lnTo>
                    <a:pt x="519493" y="1937867"/>
                  </a:lnTo>
                  <a:lnTo>
                    <a:pt x="532003" y="1929409"/>
                  </a:lnTo>
                  <a:lnTo>
                    <a:pt x="540461" y="1916912"/>
                  </a:lnTo>
                  <a:lnTo>
                    <a:pt x="543585" y="1901723"/>
                  </a:lnTo>
                  <a:close/>
                </a:path>
                <a:path w="2652395" h="1941195">
                  <a:moveTo>
                    <a:pt x="543585" y="1419440"/>
                  </a:moveTo>
                  <a:lnTo>
                    <a:pt x="540461" y="1404239"/>
                  </a:lnTo>
                  <a:lnTo>
                    <a:pt x="532003" y="1391742"/>
                  </a:lnTo>
                  <a:lnTo>
                    <a:pt x="519493" y="1383284"/>
                  </a:lnTo>
                  <a:lnTo>
                    <a:pt x="504291" y="1380172"/>
                  </a:lnTo>
                  <a:lnTo>
                    <a:pt x="489077" y="1383284"/>
                  </a:lnTo>
                  <a:lnTo>
                    <a:pt x="476580" y="1391742"/>
                  </a:lnTo>
                  <a:lnTo>
                    <a:pt x="468109" y="1404239"/>
                  </a:lnTo>
                  <a:lnTo>
                    <a:pt x="464985" y="1419440"/>
                  </a:lnTo>
                  <a:lnTo>
                    <a:pt x="468109" y="1434630"/>
                  </a:lnTo>
                  <a:lnTo>
                    <a:pt x="476580" y="1447126"/>
                  </a:lnTo>
                  <a:lnTo>
                    <a:pt x="489077" y="1455585"/>
                  </a:lnTo>
                  <a:lnTo>
                    <a:pt x="504291" y="1458696"/>
                  </a:lnTo>
                  <a:lnTo>
                    <a:pt x="519493" y="1455585"/>
                  </a:lnTo>
                  <a:lnTo>
                    <a:pt x="532003" y="1447126"/>
                  </a:lnTo>
                  <a:lnTo>
                    <a:pt x="540461" y="1434630"/>
                  </a:lnTo>
                  <a:lnTo>
                    <a:pt x="543585" y="1419440"/>
                  </a:lnTo>
                  <a:close/>
                </a:path>
                <a:path w="2652395" h="1941195">
                  <a:moveTo>
                    <a:pt x="1037386" y="1901723"/>
                  </a:moveTo>
                  <a:lnTo>
                    <a:pt x="1034694" y="1886521"/>
                  </a:lnTo>
                  <a:lnTo>
                    <a:pt x="1026363" y="1874024"/>
                  </a:lnTo>
                  <a:lnTo>
                    <a:pt x="1013726" y="1865566"/>
                  </a:lnTo>
                  <a:lnTo>
                    <a:pt x="998093" y="1862455"/>
                  </a:lnTo>
                  <a:lnTo>
                    <a:pt x="982878" y="1865566"/>
                  </a:lnTo>
                  <a:lnTo>
                    <a:pt x="970381" y="1874024"/>
                  </a:lnTo>
                  <a:lnTo>
                    <a:pt x="961910" y="1886521"/>
                  </a:lnTo>
                  <a:lnTo>
                    <a:pt x="958799" y="1901723"/>
                  </a:lnTo>
                  <a:lnTo>
                    <a:pt x="961910" y="1916912"/>
                  </a:lnTo>
                  <a:lnTo>
                    <a:pt x="970381" y="1929409"/>
                  </a:lnTo>
                  <a:lnTo>
                    <a:pt x="982878" y="1937867"/>
                  </a:lnTo>
                  <a:lnTo>
                    <a:pt x="998093" y="1940979"/>
                  </a:lnTo>
                  <a:lnTo>
                    <a:pt x="1013307" y="1937867"/>
                  </a:lnTo>
                  <a:lnTo>
                    <a:pt x="1025804" y="1929409"/>
                  </a:lnTo>
                  <a:lnTo>
                    <a:pt x="1034275" y="1916912"/>
                  </a:lnTo>
                  <a:lnTo>
                    <a:pt x="1037386" y="1901723"/>
                  </a:lnTo>
                  <a:close/>
                </a:path>
                <a:path w="2652395" h="1941195">
                  <a:moveTo>
                    <a:pt x="1037386" y="1419440"/>
                  </a:moveTo>
                  <a:lnTo>
                    <a:pt x="1034376" y="1404239"/>
                  </a:lnTo>
                  <a:lnTo>
                    <a:pt x="1026083" y="1391742"/>
                  </a:lnTo>
                  <a:lnTo>
                    <a:pt x="1013612" y="1383284"/>
                  </a:lnTo>
                  <a:lnTo>
                    <a:pt x="998093" y="1380172"/>
                  </a:lnTo>
                  <a:lnTo>
                    <a:pt x="982878" y="1383284"/>
                  </a:lnTo>
                  <a:lnTo>
                    <a:pt x="970381" y="1391742"/>
                  </a:lnTo>
                  <a:lnTo>
                    <a:pt x="961910" y="1404239"/>
                  </a:lnTo>
                  <a:lnTo>
                    <a:pt x="958799" y="1419440"/>
                  </a:lnTo>
                  <a:lnTo>
                    <a:pt x="961910" y="1434630"/>
                  </a:lnTo>
                  <a:lnTo>
                    <a:pt x="970381" y="1447126"/>
                  </a:lnTo>
                  <a:lnTo>
                    <a:pt x="982878" y="1455585"/>
                  </a:lnTo>
                  <a:lnTo>
                    <a:pt x="998093" y="1458696"/>
                  </a:lnTo>
                  <a:lnTo>
                    <a:pt x="1013307" y="1455585"/>
                  </a:lnTo>
                  <a:lnTo>
                    <a:pt x="1025804" y="1447126"/>
                  </a:lnTo>
                  <a:lnTo>
                    <a:pt x="1034275" y="1434630"/>
                  </a:lnTo>
                  <a:lnTo>
                    <a:pt x="1037386" y="1419440"/>
                  </a:lnTo>
                  <a:close/>
                </a:path>
                <a:path w="2652395" h="1941195">
                  <a:moveTo>
                    <a:pt x="1037386" y="963828"/>
                  </a:moveTo>
                  <a:lnTo>
                    <a:pt x="1034275" y="948626"/>
                  </a:lnTo>
                  <a:lnTo>
                    <a:pt x="1025804" y="936129"/>
                  </a:lnTo>
                  <a:lnTo>
                    <a:pt x="1013307" y="927671"/>
                  </a:lnTo>
                  <a:lnTo>
                    <a:pt x="998093" y="924560"/>
                  </a:lnTo>
                  <a:lnTo>
                    <a:pt x="982878" y="927671"/>
                  </a:lnTo>
                  <a:lnTo>
                    <a:pt x="970381" y="936129"/>
                  </a:lnTo>
                  <a:lnTo>
                    <a:pt x="961910" y="948626"/>
                  </a:lnTo>
                  <a:lnTo>
                    <a:pt x="958799" y="963828"/>
                  </a:lnTo>
                  <a:lnTo>
                    <a:pt x="961910" y="979017"/>
                  </a:lnTo>
                  <a:lnTo>
                    <a:pt x="970381" y="991514"/>
                  </a:lnTo>
                  <a:lnTo>
                    <a:pt x="982878" y="999972"/>
                  </a:lnTo>
                  <a:lnTo>
                    <a:pt x="998093" y="1003084"/>
                  </a:lnTo>
                  <a:lnTo>
                    <a:pt x="1013307" y="999972"/>
                  </a:lnTo>
                  <a:lnTo>
                    <a:pt x="1025804" y="991514"/>
                  </a:lnTo>
                  <a:lnTo>
                    <a:pt x="1034275" y="979017"/>
                  </a:lnTo>
                  <a:lnTo>
                    <a:pt x="1037386" y="963828"/>
                  </a:lnTo>
                  <a:close/>
                </a:path>
                <a:path w="2652395" h="1941195">
                  <a:moveTo>
                    <a:pt x="1037386" y="494880"/>
                  </a:moveTo>
                  <a:lnTo>
                    <a:pt x="1034275" y="479679"/>
                  </a:lnTo>
                  <a:lnTo>
                    <a:pt x="1025804" y="467182"/>
                  </a:lnTo>
                  <a:lnTo>
                    <a:pt x="1013307" y="458724"/>
                  </a:lnTo>
                  <a:lnTo>
                    <a:pt x="998093" y="455612"/>
                  </a:lnTo>
                  <a:lnTo>
                    <a:pt x="982878" y="458724"/>
                  </a:lnTo>
                  <a:lnTo>
                    <a:pt x="970381" y="467182"/>
                  </a:lnTo>
                  <a:lnTo>
                    <a:pt x="961910" y="479679"/>
                  </a:lnTo>
                  <a:lnTo>
                    <a:pt x="958799" y="494880"/>
                  </a:lnTo>
                  <a:lnTo>
                    <a:pt x="961910" y="510070"/>
                  </a:lnTo>
                  <a:lnTo>
                    <a:pt x="970381" y="522566"/>
                  </a:lnTo>
                  <a:lnTo>
                    <a:pt x="982878" y="531025"/>
                  </a:lnTo>
                  <a:lnTo>
                    <a:pt x="998093" y="534136"/>
                  </a:lnTo>
                  <a:lnTo>
                    <a:pt x="1013307" y="531025"/>
                  </a:lnTo>
                  <a:lnTo>
                    <a:pt x="1025804" y="522566"/>
                  </a:lnTo>
                  <a:lnTo>
                    <a:pt x="1034275" y="510070"/>
                  </a:lnTo>
                  <a:lnTo>
                    <a:pt x="1037386" y="494880"/>
                  </a:lnTo>
                  <a:close/>
                </a:path>
                <a:path w="2652395" h="1941195">
                  <a:moveTo>
                    <a:pt x="1037386" y="39268"/>
                  </a:moveTo>
                  <a:lnTo>
                    <a:pt x="1034275" y="24066"/>
                  </a:lnTo>
                  <a:lnTo>
                    <a:pt x="1025804" y="11569"/>
                  </a:lnTo>
                  <a:lnTo>
                    <a:pt x="1013307" y="3111"/>
                  </a:lnTo>
                  <a:lnTo>
                    <a:pt x="998093" y="0"/>
                  </a:lnTo>
                  <a:lnTo>
                    <a:pt x="982878" y="3111"/>
                  </a:lnTo>
                  <a:lnTo>
                    <a:pt x="970381" y="11569"/>
                  </a:lnTo>
                  <a:lnTo>
                    <a:pt x="961910" y="24066"/>
                  </a:lnTo>
                  <a:lnTo>
                    <a:pt x="958799" y="39268"/>
                  </a:lnTo>
                  <a:lnTo>
                    <a:pt x="961910" y="54457"/>
                  </a:lnTo>
                  <a:lnTo>
                    <a:pt x="970381" y="66954"/>
                  </a:lnTo>
                  <a:lnTo>
                    <a:pt x="982878" y="75412"/>
                  </a:lnTo>
                  <a:lnTo>
                    <a:pt x="998093" y="78524"/>
                  </a:lnTo>
                  <a:lnTo>
                    <a:pt x="1013307" y="75412"/>
                  </a:lnTo>
                  <a:lnTo>
                    <a:pt x="1025804" y="66954"/>
                  </a:lnTo>
                  <a:lnTo>
                    <a:pt x="1034275" y="54457"/>
                  </a:lnTo>
                  <a:lnTo>
                    <a:pt x="1037386" y="39268"/>
                  </a:lnTo>
                  <a:close/>
                </a:path>
                <a:path w="2652395" h="1941195">
                  <a:moveTo>
                    <a:pt x="1531200" y="494880"/>
                  </a:moveTo>
                  <a:lnTo>
                    <a:pt x="1528495" y="479679"/>
                  </a:lnTo>
                  <a:lnTo>
                    <a:pt x="1520164" y="467182"/>
                  </a:lnTo>
                  <a:lnTo>
                    <a:pt x="1507528" y="458724"/>
                  </a:lnTo>
                  <a:lnTo>
                    <a:pt x="1491907" y="455612"/>
                  </a:lnTo>
                  <a:lnTo>
                    <a:pt x="1476692" y="458724"/>
                  </a:lnTo>
                  <a:lnTo>
                    <a:pt x="1464195" y="467182"/>
                  </a:lnTo>
                  <a:lnTo>
                    <a:pt x="1455724" y="479679"/>
                  </a:lnTo>
                  <a:lnTo>
                    <a:pt x="1452600" y="494880"/>
                  </a:lnTo>
                  <a:lnTo>
                    <a:pt x="1455724" y="510070"/>
                  </a:lnTo>
                  <a:lnTo>
                    <a:pt x="1464195" y="522566"/>
                  </a:lnTo>
                  <a:lnTo>
                    <a:pt x="1476692" y="531025"/>
                  </a:lnTo>
                  <a:lnTo>
                    <a:pt x="1491907" y="534136"/>
                  </a:lnTo>
                  <a:lnTo>
                    <a:pt x="1507109" y="531025"/>
                  </a:lnTo>
                  <a:lnTo>
                    <a:pt x="1519618" y="522566"/>
                  </a:lnTo>
                  <a:lnTo>
                    <a:pt x="1528076" y="510070"/>
                  </a:lnTo>
                  <a:lnTo>
                    <a:pt x="1531200" y="494880"/>
                  </a:lnTo>
                  <a:close/>
                </a:path>
                <a:path w="2652395" h="1941195">
                  <a:moveTo>
                    <a:pt x="1531200" y="39268"/>
                  </a:moveTo>
                  <a:lnTo>
                    <a:pt x="1528191" y="24066"/>
                  </a:lnTo>
                  <a:lnTo>
                    <a:pt x="1519885" y="11569"/>
                  </a:lnTo>
                  <a:lnTo>
                    <a:pt x="1507426" y="3111"/>
                  </a:lnTo>
                  <a:lnTo>
                    <a:pt x="1491907" y="0"/>
                  </a:lnTo>
                  <a:lnTo>
                    <a:pt x="1476692" y="3111"/>
                  </a:lnTo>
                  <a:lnTo>
                    <a:pt x="1464195" y="11569"/>
                  </a:lnTo>
                  <a:lnTo>
                    <a:pt x="1455724" y="24066"/>
                  </a:lnTo>
                  <a:lnTo>
                    <a:pt x="1452600" y="39268"/>
                  </a:lnTo>
                  <a:lnTo>
                    <a:pt x="1455724" y="54457"/>
                  </a:lnTo>
                  <a:lnTo>
                    <a:pt x="1464195" y="66954"/>
                  </a:lnTo>
                  <a:lnTo>
                    <a:pt x="1476692" y="75412"/>
                  </a:lnTo>
                  <a:lnTo>
                    <a:pt x="1491907" y="78524"/>
                  </a:lnTo>
                  <a:lnTo>
                    <a:pt x="1507109" y="75412"/>
                  </a:lnTo>
                  <a:lnTo>
                    <a:pt x="1519618" y="66954"/>
                  </a:lnTo>
                  <a:lnTo>
                    <a:pt x="1528076" y="54457"/>
                  </a:lnTo>
                  <a:lnTo>
                    <a:pt x="1531200" y="39268"/>
                  </a:lnTo>
                  <a:close/>
                </a:path>
                <a:path w="2652395" h="1941195">
                  <a:moveTo>
                    <a:pt x="1531937" y="1901723"/>
                  </a:moveTo>
                  <a:lnTo>
                    <a:pt x="1528826" y="1886521"/>
                  </a:lnTo>
                  <a:lnTo>
                    <a:pt x="1520355" y="1874024"/>
                  </a:lnTo>
                  <a:lnTo>
                    <a:pt x="1507858" y="1865566"/>
                  </a:lnTo>
                  <a:lnTo>
                    <a:pt x="1492643" y="1862455"/>
                  </a:lnTo>
                  <a:lnTo>
                    <a:pt x="1477429" y="1865566"/>
                  </a:lnTo>
                  <a:lnTo>
                    <a:pt x="1464932" y="1874024"/>
                  </a:lnTo>
                  <a:lnTo>
                    <a:pt x="1456461" y="1886521"/>
                  </a:lnTo>
                  <a:lnTo>
                    <a:pt x="1453349" y="1901723"/>
                  </a:lnTo>
                  <a:lnTo>
                    <a:pt x="1456461" y="1916912"/>
                  </a:lnTo>
                  <a:lnTo>
                    <a:pt x="1464932" y="1929409"/>
                  </a:lnTo>
                  <a:lnTo>
                    <a:pt x="1477429" y="1937867"/>
                  </a:lnTo>
                  <a:lnTo>
                    <a:pt x="1492643" y="1940979"/>
                  </a:lnTo>
                  <a:lnTo>
                    <a:pt x="1507858" y="1937867"/>
                  </a:lnTo>
                  <a:lnTo>
                    <a:pt x="1520355" y="1929409"/>
                  </a:lnTo>
                  <a:lnTo>
                    <a:pt x="1528826" y="1916912"/>
                  </a:lnTo>
                  <a:lnTo>
                    <a:pt x="1531937" y="1901723"/>
                  </a:lnTo>
                  <a:close/>
                </a:path>
                <a:path w="2652395" h="1941195">
                  <a:moveTo>
                    <a:pt x="1531937" y="963828"/>
                  </a:moveTo>
                  <a:lnTo>
                    <a:pt x="1528826" y="948626"/>
                  </a:lnTo>
                  <a:lnTo>
                    <a:pt x="1520355" y="936129"/>
                  </a:lnTo>
                  <a:lnTo>
                    <a:pt x="1507858" y="927671"/>
                  </a:lnTo>
                  <a:lnTo>
                    <a:pt x="1492643" y="924560"/>
                  </a:lnTo>
                  <a:lnTo>
                    <a:pt x="1477429" y="927671"/>
                  </a:lnTo>
                  <a:lnTo>
                    <a:pt x="1464932" y="936129"/>
                  </a:lnTo>
                  <a:lnTo>
                    <a:pt x="1456461" y="948626"/>
                  </a:lnTo>
                  <a:lnTo>
                    <a:pt x="1453349" y="963828"/>
                  </a:lnTo>
                  <a:lnTo>
                    <a:pt x="1456461" y="979017"/>
                  </a:lnTo>
                  <a:lnTo>
                    <a:pt x="1464932" y="991514"/>
                  </a:lnTo>
                  <a:lnTo>
                    <a:pt x="1477429" y="999972"/>
                  </a:lnTo>
                  <a:lnTo>
                    <a:pt x="1492643" y="1003084"/>
                  </a:lnTo>
                  <a:lnTo>
                    <a:pt x="1507858" y="999972"/>
                  </a:lnTo>
                  <a:lnTo>
                    <a:pt x="1520355" y="991514"/>
                  </a:lnTo>
                  <a:lnTo>
                    <a:pt x="1528826" y="979017"/>
                  </a:lnTo>
                  <a:lnTo>
                    <a:pt x="1531937" y="963828"/>
                  </a:lnTo>
                  <a:close/>
                </a:path>
                <a:path w="2652395" h="1941195">
                  <a:moveTo>
                    <a:pt x="2025751" y="1901723"/>
                  </a:moveTo>
                  <a:lnTo>
                    <a:pt x="2023046" y="1886521"/>
                  </a:lnTo>
                  <a:lnTo>
                    <a:pt x="2014715" y="1874024"/>
                  </a:lnTo>
                  <a:lnTo>
                    <a:pt x="2002078" y="1865566"/>
                  </a:lnTo>
                  <a:lnTo>
                    <a:pt x="1986445" y="1862455"/>
                  </a:lnTo>
                  <a:lnTo>
                    <a:pt x="1971243" y="1865566"/>
                  </a:lnTo>
                  <a:lnTo>
                    <a:pt x="1958733" y="1874024"/>
                  </a:lnTo>
                  <a:lnTo>
                    <a:pt x="1950275" y="1886521"/>
                  </a:lnTo>
                  <a:lnTo>
                    <a:pt x="1947151" y="1901723"/>
                  </a:lnTo>
                  <a:lnTo>
                    <a:pt x="1950262" y="1916912"/>
                  </a:lnTo>
                  <a:lnTo>
                    <a:pt x="1958733" y="1929409"/>
                  </a:lnTo>
                  <a:lnTo>
                    <a:pt x="1971243" y="1937867"/>
                  </a:lnTo>
                  <a:lnTo>
                    <a:pt x="1986445" y="1940979"/>
                  </a:lnTo>
                  <a:lnTo>
                    <a:pt x="2001659" y="1937867"/>
                  </a:lnTo>
                  <a:lnTo>
                    <a:pt x="2014156" y="1929409"/>
                  </a:lnTo>
                  <a:lnTo>
                    <a:pt x="2022627" y="1916912"/>
                  </a:lnTo>
                  <a:lnTo>
                    <a:pt x="2025751" y="1901723"/>
                  </a:lnTo>
                  <a:close/>
                </a:path>
                <a:path w="2652395" h="1941195">
                  <a:moveTo>
                    <a:pt x="2025751" y="963828"/>
                  </a:moveTo>
                  <a:lnTo>
                    <a:pt x="2022729" y="948626"/>
                  </a:lnTo>
                  <a:lnTo>
                    <a:pt x="2014435" y="936129"/>
                  </a:lnTo>
                  <a:lnTo>
                    <a:pt x="2001977" y="927671"/>
                  </a:lnTo>
                  <a:lnTo>
                    <a:pt x="1986445" y="924560"/>
                  </a:lnTo>
                  <a:lnTo>
                    <a:pt x="1971243" y="927671"/>
                  </a:lnTo>
                  <a:lnTo>
                    <a:pt x="1958733" y="936129"/>
                  </a:lnTo>
                  <a:lnTo>
                    <a:pt x="1950275" y="948626"/>
                  </a:lnTo>
                  <a:lnTo>
                    <a:pt x="1947151" y="963828"/>
                  </a:lnTo>
                  <a:lnTo>
                    <a:pt x="1950275" y="979017"/>
                  </a:lnTo>
                  <a:lnTo>
                    <a:pt x="1958733" y="991514"/>
                  </a:lnTo>
                  <a:lnTo>
                    <a:pt x="1971243" y="999972"/>
                  </a:lnTo>
                  <a:lnTo>
                    <a:pt x="1986445" y="1003084"/>
                  </a:lnTo>
                  <a:lnTo>
                    <a:pt x="2001659" y="999972"/>
                  </a:lnTo>
                  <a:lnTo>
                    <a:pt x="2014156" y="991514"/>
                  </a:lnTo>
                  <a:lnTo>
                    <a:pt x="2022627" y="979017"/>
                  </a:lnTo>
                  <a:lnTo>
                    <a:pt x="2025751" y="963828"/>
                  </a:lnTo>
                  <a:close/>
                </a:path>
                <a:path w="2652395" h="1941195">
                  <a:moveTo>
                    <a:pt x="2025751" y="494880"/>
                  </a:moveTo>
                  <a:lnTo>
                    <a:pt x="2022729" y="479679"/>
                  </a:lnTo>
                  <a:lnTo>
                    <a:pt x="2014435" y="467182"/>
                  </a:lnTo>
                  <a:lnTo>
                    <a:pt x="2001977" y="458724"/>
                  </a:lnTo>
                  <a:lnTo>
                    <a:pt x="1986445" y="455612"/>
                  </a:lnTo>
                  <a:lnTo>
                    <a:pt x="1971243" y="458724"/>
                  </a:lnTo>
                  <a:lnTo>
                    <a:pt x="1958733" y="467182"/>
                  </a:lnTo>
                  <a:lnTo>
                    <a:pt x="1950275" y="479679"/>
                  </a:lnTo>
                  <a:lnTo>
                    <a:pt x="1947151" y="494880"/>
                  </a:lnTo>
                  <a:lnTo>
                    <a:pt x="1950275" y="510070"/>
                  </a:lnTo>
                  <a:lnTo>
                    <a:pt x="1958733" y="522566"/>
                  </a:lnTo>
                  <a:lnTo>
                    <a:pt x="1971243" y="531025"/>
                  </a:lnTo>
                  <a:lnTo>
                    <a:pt x="1986445" y="534136"/>
                  </a:lnTo>
                  <a:lnTo>
                    <a:pt x="2001659" y="531025"/>
                  </a:lnTo>
                  <a:lnTo>
                    <a:pt x="2014156" y="522566"/>
                  </a:lnTo>
                  <a:lnTo>
                    <a:pt x="2022627" y="510070"/>
                  </a:lnTo>
                  <a:lnTo>
                    <a:pt x="2025751" y="494880"/>
                  </a:lnTo>
                  <a:close/>
                </a:path>
                <a:path w="2652395" h="1941195">
                  <a:moveTo>
                    <a:pt x="2025751" y="39268"/>
                  </a:moveTo>
                  <a:lnTo>
                    <a:pt x="2022627" y="24066"/>
                  </a:lnTo>
                  <a:lnTo>
                    <a:pt x="2014156" y="11569"/>
                  </a:lnTo>
                  <a:lnTo>
                    <a:pt x="2001659" y="3111"/>
                  </a:lnTo>
                  <a:lnTo>
                    <a:pt x="1986445" y="0"/>
                  </a:lnTo>
                  <a:lnTo>
                    <a:pt x="1971243" y="3111"/>
                  </a:lnTo>
                  <a:lnTo>
                    <a:pt x="1958733" y="11569"/>
                  </a:lnTo>
                  <a:lnTo>
                    <a:pt x="1950275" y="24066"/>
                  </a:lnTo>
                  <a:lnTo>
                    <a:pt x="1947151" y="39268"/>
                  </a:lnTo>
                  <a:lnTo>
                    <a:pt x="1950275" y="54457"/>
                  </a:lnTo>
                  <a:lnTo>
                    <a:pt x="1958733" y="66954"/>
                  </a:lnTo>
                  <a:lnTo>
                    <a:pt x="1971243" y="75412"/>
                  </a:lnTo>
                  <a:lnTo>
                    <a:pt x="1986445" y="78524"/>
                  </a:lnTo>
                  <a:lnTo>
                    <a:pt x="2001659" y="75412"/>
                  </a:lnTo>
                  <a:lnTo>
                    <a:pt x="2014156" y="66954"/>
                  </a:lnTo>
                  <a:lnTo>
                    <a:pt x="2022627" y="54457"/>
                  </a:lnTo>
                  <a:lnTo>
                    <a:pt x="2025751" y="39268"/>
                  </a:lnTo>
                  <a:close/>
                </a:path>
                <a:path w="2652395" h="1941195">
                  <a:moveTo>
                    <a:pt x="2519553" y="40005"/>
                  </a:moveTo>
                  <a:lnTo>
                    <a:pt x="2516441" y="24803"/>
                  </a:lnTo>
                  <a:lnTo>
                    <a:pt x="2507970" y="12319"/>
                  </a:lnTo>
                  <a:lnTo>
                    <a:pt x="2495473" y="3848"/>
                  </a:lnTo>
                  <a:lnTo>
                    <a:pt x="2480259" y="736"/>
                  </a:lnTo>
                  <a:lnTo>
                    <a:pt x="2465044" y="3848"/>
                  </a:lnTo>
                  <a:lnTo>
                    <a:pt x="2452547" y="12319"/>
                  </a:lnTo>
                  <a:lnTo>
                    <a:pt x="2444077" y="24803"/>
                  </a:lnTo>
                  <a:lnTo>
                    <a:pt x="2440965" y="40005"/>
                  </a:lnTo>
                  <a:lnTo>
                    <a:pt x="2444077" y="55206"/>
                  </a:lnTo>
                  <a:lnTo>
                    <a:pt x="2452547" y="67691"/>
                  </a:lnTo>
                  <a:lnTo>
                    <a:pt x="2465044" y="76149"/>
                  </a:lnTo>
                  <a:lnTo>
                    <a:pt x="2480259" y="79273"/>
                  </a:lnTo>
                  <a:lnTo>
                    <a:pt x="2495473" y="76149"/>
                  </a:lnTo>
                  <a:lnTo>
                    <a:pt x="2507970" y="67691"/>
                  </a:lnTo>
                  <a:lnTo>
                    <a:pt x="2516441" y="55206"/>
                  </a:lnTo>
                  <a:lnTo>
                    <a:pt x="2519553" y="40005"/>
                  </a:lnTo>
                  <a:close/>
                </a:path>
                <a:path w="2652395" h="1941195">
                  <a:moveTo>
                    <a:pt x="2520289" y="1901723"/>
                  </a:moveTo>
                  <a:lnTo>
                    <a:pt x="2517178" y="1886521"/>
                  </a:lnTo>
                  <a:lnTo>
                    <a:pt x="2508707" y="1874024"/>
                  </a:lnTo>
                  <a:lnTo>
                    <a:pt x="2496210" y="1865566"/>
                  </a:lnTo>
                  <a:lnTo>
                    <a:pt x="2480995" y="1862455"/>
                  </a:lnTo>
                  <a:lnTo>
                    <a:pt x="2465781" y="1865566"/>
                  </a:lnTo>
                  <a:lnTo>
                    <a:pt x="2453284" y="1874024"/>
                  </a:lnTo>
                  <a:lnTo>
                    <a:pt x="2444813" y="1886521"/>
                  </a:lnTo>
                  <a:lnTo>
                    <a:pt x="2441702" y="1901723"/>
                  </a:lnTo>
                  <a:lnTo>
                    <a:pt x="2444813" y="1916912"/>
                  </a:lnTo>
                  <a:lnTo>
                    <a:pt x="2453284" y="1929409"/>
                  </a:lnTo>
                  <a:lnTo>
                    <a:pt x="2465781" y="1937867"/>
                  </a:lnTo>
                  <a:lnTo>
                    <a:pt x="2480995" y="1940979"/>
                  </a:lnTo>
                  <a:lnTo>
                    <a:pt x="2496210" y="1937867"/>
                  </a:lnTo>
                  <a:lnTo>
                    <a:pt x="2508707" y="1929409"/>
                  </a:lnTo>
                  <a:lnTo>
                    <a:pt x="2517178" y="1916912"/>
                  </a:lnTo>
                  <a:lnTo>
                    <a:pt x="2520289" y="1901723"/>
                  </a:lnTo>
                  <a:close/>
                </a:path>
                <a:path w="2652395" h="1941195">
                  <a:moveTo>
                    <a:pt x="2520289" y="1419440"/>
                  </a:moveTo>
                  <a:lnTo>
                    <a:pt x="2517178" y="1404239"/>
                  </a:lnTo>
                  <a:lnTo>
                    <a:pt x="2508707" y="1391742"/>
                  </a:lnTo>
                  <a:lnTo>
                    <a:pt x="2496210" y="1383284"/>
                  </a:lnTo>
                  <a:lnTo>
                    <a:pt x="2480995" y="1380172"/>
                  </a:lnTo>
                  <a:lnTo>
                    <a:pt x="2465781" y="1383284"/>
                  </a:lnTo>
                  <a:lnTo>
                    <a:pt x="2453284" y="1391742"/>
                  </a:lnTo>
                  <a:lnTo>
                    <a:pt x="2444813" y="1404239"/>
                  </a:lnTo>
                  <a:lnTo>
                    <a:pt x="2441702" y="1419440"/>
                  </a:lnTo>
                  <a:lnTo>
                    <a:pt x="2444813" y="1434630"/>
                  </a:lnTo>
                  <a:lnTo>
                    <a:pt x="2453284" y="1447126"/>
                  </a:lnTo>
                  <a:lnTo>
                    <a:pt x="2465781" y="1455585"/>
                  </a:lnTo>
                  <a:lnTo>
                    <a:pt x="2480995" y="1458696"/>
                  </a:lnTo>
                  <a:lnTo>
                    <a:pt x="2496210" y="1455585"/>
                  </a:lnTo>
                  <a:lnTo>
                    <a:pt x="2508707" y="1447126"/>
                  </a:lnTo>
                  <a:lnTo>
                    <a:pt x="2517178" y="1434630"/>
                  </a:lnTo>
                  <a:lnTo>
                    <a:pt x="2520289" y="1419440"/>
                  </a:lnTo>
                  <a:close/>
                </a:path>
                <a:path w="2652395" h="1941195">
                  <a:moveTo>
                    <a:pt x="2520289" y="963828"/>
                  </a:moveTo>
                  <a:lnTo>
                    <a:pt x="2517178" y="948626"/>
                  </a:lnTo>
                  <a:lnTo>
                    <a:pt x="2508707" y="936129"/>
                  </a:lnTo>
                  <a:lnTo>
                    <a:pt x="2496210" y="927671"/>
                  </a:lnTo>
                  <a:lnTo>
                    <a:pt x="2480995" y="924560"/>
                  </a:lnTo>
                  <a:lnTo>
                    <a:pt x="2465781" y="927671"/>
                  </a:lnTo>
                  <a:lnTo>
                    <a:pt x="2453284" y="936129"/>
                  </a:lnTo>
                  <a:lnTo>
                    <a:pt x="2444813" y="948626"/>
                  </a:lnTo>
                  <a:lnTo>
                    <a:pt x="2441702" y="963828"/>
                  </a:lnTo>
                  <a:lnTo>
                    <a:pt x="2444813" y="979017"/>
                  </a:lnTo>
                  <a:lnTo>
                    <a:pt x="2453284" y="991514"/>
                  </a:lnTo>
                  <a:lnTo>
                    <a:pt x="2465781" y="999972"/>
                  </a:lnTo>
                  <a:lnTo>
                    <a:pt x="2480995" y="1003084"/>
                  </a:lnTo>
                  <a:lnTo>
                    <a:pt x="2496210" y="999972"/>
                  </a:lnTo>
                  <a:lnTo>
                    <a:pt x="2508707" y="991514"/>
                  </a:lnTo>
                  <a:lnTo>
                    <a:pt x="2517178" y="979017"/>
                  </a:lnTo>
                  <a:lnTo>
                    <a:pt x="2520289" y="963828"/>
                  </a:lnTo>
                  <a:close/>
                </a:path>
                <a:path w="2652395" h="1941195">
                  <a:moveTo>
                    <a:pt x="2520289" y="494880"/>
                  </a:moveTo>
                  <a:lnTo>
                    <a:pt x="2517178" y="479679"/>
                  </a:lnTo>
                  <a:lnTo>
                    <a:pt x="2508707" y="467182"/>
                  </a:lnTo>
                  <a:lnTo>
                    <a:pt x="2496210" y="458724"/>
                  </a:lnTo>
                  <a:lnTo>
                    <a:pt x="2480995" y="455612"/>
                  </a:lnTo>
                  <a:lnTo>
                    <a:pt x="2465781" y="458724"/>
                  </a:lnTo>
                  <a:lnTo>
                    <a:pt x="2453284" y="467182"/>
                  </a:lnTo>
                  <a:lnTo>
                    <a:pt x="2444813" y="479679"/>
                  </a:lnTo>
                  <a:lnTo>
                    <a:pt x="2441702" y="494880"/>
                  </a:lnTo>
                  <a:lnTo>
                    <a:pt x="2444813" y="510070"/>
                  </a:lnTo>
                  <a:lnTo>
                    <a:pt x="2453284" y="522566"/>
                  </a:lnTo>
                  <a:lnTo>
                    <a:pt x="2465781" y="531025"/>
                  </a:lnTo>
                  <a:lnTo>
                    <a:pt x="2480995" y="534136"/>
                  </a:lnTo>
                  <a:lnTo>
                    <a:pt x="2496210" y="531025"/>
                  </a:lnTo>
                  <a:lnTo>
                    <a:pt x="2508707" y="522566"/>
                  </a:lnTo>
                  <a:lnTo>
                    <a:pt x="2517178" y="510070"/>
                  </a:lnTo>
                  <a:lnTo>
                    <a:pt x="2520289" y="494880"/>
                  </a:lnTo>
                  <a:close/>
                </a:path>
                <a:path w="2652395" h="1941195">
                  <a:moveTo>
                    <a:pt x="2652115" y="948207"/>
                  </a:moveTo>
                  <a:lnTo>
                    <a:pt x="2647226" y="899426"/>
                  </a:lnTo>
                  <a:lnTo>
                    <a:pt x="2630182" y="855268"/>
                  </a:lnTo>
                  <a:lnTo>
                    <a:pt x="2621089" y="842581"/>
                  </a:lnTo>
                  <a:lnTo>
                    <a:pt x="2602877" y="817156"/>
                  </a:lnTo>
                  <a:lnTo>
                    <a:pt x="2571458" y="790155"/>
                  </a:lnTo>
                  <a:lnTo>
                    <a:pt x="2571458" y="943051"/>
                  </a:lnTo>
                  <a:lnTo>
                    <a:pt x="2563825" y="985596"/>
                  </a:lnTo>
                  <a:lnTo>
                    <a:pt x="2541435" y="1019987"/>
                  </a:lnTo>
                  <a:lnTo>
                    <a:pt x="2507919" y="1044321"/>
                  </a:lnTo>
                  <a:lnTo>
                    <a:pt x="2466886" y="1056678"/>
                  </a:lnTo>
                  <a:lnTo>
                    <a:pt x="2416772" y="1049985"/>
                  </a:lnTo>
                  <a:lnTo>
                    <a:pt x="2377871" y="1020978"/>
                  </a:lnTo>
                  <a:lnTo>
                    <a:pt x="2353741" y="977849"/>
                  </a:lnTo>
                  <a:lnTo>
                    <a:pt x="2347925" y="928801"/>
                  </a:lnTo>
                  <a:lnTo>
                    <a:pt x="2360841" y="888733"/>
                  </a:lnTo>
                  <a:lnTo>
                    <a:pt x="2388222" y="857961"/>
                  </a:lnTo>
                  <a:lnTo>
                    <a:pt x="2425027" y="838606"/>
                  </a:lnTo>
                  <a:lnTo>
                    <a:pt x="2466289" y="832700"/>
                  </a:lnTo>
                  <a:lnTo>
                    <a:pt x="2507043" y="843876"/>
                  </a:lnTo>
                  <a:lnTo>
                    <a:pt x="2540203" y="867702"/>
                  </a:lnTo>
                  <a:lnTo>
                    <a:pt x="2562695" y="901611"/>
                  </a:lnTo>
                  <a:lnTo>
                    <a:pt x="2571458" y="943051"/>
                  </a:lnTo>
                  <a:lnTo>
                    <a:pt x="2571458" y="790155"/>
                  </a:lnTo>
                  <a:lnTo>
                    <a:pt x="2524937" y="764590"/>
                  </a:lnTo>
                  <a:lnTo>
                    <a:pt x="2478074" y="752932"/>
                  </a:lnTo>
                  <a:lnTo>
                    <a:pt x="2474684" y="752373"/>
                  </a:lnTo>
                  <a:lnTo>
                    <a:pt x="2474391" y="752335"/>
                  </a:lnTo>
                  <a:lnTo>
                    <a:pt x="2472169" y="752195"/>
                  </a:lnTo>
                  <a:lnTo>
                    <a:pt x="2471420" y="752157"/>
                  </a:lnTo>
                  <a:lnTo>
                    <a:pt x="2470696" y="752094"/>
                  </a:lnTo>
                  <a:lnTo>
                    <a:pt x="2468486" y="751954"/>
                  </a:lnTo>
                  <a:lnTo>
                    <a:pt x="2466924" y="751967"/>
                  </a:lnTo>
                  <a:lnTo>
                    <a:pt x="2464803" y="752081"/>
                  </a:lnTo>
                  <a:lnTo>
                    <a:pt x="2415895" y="757618"/>
                  </a:lnTo>
                  <a:lnTo>
                    <a:pt x="2371699" y="773976"/>
                  </a:lnTo>
                  <a:lnTo>
                    <a:pt x="2333485" y="799960"/>
                  </a:lnTo>
                  <a:lnTo>
                    <a:pt x="2302497" y="834364"/>
                  </a:lnTo>
                  <a:lnTo>
                    <a:pt x="2280005" y="875995"/>
                  </a:lnTo>
                  <a:lnTo>
                    <a:pt x="2267242" y="923645"/>
                  </a:lnTo>
                  <a:lnTo>
                    <a:pt x="2265553" y="956195"/>
                  </a:lnTo>
                  <a:lnTo>
                    <a:pt x="2269896" y="987513"/>
                  </a:lnTo>
                  <a:lnTo>
                    <a:pt x="2279688" y="1017130"/>
                  </a:lnTo>
                  <a:lnTo>
                    <a:pt x="2294064" y="1044117"/>
                  </a:lnTo>
                  <a:lnTo>
                    <a:pt x="1891919" y="1356423"/>
                  </a:lnTo>
                  <a:lnTo>
                    <a:pt x="1859026" y="1381887"/>
                  </a:lnTo>
                  <a:lnTo>
                    <a:pt x="1858860" y="1381620"/>
                  </a:lnTo>
                  <a:lnTo>
                    <a:pt x="1858746" y="1381391"/>
                  </a:lnTo>
                  <a:lnTo>
                    <a:pt x="1850263" y="1369669"/>
                  </a:lnTo>
                  <a:lnTo>
                    <a:pt x="1828990" y="1340269"/>
                  </a:lnTo>
                  <a:lnTo>
                    <a:pt x="1799539" y="1315897"/>
                  </a:lnTo>
                  <a:lnTo>
                    <a:pt x="1799539" y="1467993"/>
                  </a:lnTo>
                  <a:lnTo>
                    <a:pt x="1792236" y="1509483"/>
                  </a:lnTo>
                  <a:lnTo>
                    <a:pt x="1770100" y="1545412"/>
                  </a:lnTo>
                  <a:lnTo>
                    <a:pt x="1734934" y="1572145"/>
                  </a:lnTo>
                  <a:lnTo>
                    <a:pt x="1695831" y="1582699"/>
                  </a:lnTo>
                  <a:lnTo>
                    <a:pt x="1656041" y="1577860"/>
                  </a:lnTo>
                  <a:lnTo>
                    <a:pt x="1620139" y="1559674"/>
                  </a:lnTo>
                  <a:lnTo>
                    <a:pt x="1592630" y="1530197"/>
                  </a:lnTo>
                  <a:lnTo>
                    <a:pt x="1576895" y="1487855"/>
                  </a:lnTo>
                  <a:lnTo>
                    <a:pt x="1579105" y="1444180"/>
                  </a:lnTo>
                  <a:lnTo>
                    <a:pt x="1597621" y="1404404"/>
                  </a:lnTo>
                  <a:lnTo>
                    <a:pt x="1630768" y="1373784"/>
                  </a:lnTo>
                  <a:lnTo>
                    <a:pt x="1676196" y="1358557"/>
                  </a:lnTo>
                  <a:lnTo>
                    <a:pt x="1721459" y="1364056"/>
                  </a:lnTo>
                  <a:lnTo>
                    <a:pt x="1761223" y="1387106"/>
                  </a:lnTo>
                  <a:lnTo>
                    <a:pt x="1790192" y="1424571"/>
                  </a:lnTo>
                  <a:lnTo>
                    <a:pt x="1799539" y="1467993"/>
                  </a:lnTo>
                  <a:lnTo>
                    <a:pt x="1799539" y="1315897"/>
                  </a:lnTo>
                  <a:lnTo>
                    <a:pt x="1791423" y="1309166"/>
                  </a:lnTo>
                  <a:lnTo>
                    <a:pt x="1748028" y="1288681"/>
                  </a:lnTo>
                  <a:lnTo>
                    <a:pt x="1700809" y="1279448"/>
                  </a:lnTo>
                  <a:lnTo>
                    <a:pt x="1651787" y="1282090"/>
                  </a:lnTo>
                  <a:lnTo>
                    <a:pt x="1602955" y="1297203"/>
                  </a:lnTo>
                  <a:lnTo>
                    <a:pt x="1558594" y="1325956"/>
                  </a:lnTo>
                  <a:lnTo>
                    <a:pt x="1545996" y="1338440"/>
                  </a:lnTo>
                  <a:lnTo>
                    <a:pt x="1213599" y="1004417"/>
                  </a:lnTo>
                  <a:lnTo>
                    <a:pt x="1182928" y="973709"/>
                  </a:lnTo>
                  <a:lnTo>
                    <a:pt x="1183855" y="965415"/>
                  </a:lnTo>
                  <a:lnTo>
                    <a:pt x="1184427" y="956348"/>
                  </a:lnTo>
                  <a:lnTo>
                    <a:pt x="1183779" y="933513"/>
                  </a:lnTo>
                  <a:lnTo>
                    <a:pt x="1183792" y="931468"/>
                  </a:lnTo>
                  <a:lnTo>
                    <a:pt x="1171600" y="880465"/>
                  </a:lnTo>
                  <a:lnTo>
                    <a:pt x="1149172" y="839177"/>
                  </a:lnTo>
                  <a:lnTo>
                    <a:pt x="1117841" y="804760"/>
                  </a:lnTo>
                  <a:lnTo>
                    <a:pt x="1103693" y="795197"/>
                  </a:lnTo>
                  <a:lnTo>
                    <a:pt x="1103693" y="939292"/>
                  </a:lnTo>
                  <a:lnTo>
                    <a:pt x="1096657" y="985278"/>
                  </a:lnTo>
                  <a:lnTo>
                    <a:pt x="1074966" y="1024039"/>
                  </a:lnTo>
                  <a:lnTo>
                    <a:pt x="1040269" y="1051102"/>
                  </a:lnTo>
                  <a:lnTo>
                    <a:pt x="994206" y="1061986"/>
                  </a:lnTo>
                  <a:lnTo>
                    <a:pt x="947940" y="1053084"/>
                  </a:lnTo>
                  <a:lnTo>
                    <a:pt x="911669" y="1027010"/>
                  </a:lnTo>
                  <a:lnTo>
                    <a:pt x="888123" y="988593"/>
                  </a:lnTo>
                  <a:lnTo>
                    <a:pt x="880084" y="942682"/>
                  </a:lnTo>
                  <a:lnTo>
                    <a:pt x="889203" y="902931"/>
                  </a:lnTo>
                  <a:lnTo>
                    <a:pt x="912533" y="871194"/>
                  </a:lnTo>
                  <a:lnTo>
                    <a:pt x="945705" y="848956"/>
                  </a:lnTo>
                  <a:lnTo>
                    <a:pt x="984377" y="837704"/>
                  </a:lnTo>
                  <a:lnTo>
                    <a:pt x="1028103" y="842187"/>
                  </a:lnTo>
                  <a:lnTo>
                    <a:pt x="1064094" y="864273"/>
                  </a:lnTo>
                  <a:lnTo>
                    <a:pt x="1090041" y="898486"/>
                  </a:lnTo>
                  <a:lnTo>
                    <a:pt x="1103693" y="939292"/>
                  </a:lnTo>
                  <a:lnTo>
                    <a:pt x="1103693" y="795197"/>
                  </a:lnTo>
                  <a:lnTo>
                    <a:pt x="1079296" y="778687"/>
                  </a:lnTo>
                  <a:lnTo>
                    <a:pt x="1035177" y="762381"/>
                  </a:lnTo>
                  <a:lnTo>
                    <a:pt x="987145" y="757275"/>
                  </a:lnTo>
                  <a:lnTo>
                    <a:pt x="938961" y="764527"/>
                  </a:lnTo>
                  <a:lnTo>
                    <a:pt x="895807" y="783158"/>
                  </a:lnTo>
                  <a:lnTo>
                    <a:pt x="858964" y="811466"/>
                  </a:lnTo>
                  <a:lnTo>
                    <a:pt x="829754" y="847750"/>
                  </a:lnTo>
                  <a:lnTo>
                    <a:pt x="809485" y="890333"/>
                  </a:lnTo>
                  <a:lnTo>
                    <a:pt x="799439" y="937526"/>
                  </a:lnTo>
                  <a:lnTo>
                    <a:pt x="798741" y="956411"/>
                  </a:lnTo>
                  <a:lnTo>
                    <a:pt x="799147" y="965695"/>
                  </a:lnTo>
                  <a:lnTo>
                    <a:pt x="799973" y="974229"/>
                  </a:lnTo>
                  <a:lnTo>
                    <a:pt x="317792" y="1347673"/>
                  </a:lnTo>
                  <a:lnTo>
                    <a:pt x="304685" y="1338021"/>
                  </a:lnTo>
                  <a:lnTo>
                    <a:pt x="304685" y="1499006"/>
                  </a:lnTo>
                  <a:lnTo>
                    <a:pt x="294259" y="1537423"/>
                  </a:lnTo>
                  <a:lnTo>
                    <a:pt x="274739" y="1566583"/>
                  </a:lnTo>
                  <a:lnTo>
                    <a:pt x="248551" y="1586636"/>
                  </a:lnTo>
                  <a:lnTo>
                    <a:pt x="218097" y="1597723"/>
                  </a:lnTo>
                  <a:lnTo>
                    <a:pt x="185775" y="1599996"/>
                  </a:lnTo>
                  <a:lnTo>
                    <a:pt x="154012" y="1593634"/>
                  </a:lnTo>
                  <a:lnTo>
                    <a:pt x="125209" y="1578762"/>
                  </a:lnTo>
                  <a:lnTo>
                    <a:pt x="101777" y="1555546"/>
                  </a:lnTo>
                  <a:lnTo>
                    <a:pt x="86131" y="1524152"/>
                  </a:lnTo>
                  <a:lnTo>
                    <a:pt x="80657" y="1484731"/>
                  </a:lnTo>
                  <a:lnTo>
                    <a:pt x="87312" y="1446047"/>
                  </a:lnTo>
                  <a:lnTo>
                    <a:pt x="104635" y="1416773"/>
                  </a:lnTo>
                  <a:lnTo>
                    <a:pt x="129946" y="1396733"/>
                  </a:lnTo>
                  <a:lnTo>
                    <a:pt x="160540" y="1385722"/>
                  </a:lnTo>
                  <a:lnTo>
                    <a:pt x="193738" y="1383563"/>
                  </a:lnTo>
                  <a:lnTo>
                    <a:pt x="226847" y="1390065"/>
                  </a:lnTo>
                  <a:lnTo>
                    <a:pt x="257187" y="1405039"/>
                  </a:lnTo>
                  <a:lnTo>
                    <a:pt x="282067" y="1428318"/>
                  </a:lnTo>
                  <a:lnTo>
                    <a:pt x="298805" y="1459699"/>
                  </a:lnTo>
                  <a:lnTo>
                    <a:pt x="304685" y="1499006"/>
                  </a:lnTo>
                  <a:lnTo>
                    <a:pt x="304685" y="1338021"/>
                  </a:lnTo>
                  <a:lnTo>
                    <a:pt x="293814" y="1330007"/>
                  </a:lnTo>
                  <a:lnTo>
                    <a:pt x="266865" y="1315872"/>
                  </a:lnTo>
                  <a:lnTo>
                    <a:pt x="237172" y="1305598"/>
                  </a:lnTo>
                  <a:lnTo>
                    <a:pt x="204952" y="1299464"/>
                  </a:lnTo>
                  <a:lnTo>
                    <a:pt x="160096" y="1300187"/>
                  </a:lnTo>
                  <a:lnTo>
                    <a:pt x="118999" y="1312151"/>
                  </a:lnTo>
                  <a:lnTo>
                    <a:pt x="82499" y="1333601"/>
                  </a:lnTo>
                  <a:lnTo>
                    <a:pt x="51498" y="1362824"/>
                  </a:lnTo>
                  <a:lnTo>
                    <a:pt x="26835" y="1398041"/>
                  </a:lnTo>
                  <a:lnTo>
                    <a:pt x="9372" y="1437551"/>
                  </a:lnTo>
                  <a:lnTo>
                    <a:pt x="0" y="1479562"/>
                  </a:lnTo>
                  <a:lnTo>
                    <a:pt x="736" y="1524368"/>
                  </a:lnTo>
                  <a:lnTo>
                    <a:pt x="12725" y="1565427"/>
                  </a:lnTo>
                  <a:lnTo>
                    <a:pt x="34213" y="1601863"/>
                  </a:lnTo>
                  <a:lnTo>
                    <a:pt x="63474" y="1632839"/>
                  </a:lnTo>
                  <a:lnTo>
                    <a:pt x="98755" y="1657477"/>
                  </a:lnTo>
                  <a:lnTo>
                    <a:pt x="138315" y="1674901"/>
                  </a:lnTo>
                  <a:lnTo>
                    <a:pt x="180403" y="1684274"/>
                  </a:lnTo>
                  <a:lnTo>
                    <a:pt x="230378" y="1682673"/>
                  </a:lnTo>
                  <a:lnTo>
                    <a:pt x="275501" y="1667243"/>
                  </a:lnTo>
                  <a:lnTo>
                    <a:pt x="314579" y="1640408"/>
                  </a:lnTo>
                  <a:lnTo>
                    <a:pt x="341668" y="1609940"/>
                  </a:lnTo>
                  <a:lnTo>
                    <a:pt x="346379" y="1604645"/>
                  </a:lnTo>
                  <a:lnTo>
                    <a:pt x="369722" y="1562392"/>
                  </a:lnTo>
                  <a:lnTo>
                    <a:pt x="383387" y="1516087"/>
                  </a:lnTo>
                  <a:lnTo>
                    <a:pt x="384505" y="1512481"/>
                  </a:lnTo>
                  <a:lnTo>
                    <a:pt x="385305" y="1508633"/>
                  </a:lnTo>
                  <a:lnTo>
                    <a:pt x="385343" y="1504162"/>
                  </a:lnTo>
                  <a:lnTo>
                    <a:pt x="385864" y="1499831"/>
                  </a:lnTo>
                  <a:lnTo>
                    <a:pt x="385572" y="1495958"/>
                  </a:lnTo>
                  <a:lnTo>
                    <a:pt x="384962" y="1492288"/>
                  </a:lnTo>
                  <a:lnTo>
                    <a:pt x="383108" y="1470875"/>
                  </a:lnTo>
                  <a:lnTo>
                    <a:pt x="379361" y="1450301"/>
                  </a:lnTo>
                  <a:lnTo>
                    <a:pt x="373748" y="1430667"/>
                  </a:lnTo>
                  <a:lnTo>
                    <a:pt x="366318" y="1412062"/>
                  </a:lnTo>
                  <a:lnTo>
                    <a:pt x="387210" y="1395907"/>
                  </a:lnTo>
                  <a:lnTo>
                    <a:pt x="439508" y="1355445"/>
                  </a:lnTo>
                  <a:lnTo>
                    <a:pt x="829564" y="1053223"/>
                  </a:lnTo>
                  <a:lnTo>
                    <a:pt x="829843" y="1053680"/>
                  </a:lnTo>
                  <a:lnTo>
                    <a:pt x="860336" y="1089063"/>
                  </a:lnTo>
                  <a:lnTo>
                    <a:pt x="898321" y="1116672"/>
                  </a:lnTo>
                  <a:lnTo>
                    <a:pt x="941882" y="1134999"/>
                  </a:lnTo>
                  <a:lnTo>
                    <a:pt x="989076" y="1142530"/>
                  </a:lnTo>
                  <a:lnTo>
                    <a:pt x="1037818" y="1137488"/>
                  </a:lnTo>
                  <a:lnTo>
                    <a:pt x="1082167" y="1120216"/>
                  </a:lnTo>
                  <a:lnTo>
                    <a:pt x="1120521" y="1092669"/>
                  </a:lnTo>
                  <a:lnTo>
                    <a:pt x="1151293" y="1056817"/>
                  </a:lnTo>
                  <a:lnTo>
                    <a:pt x="1151572" y="1056347"/>
                  </a:lnTo>
                  <a:lnTo>
                    <a:pt x="1475346" y="1381721"/>
                  </a:lnTo>
                  <a:lnTo>
                    <a:pt x="1477111" y="1383499"/>
                  </a:lnTo>
                  <a:lnTo>
                    <a:pt x="1464932" y="1391742"/>
                  </a:lnTo>
                  <a:lnTo>
                    <a:pt x="1456461" y="1404239"/>
                  </a:lnTo>
                  <a:lnTo>
                    <a:pt x="1453349" y="1419440"/>
                  </a:lnTo>
                  <a:lnTo>
                    <a:pt x="1456461" y="1434630"/>
                  </a:lnTo>
                  <a:lnTo>
                    <a:pt x="1464932" y="1447126"/>
                  </a:lnTo>
                  <a:lnTo>
                    <a:pt x="1477429" y="1455585"/>
                  </a:lnTo>
                  <a:lnTo>
                    <a:pt x="1492643" y="1458696"/>
                  </a:lnTo>
                  <a:lnTo>
                    <a:pt x="1497266" y="1457756"/>
                  </a:lnTo>
                  <a:lnTo>
                    <a:pt x="1496707" y="1485722"/>
                  </a:lnTo>
                  <a:lnTo>
                    <a:pt x="1502981" y="1523339"/>
                  </a:lnTo>
                  <a:lnTo>
                    <a:pt x="1516443" y="1559318"/>
                  </a:lnTo>
                  <a:lnTo>
                    <a:pt x="1544104" y="1600161"/>
                  </a:lnTo>
                  <a:lnTo>
                    <a:pt x="1580273" y="1630730"/>
                  </a:lnTo>
                  <a:lnTo>
                    <a:pt x="1622640" y="1650898"/>
                  </a:lnTo>
                  <a:lnTo>
                    <a:pt x="1668856" y="1660525"/>
                  </a:lnTo>
                  <a:lnTo>
                    <a:pt x="1716608" y="1659483"/>
                  </a:lnTo>
                  <a:lnTo>
                    <a:pt x="1763585" y="1647659"/>
                  </a:lnTo>
                  <a:lnTo>
                    <a:pt x="1804835" y="1625219"/>
                  </a:lnTo>
                  <a:lnTo>
                    <a:pt x="1837143" y="1593824"/>
                  </a:lnTo>
                  <a:lnTo>
                    <a:pt x="1838363" y="1591792"/>
                  </a:lnTo>
                  <a:lnTo>
                    <a:pt x="1860308" y="1555673"/>
                  </a:lnTo>
                  <a:lnTo>
                    <a:pt x="1874189" y="1512963"/>
                  </a:lnTo>
                  <a:lnTo>
                    <a:pt x="1878545" y="1468666"/>
                  </a:lnTo>
                  <a:lnTo>
                    <a:pt x="1948129" y="1414640"/>
                  </a:lnTo>
                  <a:lnTo>
                    <a:pt x="1971243" y="1455585"/>
                  </a:lnTo>
                  <a:lnTo>
                    <a:pt x="1986445" y="1458696"/>
                  </a:lnTo>
                  <a:lnTo>
                    <a:pt x="2001659" y="1455585"/>
                  </a:lnTo>
                  <a:lnTo>
                    <a:pt x="2014156" y="1447126"/>
                  </a:lnTo>
                  <a:lnTo>
                    <a:pt x="2022627" y="1434630"/>
                  </a:lnTo>
                  <a:lnTo>
                    <a:pt x="2025751" y="1419440"/>
                  </a:lnTo>
                  <a:lnTo>
                    <a:pt x="2023046" y="1404239"/>
                  </a:lnTo>
                  <a:lnTo>
                    <a:pt x="2014715" y="1391742"/>
                  </a:lnTo>
                  <a:lnTo>
                    <a:pt x="2002078" y="1383284"/>
                  </a:lnTo>
                  <a:lnTo>
                    <a:pt x="1991271" y="1381137"/>
                  </a:lnTo>
                  <a:lnTo>
                    <a:pt x="2318194" y="1127315"/>
                  </a:lnTo>
                  <a:lnTo>
                    <a:pt x="2350643" y="1102207"/>
                  </a:lnTo>
                  <a:lnTo>
                    <a:pt x="2351113" y="1102550"/>
                  </a:lnTo>
                  <a:lnTo>
                    <a:pt x="2376919" y="1117498"/>
                  </a:lnTo>
                  <a:lnTo>
                    <a:pt x="2404681" y="1128522"/>
                  </a:lnTo>
                  <a:lnTo>
                    <a:pt x="2433904" y="1135189"/>
                  </a:lnTo>
                  <a:lnTo>
                    <a:pt x="2464092" y="1137107"/>
                  </a:lnTo>
                  <a:lnTo>
                    <a:pt x="2513558" y="1129436"/>
                  </a:lnTo>
                  <a:lnTo>
                    <a:pt x="2557856" y="1109738"/>
                  </a:lnTo>
                  <a:lnTo>
                    <a:pt x="2595410" y="1079893"/>
                  </a:lnTo>
                  <a:lnTo>
                    <a:pt x="2624671" y="1041768"/>
                  </a:lnTo>
                  <a:lnTo>
                    <a:pt x="2644102" y="997242"/>
                  </a:lnTo>
                  <a:lnTo>
                    <a:pt x="2652115" y="948207"/>
                  </a:lnTo>
                  <a:close/>
                </a:path>
              </a:pathLst>
            </a:custGeom>
            <a:solidFill>
              <a:srgbClr val="0794FF"/>
            </a:solidFill>
          </p:spPr>
          <p:txBody>
            <a:bodyPr wrap="square" lIns="0" tIns="0" rIns="0" bIns="0" rtlCol="0"/>
            <a:lstStyle/>
            <a:p>
              <a:endParaRPr/>
            </a:p>
          </p:txBody>
        </p:sp>
        <p:sp>
          <p:nvSpPr>
            <p:cNvPr id="7" name="object 11">
              <a:extLst>
                <a:ext uri="{FF2B5EF4-FFF2-40B4-BE49-F238E27FC236}">
                  <a16:creationId xmlns:a16="http://schemas.microsoft.com/office/drawing/2014/main" id="{3C354770-0E4D-4227-BD0B-33B752314F35}"/>
                </a:ext>
              </a:extLst>
            </p:cNvPr>
            <p:cNvSpPr/>
            <p:nvPr/>
          </p:nvSpPr>
          <p:spPr>
            <a:xfrm>
              <a:off x="2053345" y="2685029"/>
              <a:ext cx="6448425" cy="3419475"/>
            </a:xfrm>
            <a:custGeom>
              <a:avLst/>
              <a:gdLst/>
              <a:ahLst/>
              <a:cxnLst/>
              <a:rect l="l" t="t" r="r" b="b"/>
              <a:pathLst>
                <a:path w="6448425" h="3419475">
                  <a:moveTo>
                    <a:pt x="6010722" y="3419444"/>
                  </a:moveTo>
                  <a:lnTo>
                    <a:pt x="437702" y="3419444"/>
                  </a:lnTo>
                  <a:lnTo>
                    <a:pt x="390106" y="3416869"/>
                  </a:lnTo>
                  <a:lnTo>
                    <a:pt x="343971" y="3409326"/>
                  </a:lnTo>
                  <a:lnTo>
                    <a:pt x="299566" y="3397084"/>
                  </a:lnTo>
                  <a:lnTo>
                    <a:pt x="257163" y="3380413"/>
                  </a:lnTo>
                  <a:lnTo>
                    <a:pt x="217031" y="3359583"/>
                  </a:lnTo>
                  <a:lnTo>
                    <a:pt x="179440" y="3334864"/>
                  </a:lnTo>
                  <a:lnTo>
                    <a:pt x="144659" y="3306525"/>
                  </a:lnTo>
                  <a:lnTo>
                    <a:pt x="112959" y="3274837"/>
                  </a:lnTo>
                  <a:lnTo>
                    <a:pt x="84610" y="3240069"/>
                  </a:lnTo>
                  <a:lnTo>
                    <a:pt x="59882" y="3202491"/>
                  </a:lnTo>
                  <a:lnTo>
                    <a:pt x="39044" y="3162374"/>
                  </a:lnTo>
                  <a:lnTo>
                    <a:pt x="22367" y="3119986"/>
                  </a:lnTo>
                  <a:lnTo>
                    <a:pt x="10121" y="3075598"/>
                  </a:lnTo>
                  <a:lnTo>
                    <a:pt x="2575" y="3029480"/>
                  </a:lnTo>
                  <a:lnTo>
                    <a:pt x="0" y="2981901"/>
                  </a:lnTo>
                  <a:lnTo>
                    <a:pt x="0" y="437542"/>
                  </a:lnTo>
                  <a:lnTo>
                    <a:pt x="2575" y="389963"/>
                  </a:lnTo>
                  <a:lnTo>
                    <a:pt x="10121" y="343845"/>
                  </a:lnTo>
                  <a:lnTo>
                    <a:pt x="22367" y="299457"/>
                  </a:lnTo>
                  <a:lnTo>
                    <a:pt x="39044" y="257069"/>
                  </a:lnTo>
                  <a:lnTo>
                    <a:pt x="59882" y="216952"/>
                  </a:lnTo>
                  <a:lnTo>
                    <a:pt x="84610" y="179374"/>
                  </a:lnTo>
                  <a:lnTo>
                    <a:pt x="112959" y="144606"/>
                  </a:lnTo>
                  <a:lnTo>
                    <a:pt x="144659" y="112918"/>
                  </a:lnTo>
                  <a:lnTo>
                    <a:pt x="179440" y="84579"/>
                  </a:lnTo>
                  <a:lnTo>
                    <a:pt x="217031" y="59860"/>
                  </a:lnTo>
                  <a:lnTo>
                    <a:pt x="257163" y="39030"/>
                  </a:lnTo>
                  <a:lnTo>
                    <a:pt x="299566" y="22359"/>
                  </a:lnTo>
                  <a:lnTo>
                    <a:pt x="343971" y="10117"/>
                  </a:lnTo>
                  <a:lnTo>
                    <a:pt x="390106" y="2574"/>
                  </a:lnTo>
                  <a:lnTo>
                    <a:pt x="437702" y="0"/>
                  </a:lnTo>
                  <a:lnTo>
                    <a:pt x="6010722" y="0"/>
                  </a:lnTo>
                  <a:lnTo>
                    <a:pt x="6058318" y="2574"/>
                  </a:lnTo>
                  <a:lnTo>
                    <a:pt x="6104453" y="10117"/>
                  </a:lnTo>
                  <a:lnTo>
                    <a:pt x="6148857" y="22359"/>
                  </a:lnTo>
                  <a:lnTo>
                    <a:pt x="6191260" y="39030"/>
                  </a:lnTo>
                  <a:lnTo>
                    <a:pt x="6231392" y="59860"/>
                  </a:lnTo>
                  <a:lnTo>
                    <a:pt x="6268984" y="84579"/>
                  </a:lnTo>
                  <a:lnTo>
                    <a:pt x="6303764" y="112918"/>
                  </a:lnTo>
                  <a:lnTo>
                    <a:pt x="6335464" y="144606"/>
                  </a:lnTo>
                  <a:lnTo>
                    <a:pt x="6363813" y="179374"/>
                  </a:lnTo>
                  <a:lnTo>
                    <a:pt x="6388542" y="216952"/>
                  </a:lnTo>
                  <a:lnTo>
                    <a:pt x="6409379" y="257069"/>
                  </a:lnTo>
                  <a:lnTo>
                    <a:pt x="6426056" y="299457"/>
                  </a:lnTo>
                  <a:lnTo>
                    <a:pt x="6438303" y="343845"/>
                  </a:lnTo>
                  <a:lnTo>
                    <a:pt x="6445849" y="389963"/>
                  </a:lnTo>
                  <a:lnTo>
                    <a:pt x="6448424" y="437542"/>
                  </a:lnTo>
                  <a:lnTo>
                    <a:pt x="6448424" y="2981901"/>
                  </a:lnTo>
                  <a:lnTo>
                    <a:pt x="6445849" y="3029480"/>
                  </a:lnTo>
                  <a:lnTo>
                    <a:pt x="6438303" y="3075598"/>
                  </a:lnTo>
                  <a:lnTo>
                    <a:pt x="6426056" y="3119986"/>
                  </a:lnTo>
                  <a:lnTo>
                    <a:pt x="6409379" y="3162374"/>
                  </a:lnTo>
                  <a:lnTo>
                    <a:pt x="6388542" y="3202491"/>
                  </a:lnTo>
                  <a:lnTo>
                    <a:pt x="6363813" y="3240069"/>
                  </a:lnTo>
                  <a:lnTo>
                    <a:pt x="6335464" y="3274837"/>
                  </a:lnTo>
                  <a:lnTo>
                    <a:pt x="6303764" y="3306525"/>
                  </a:lnTo>
                  <a:lnTo>
                    <a:pt x="6268984" y="3334864"/>
                  </a:lnTo>
                  <a:lnTo>
                    <a:pt x="6231392" y="3359583"/>
                  </a:lnTo>
                  <a:lnTo>
                    <a:pt x="6191260" y="3380413"/>
                  </a:lnTo>
                  <a:lnTo>
                    <a:pt x="6148857" y="3397084"/>
                  </a:lnTo>
                  <a:lnTo>
                    <a:pt x="6104453" y="3409326"/>
                  </a:lnTo>
                  <a:lnTo>
                    <a:pt x="6058318" y="3416869"/>
                  </a:lnTo>
                  <a:lnTo>
                    <a:pt x="6010722" y="3419444"/>
                  </a:lnTo>
                  <a:close/>
                </a:path>
              </a:pathLst>
            </a:custGeom>
            <a:solidFill>
              <a:srgbClr val="74C7FA"/>
            </a:solidFill>
          </p:spPr>
          <p:txBody>
            <a:bodyPr wrap="square" lIns="0" tIns="0" rIns="0" bIns="0" rtlCol="0"/>
            <a:lstStyle/>
            <a:p>
              <a:endParaRPr/>
            </a:p>
          </p:txBody>
        </p:sp>
        <p:sp>
          <p:nvSpPr>
            <p:cNvPr id="8" name="object 12">
              <a:extLst>
                <a:ext uri="{FF2B5EF4-FFF2-40B4-BE49-F238E27FC236}">
                  <a16:creationId xmlns:a16="http://schemas.microsoft.com/office/drawing/2014/main" id="{05952232-39BB-413A-99EB-CF89AE6998AC}"/>
                </a:ext>
              </a:extLst>
            </p:cNvPr>
            <p:cNvSpPr/>
            <p:nvPr/>
          </p:nvSpPr>
          <p:spPr>
            <a:xfrm>
              <a:off x="1036980" y="4844109"/>
              <a:ext cx="2679700" cy="4401820"/>
            </a:xfrm>
            <a:custGeom>
              <a:avLst/>
              <a:gdLst/>
              <a:ahLst/>
              <a:cxnLst/>
              <a:rect l="l" t="t" r="r" b="b"/>
              <a:pathLst>
                <a:path w="2679700" h="4401820">
                  <a:moveTo>
                    <a:pt x="129362" y="3424631"/>
                  </a:moveTo>
                  <a:lnTo>
                    <a:pt x="126657" y="3409429"/>
                  </a:lnTo>
                  <a:lnTo>
                    <a:pt x="118325" y="3396945"/>
                  </a:lnTo>
                  <a:lnTo>
                    <a:pt x="105689" y="3388474"/>
                  </a:lnTo>
                  <a:lnTo>
                    <a:pt x="90068" y="3385362"/>
                  </a:lnTo>
                  <a:lnTo>
                    <a:pt x="74853" y="3388474"/>
                  </a:lnTo>
                  <a:lnTo>
                    <a:pt x="62344" y="3396945"/>
                  </a:lnTo>
                  <a:lnTo>
                    <a:pt x="53886" y="3409429"/>
                  </a:lnTo>
                  <a:lnTo>
                    <a:pt x="50761" y="3424631"/>
                  </a:lnTo>
                  <a:lnTo>
                    <a:pt x="53886" y="3439820"/>
                  </a:lnTo>
                  <a:lnTo>
                    <a:pt x="62344" y="3452317"/>
                  </a:lnTo>
                  <a:lnTo>
                    <a:pt x="74853" y="3460775"/>
                  </a:lnTo>
                  <a:lnTo>
                    <a:pt x="90068" y="3463887"/>
                  </a:lnTo>
                  <a:lnTo>
                    <a:pt x="105270" y="3460775"/>
                  </a:lnTo>
                  <a:lnTo>
                    <a:pt x="117779" y="3452317"/>
                  </a:lnTo>
                  <a:lnTo>
                    <a:pt x="126238" y="3439820"/>
                  </a:lnTo>
                  <a:lnTo>
                    <a:pt x="129362" y="3424631"/>
                  </a:lnTo>
                  <a:close/>
                </a:path>
                <a:path w="2679700" h="4401820">
                  <a:moveTo>
                    <a:pt x="129362" y="2955683"/>
                  </a:moveTo>
                  <a:lnTo>
                    <a:pt x="126657" y="2940481"/>
                  </a:lnTo>
                  <a:lnTo>
                    <a:pt x="118325" y="2927997"/>
                  </a:lnTo>
                  <a:lnTo>
                    <a:pt x="105689" y="2919526"/>
                  </a:lnTo>
                  <a:lnTo>
                    <a:pt x="90068" y="2916415"/>
                  </a:lnTo>
                  <a:lnTo>
                    <a:pt x="74853" y="2919526"/>
                  </a:lnTo>
                  <a:lnTo>
                    <a:pt x="62344" y="2927997"/>
                  </a:lnTo>
                  <a:lnTo>
                    <a:pt x="53886" y="2940481"/>
                  </a:lnTo>
                  <a:lnTo>
                    <a:pt x="50761" y="2955683"/>
                  </a:lnTo>
                  <a:lnTo>
                    <a:pt x="53886" y="2970873"/>
                  </a:lnTo>
                  <a:lnTo>
                    <a:pt x="62344" y="2983369"/>
                  </a:lnTo>
                  <a:lnTo>
                    <a:pt x="74853" y="2991828"/>
                  </a:lnTo>
                  <a:lnTo>
                    <a:pt x="90068" y="2994939"/>
                  </a:lnTo>
                  <a:lnTo>
                    <a:pt x="105270" y="2991828"/>
                  </a:lnTo>
                  <a:lnTo>
                    <a:pt x="117779" y="2983369"/>
                  </a:lnTo>
                  <a:lnTo>
                    <a:pt x="126238" y="2970873"/>
                  </a:lnTo>
                  <a:lnTo>
                    <a:pt x="129362" y="2955683"/>
                  </a:lnTo>
                  <a:close/>
                </a:path>
                <a:path w="2679700" h="4401820">
                  <a:moveTo>
                    <a:pt x="129362" y="2500807"/>
                  </a:moveTo>
                  <a:lnTo>
                    <a:pt x="126352" y="2485606"/>
                  </a:lnTo>
                  <a:lnTo>
                    <a:pt x="118046" y="2473121"/>
                  </a:lnTo>
                  <a:lnTo>
                    <a:pt x="105587" y="2464663"/>
                  </a:lnTo>
                  <a:lnTo>
                    <a:pt x="90068" y="2461539"/>
                  </a:lnTo>
                  <a:lnTo>
                    <a:pt x="74853" y="2464663"/>
                  </a:lnTo>
                  <a:lnTo>
                    <a:pt x="62357" y="2473121"/>
                  </a:lnTo>
                  <a:lnTo>
                    <a:pt x="53886" y="2485606"/>
                  </a:lnTo>
                  <a:lnTo>
                    <a:pt x="50761" y="2500807"/>
                  </a:lnTo>
                  <a:lnTo>
                    <a:pt x="53886" y="2516009"/>
                  </a:lnTo>
                  <a:lnTo>
                    <a:pt x="62357" y="2528493"/>
                  </a:lnTo>
                  <a:lnTo>
                    <a:pt x="74853" y="2536964"/>
                  </a:lnTo>
                  <a:lnTo>
                    <a:pt x="90068" y="2540076"/>
                  </a:lnTo>
                  <a:lnTo>
                    <a:pt x="105270" y="2536964"/>
                  </a:lnTo>
                  <a:lnTo>
                    <a:pt x="117779" y="2528493"/>
                  </a:lnTo>
                  <a:lnTo>
                    <a:pt x="126238" y="2516009"/>
                  </a:lnTo>
                  <a:lnTo>
                    <a:pt x="129362" y="2500807"/>
                  </a:lnTo>
                  <a:close/>
                </a:path>
                <a:path w="2679700" h="4401820">
                  <a:moveTo>
                    <a:pt x="130098" y="4362526"/>
                  </a:moveTo>
                  <a:lnTo>
                    <a:pt x="126987" y="4347324"/>
                  </a:lnTo>
                  <a:lnTo>
                    <a:pt x="118516" y="4334840"/>
                  </a:lnTo>
                  <a:lnTo>
                    <a:pt x="106019" y="4326369"/>
                  </a:lnTo>
                  <a:lnTo>
                    <a:pt x="90805" y="4323258"/>
                  </a:lnTo>
                  <a:lnTo>
                    <a:pt x="75590" y="4326369"/>
                  </a:lnTo>
                  <a:lnTo>
                    <a:pt x="63093" y="4334840"/>
                  </a:lnTo>
                  <a:lnTo>
                    <a:pt x="54622" y="4347324"/>
                  </a:lnTo>
                  <a:lnTo>
                    <a:pt x="51511" y="4362526"/>
                  </a:lnTo>
                  <a:lnTo>
                    <a:pt x="54622" y="4377715"/>
                  </a:lnTo>
                  <a:lnTo>
                    <a:pt x="63093" y="4390212"/>
                  </a:lnTo>
                  <a:lnTo>
                    <a:pt x="75590" y="4398670"/>
                  </a:lnTo>
                  <a:lnTo>
                    <a:pt x="90805" y="4401782"/>
                  </a:lnTo>
                  <a:lnTo>
                    <a:pt x="106019" y="4398670"/>
                  </a:lnTo>
                  <a:lnTo>
                    <a:pt x="118516" y="4390212"/>
                  </a:lnTo>
                  <a:lnTo>
                    <a:pt x="126987" y="4377715"/>
                  </a:lnTo>
                  <a:lnTo>
                    <a:pt x="130098" y="4362526"/>
                  </a:lnTo>
                  <a:close/>
                </a:path>
                <a:path w="2679700" h="4401820">
                  <a:moveTo>
                    <a:pt x="130098" y="3880243"/>
                  </a:moveTo>
                  <a:lnTo>
                    <a:pt x="126987" y="3865041"/>
                  </a:lnTo>
                  <a:lnTo>
                    <a:pt x="118516" y="3852557"/>
                  </a:lnTo>
                  <a:lnTo>
                    <a:pt x="106019" y="3844086"/>
                  </a:lnTo>
                  <a:lnTo>
                    <a:pt x="90805" y="3840975"/>
                  </a:lnTo>
                  <a:lnTo>
                    <a:pt x="75590" y="3844086"/>
                  </a:lnTo>
                  <a:lnTo>
                    <a:pt x="63093" y="3852557"/>
                  </a:lnTo>
                  <a:lnTo>
                    <a:pt x="54622" y="3865041"/>
                  </a:lnTo>
                  <a:lnTo>
                    <a:pt x="51511" y="3880243"/>
                  </a:lnTo>
                  <a:lnTo>
                    <a:pt x="54622" y="3895433"/>
                  </a:lnTo>
                  <a:lnTo>
                    <a:pt x="63093" y="3907929"/>
                  </a:lnTo>
                  <a:lnTo>
                    <a:pt x="75590" y="3916388"/>
                  </a:lnTo>
                  <a:lnTo>
                    <a:pt x="90805" y="3919499"/>
                  </a:lnTo>
                  <a:lnTo>
                    <a:pt x="106019" y="3916388"/>
                  </a:lnTo>
                  <a:lnTo>
                    <a:pt x="118516" y="3907929"/>
                  </a:lnTo>
                  <a:lnTo>
                    <a:pt x="126987" y="3895433"/>
                  </a:lnTo>
                  <a:lnTo>
                    <a:pt x="130098" y="3880243"/>
                  </a:lnTo>
                  <a:close/>
                </a:path>
                <a:path w="2679700" h="4401820">
                  <a:moveTo>
                    <a:pt x="623912" y="4362526"/>
                  </a:moveTo>
                  <a:lnTo>
                    <a:pt x="621207" y="4347324"/>
                  </a:lnTo>
                  <a:lnTo>
                    <a:pt x="612876" y="4334840"/>
                  </a:lnTo>
                  <a:lnTo>
                    <a:pt x="600240" y="4326369"/>
                  </a:lnTo>
                  <a:lnTo>
                    <a:pt x="584606" y="4323258"/>
                  </a:lnTo>
                  <a:lnTo>
                    <a:pt x="569404" y="4326369"/>
                  </a:lnTo>
                  <a:lnTo>
                    <a:pt x="556895" y="4334840"/>
                  </a:lnTo>
                  <a:lnTo>
                    <a:pt x="548424" y="4347324"/>
                  </a:lnTo>
                  <a:lnTo>
                    <a:pt x="545312" y="4362526"/>
                  </a:lnTo>
                  <a:lnTo>
                    <a:pt x="548424" y="4377715"/>
                  </a:lnTo>
                  <a:lnTo>
                    <a:pt x="556895" y="4390212"/>
                  </a:lnTo>
                  <a:lnTo>
                    <a:pt x="569404" y="4398670"/>
                  </a:lnTo>
                  <a:lnTo>
                    <a:pt x="584606" y="4401782"/>
                  </a:lnTo>
                  <a:lnTo>
                    <a:pt x="599821" y="4398670"/>
                  </a:lnTo>
                  <a:lnTo>
                    <a:pt x="612317" y="4390212"/>
                  </a:lnTo>
                  <a:lnTo>
                    <a:pt x="620788" y="4377715"/>
                  </a:lnTo>
                  <a:lnTo>
                    <a:pt x="623912" y="4362526"/>
                  </a:lnTo>
                  <a:close/>
                </a:path>
                <a:path w="2679700" h="4401820">
                  <a:moveTo>
                    <a:pt x="623912" y="3880243"/>
                  </a:moveTo>
                  <a:lnTo>
                    <a:pt x="620890" y="3865041"/>
                  </a:lnTo>
                  <a:lnTo>
                    <a:pt x="612597" y="3852557"/>
                  </a:lnTo>
                  <a:lnTo>
                    <a:pt x="600138" y="3844086"/>
                  </a:lnTo>
                  <a:lnTo>
                    <a:pt x="584606" y="3840975"/>
                  </a:lnTo>
                  <a:lnTo>
                    <a:pt x="569404" y="3844086"/>
                  </a:lnTo>
                  <a:lnTo>
                    <a:pt x="556895" y="3852557"/>
                  </a:lnTo>
                  <a:lnTo>
                    <a:pt x="548424" y="3865041"/>
                  </a:lnTo>
                  <a:lnTo>
                    <a:pt x="545312" y="3880243"/>
                  </a:lnTo>
                  <a:lnTo>
                    <a:pt x="548424" y="3895433"/>
                  </a:lnTo>
                  <a:lnTo>
                    <a:pt x="556895" y="3907929"/>
                  </a:lnTo>
                  <a:lnTo>
                    <a:pt x="569404" y="3916388"/>
                  </a:lnTo>
                  <a:lnTo>
                    <a:pt x="584606" y="3919499"/>
                  </a:lnTo>
                  <a:lnTo>
                    <a:pt x="599821" y="3916388"/>
                  </a:lnTo>
                  <a:lnTo>
                    <a:pt x="612317" y="3907929"/>
                  </a:lnTo>
                  <a:lnTo>
                    <a:pt x="620788" y="3895433"/>
                  </a:lnTo>
                  <a:lnTo>
                    <a:pt x="623912" y="3880243"/>
                  </a:lnTo>
                  <a:close/>
                </a:path>
                <a:path w="2679700" h="4401820">
                  <a:moveTo>
                    <a:pt x="623912" y="3424631"/>
                  </a:moveTo>
                  <a:lnTo>
                    <a:pt x="620788" y="3409429"/>
                  </a:lnTo>
                  <a:lnTo>
                    <a:pt x="612317" y="3396945"/>
                  </a:lnTo>
                  <a:lnTo>
                    <a:pt x="599821" y="3388474"/>
                  </a:lnTo>
                  <a:lnTo>
                    <a:pt x="584606" y="3385362"/>
                  </a:lnTo>
                  <a:lnTo>
                    <a:pt x="569404" y="3388474"/>
                  </a:lnTo>
                  <a:lnTo>
                    <a:pt x="556895" y="3396945"/>
                  </a:lnTo>
                  <a:lnTo>
                    <a:pt x="548424" y="3409429"/>
                  </a:lnTo>
                  <a:lnTo>
                    <a:pt x="545312" y="3424631"/>
                  </a:lnTo>
                  <a:lnTo>
                    <a:pt x="548424" y="3439820"/>
                  </a:lnTo>
                  <a:lnTo>
                    <a:pt x="556895" y="3452317"/>
                  </a:lnTo>
                  <a:lnTo>
                    <a:pt x="569404" y="3460775"/>
                  </a:lnTo>
                  <a:lnTo>
                    <a:pt x="584606" y="3463887"/>
                  </a:lnTo>
                  <a:lnTo>
                    <a:pt x="599821" y="3460775"/>
                  </a:lnTo>
                  <a:lnTo>
                    <a:pt x="612317" y="3452317"/>
                  </a:lnTo>
                  <a:lnTo>
                    <a:pt x="620788" y="3439820"/>
                  </a:lnTo>
                  <a:lnTo>
                    <a:pt x="623912" y="3424631"/>
                  </a:lnTo>
                  <a:close/>
                </a:path>
                <a:path w="2679700" h="4401820">
                  <a:moveTo>
                    <a:pt x="623912" y="2955683"/>
                  </a:moveTo>
                  <a:lnTo>
                    <a:pt x="620788" y="2940481"/>
                  </a:lnTo>
                  <a:lnTo>
                    <a:pt x="612317" y="2927997"/>
                  </a:lnTo>
                  <a:lnTo>
                    <a:pt x="599821" y="2919526"/>
                  </a:lnTo>
                  <a:lnTo>
                    <a:pt x="584606" y="2916415"/>
                  </a:lnTo>
                  <a:lnTo>
                    <a:pt x="569404" y="2919526"/>
                  </a:lnTo>
                  <a:lnTo>
                    <a:pt x="556895" y="2927997"/>
                  </a:lnTo>
                  <a:lnTo>
                    <a:pt x="548436" y="2940481"/>
                  </a:lnTo>
                  <a:lnTo>
                    <a:pt x="545312" y="2955683"/>
                  </a:lnTo>
                  <a:lnTo>
                    <a:pt x="548436" y="2970873"/>
                  </a:lnTo>
                  <a:lnTo>
                    <a:pt x="556895" y="2983369"/>
                  </a:lnTo>
                  <a:lnTo>
                    <a:pt x="569404" y="2991828"/>
                  </a:lnTo>
                  <a:lnTo>
                    <a:pt x="584606" y="2994939"/>
                  </a:lnTo>
                  <a:lnTo>
                    <a:pt x="599821" y="2991828"/>
                  </a:lnTo>
                  <a:lnTo>
                    <a:pt x="612317" y="2983369"/>
                  </a:lnTo>
                  <a:lnTo>
                    <a:pt x="620788" y="2970873"/>
                  </a:lnTo>
                  <a:lnTo>
                    <a:pt x="623912" y="2955683"/>
                  </a:lnTo>
                  <a:close/>
                </a:path>
                <a:path w="2679700" h="4401820">
                  <a:moveTo>
                    <a:pt x="623912" y="2500071"/>
                  </a:moveTo>
                  <a:lnTo>
                    <a:pt x="620788" y="2484869"/>
                  </a:lnTo>
                  <a:lnTo>
                    <a:pt x="612317" y="2472385"/>
                  </a:lnTo>
                  <a:lnTo>
                    <a:pt x="599821" y="2463914"/>
                  </a:lnTo>
                  <a:lnTo>
                    <a:pt x="584606" y="2460802"/>
                  </a:lnTo>
                  <a:lnTo>
                    <a:pt x="569404" y="2463914"/>
                  </a:lnTo>
                  <a:lnTo>
                    <a:pt x="556895" y="2472385"/>
                  </a:lnTo>
                  <a:lnTo>
                    <a:pt x="548436" y="2484869"/>
                  </a:lnTo>
                  <a:lnTo>
                    <a:pt x="545312" y="2500071"/>
                  </a:lnTo>
                  <a:lnTo>
                    <a:pt x="548436" y="2515260"/>
                  </a:lnTo>
                  <a:lnTo>
                    <a:pt x="556895" y="2527757"/>
                  </a:lnTo>
                  <a:lnTo>
                    <a:pt x="569404" y="2536215"/>
                  </a:lnTo>
                  <a:lnTo>
                    <a:pt x="584606" y="2539327"/>
                  </a:lnTo>
                  <a:lnTo>
                    <a:pt x="599821" y="2536215"/>
                  </a:lnTo>
                  <a:lnTo>
                    <a:pt x="612317" y="2527757"/>
                  </a:lnTo>
                  <a:lnTo>
                    <a:pt x="620788" y="2515260"/>
                  </a:lnTo>
                  <a:lnTo>
                    <a:pt x="623912" y="2500071"/>
                  </a:lnTo>
                  <a:close/>
                </a:path>
                <a:path w="2679700" h="4401820">
                  <a:moveTo>
                    <a:pt x="1117714" y="2955683"/>
                  </a:moveTo>
                  <a:lnTo>
                    <a:pt x="1115021" y="2940481"/>
                  </a:lnTo>
                  <a:lnTo>
                    <a:pt x="1106690" y="2927997"/>
                  </a:lnTo>
                  <a:lnTo>
                    <a:pt x="1094041" y="2919526"/>
                  </a:lnTo>
                  <a:lnTo>
                    <a:pt x="1078420" y="2916415"/>
                  </a:lnTo>
                  <a:lnTo>
                    <a:pt x="1063205" y="2919526"/>
                  </a:lnTo>
                  <a:lnTo>
                    <a:pt x="1050709" y="2927997"/>
                  </a:lnTo>
                  <a:lnTo>
                    <a:pt x="1042238" y="2940481"/>
                  </a:lnTo>
                  <a:lnTo>
                    <a:pt x="1039126" y="2955683"/>
                  </a:lnTo>
                  <a:lnTo>
                    <a:pt x="1042238" y="2970873"/>
                  </a:lnTo>
                  <a:lnTo>
                    <a:pt x="1050709" y="2983369"/>
                  </a:lnTo>
                  <a:lnTo>
                    <a:pt x="1063205" y="2991828"/>
                  </a:lnTo>
                  <a:lnTo>
                    <a:pt x="1078420" y="2994939"/>
                  </a:lnTo>
                  <a:lnTo>
                    <a:pt x="1093635" y="2991828"/>
                  </a:lnTo>
                  <a:lnTo>
                    <a:pt x="1106131" y="2983369"/>
                  </a:lnTo>
                  <a:lnTo>
                    <a:pt x="1114602" y="2970873"/>
                  </a:lnTo>
                  <a:lnTo>
                    <a:pt x="1117714" y="2955683"/>
                  </a:lnTo>
                  <a:close/>
                </a:path>
                <a:path w="2679700" h="4401820">
                  <a:moveTo>
                    <a:pt x="1117714" y="2500071"/>
                  </a:moveTo>
                  <a:lnTo>
                    <a:pt x="1114704" y="2484869"/>
                  </a:lnTo>
                  <a:lnTo>
                    <a:pt x="1106411" y="2472385"/>
                  </a:lnTo>
                  <a:lnTo>
                    <a:pt x="1093939" y="2463914"/>
                  </a:lnTo>
                  <a:lnTo>
                    <a:pt x="1078420" y="2460802"/>
                  </a:lnTo>
                  <a:lnTo>
                    <a:pt x="1063205" y="2463914"/>
                  </a:lnTo>
                  <a:lnTo>
                    <a:pt x="1050709" y="2472385"/>
                  </a:lnTo>
                  <a:lnTo>
                    <a:pt x="1042238" y="2484869"/>
                  </a:lnTo>
                  <a:lnTo>
                    <a:pt x="1039126" y="2500071"/>
                  </a:lnTo>
                  <a:lnTo>
                    <a:pt x="1042238" y="2515260"/>
                  </a:lnTo>
                  <a:lnTo>
                    <a:pt x="1050709" y="2527757"/>
                  </a:lnTo>
                  <a:lnTo>
                    <a:pt x="1063205" y="2536215"/>
                  </a:lnTo>
                  <a:lnTo>
                    <a:pt x="1078420" y="2539327"/>
                  </a:lnTo>
                  <a:lnTo>
                    <a:pt x="1093635" y="2536215"/>
                  </a:lnTo>
                  <a:lnTo>
                    <a:pt x="1106131" y="2527757"/>
                  </a:lnTo>
                  <a:lnTo>
                    <a:pt x="1114602" y="2515260"/>
                  </a:lnTo>
                  <a:lnTo>
                    <a:pt x="1117714" y="2500071"/>
                  </a:lnTo>
                  <a:close/>
                </a:path>
                <a:path w="2679700" h="4401820">
                  <a:moveTo>
                    <a:pt x="1118450" y="4362526"/>
                  </a:moveTo>
                  <a:lnTo>
                    <a:pt x="1115339" y="4347324"/>
                  </a:lnTo>
                  <a:lnTo>
                    <a:pt x="1106868" y="4334840"/>
                  </a:lnTo>
                  <a:lnTo>
                    <a:pt x="1094371" y="4326369"/>
                  </a:lnTo>
                  <a:lnTo>
                    <a:pt x="1079157" y="4323258"/>
                  </a:lnTo>
                  <a:lnTo>
                    <a:pt x="1063942" y="4326369"/>
                  </a:lnTo>
                  <a:lnTo>
                    <a:pt x="1051445" y="4334840"/>
                  </a:lnTo>
                  <a:lnTo>
                    <a:pt x="1042974" y="4347324"/>
                  </a:lnTo>
                  <a:lnTo>
                    <a:pt x="1039863" y="4362526"/>
                  </a:lnTo>
                  <a:lnTo>
                    <a:pt x="1042974" y="4377715"/>
                  </a:lnTo>
                  <a:lnTo>
                    <a:pt x="1051445" y="4390212"/>
                  </a:lnTo>
                  <a:lnTo>
                    <a:pt x="1063942" y="4398670"/>
                  </a:lnTo>
                  <a:lnTo>
                    <a:pt x="1079157" y="4401782"/>
                  </a:lnTo>
                  <a:lnTo>
                    <a:pt x="1094371" y="4398670"/>
                  </a:lnTo>
                  <a:lnTo>
                    <a:pt x="1106868" y="4390212"/>
                  </a:lnTo>
                  <a:lnTo>
                    <a:pt x="1115339" y="4377715"/>
                  </a:lnTo>
                  <a:lnTo>
                    <a:pt x="1118450" y="4362526"/>
                  </a:lnTo>
                  <a:close/>
                </a:path>
                <a:path w="2679700" h="4401820">
                  <a:moveTo>
                    <a:pt x="1118450" y="3880243"/>
                  </a:moveTo>
                  <a:lnTo>
                    <a:pt x="1115339" y="3865041"/>
                  </a:lnTo>
                  <a:lnTo>
                    <a:pt x="1106868" y="3852557"/>
                  </a:lnTo>
                  <a:lnTo>
                    <a:pt x="1094371" y="3844086"/>
                  </a:lnTo>
                  <a:lnTo>
                    <a:pt x="1079157" y="3840975"/>
                  </a:lnTo>
                  <a:lnTo>
                    <a:pt x="1063942" y="3844086"/>
                  </a:lnTo>
                  <a:lnTo>
                    <a:pt x="1051445" y="3852557"/>
                  </a:lnTo>
                  <a:lnTo>
                    <a:pt x="1042974" y="3865041"/>
                  </a:lnTo>
                  <a:lnTo>
                    <a:pt x="1039863" y="3880243"/>
                  </a:lnTo>
                  <a:lnTo>
                    <a:pt x="1042974" y="3895433"/>
                  </a:lnTo>
                  <a:lnTo>
                    <a:pt x="1051445" y="3907929"/>
                  </a:lnTo>
                  <a:lnTo>
                    <a:pt x="1063942" y="3916388"/>
                  </a:lnTo>
                  <a:lnTo>
                    <a:pt x="1079157" y="3919499"/>
                  </a:lnTo>
                  <a:lnTo>
                    <a:pt x="1094371" y="3916388"/>
                  </a:lnTo>
                  <a:lnTo>
                    <a:pt x="1106868" y="3907929"/>
                  </a:lnTo>
                  <a:lnTo>
                    <a:pt x="1115339" y="3895433"/>
                  </a:lnTo>
                  <a:lnTo>
                    <a:pt x="1118450" y="3880243"/>
                  </a:lnTo>
                  <a:close/>
                </a:path>
                <a:path w="2679700" h="4401820">
                  <a:moveTo>
                    <a:pt x="1118450" y="3424631"/>
                  </a:moveTo>
                  <a:lnTo>
                    <a:pt x="1115339" y="3409429"/>
                  </a:lnTo>
                  <a:lnTo>
                    <a:pt x="1106868" y="3396945"/>
                  </a:lnTo>
                  <a:lnTo>
                    <a:pt x="1094371" y="3388474"/>
                  </a:lnTo>
                  <a:lnTo>
                    <a:pt x="1079157" y="3385362"/>
                  </a:lnTo>
                  <a:lnTo>
                    <a:pt x="1063942" y="3388474"/>
                  </a:lnTo>
                  <a:lnTo>
                    <a:pt x="1051445" y="3396945"/>
                  </a:lnTo>
                  <a:lnTo>
                    <a:pt x="1042974" y="3409429"/>
                  </a:lnTo>
                  <a:lnTo>
                    <a:pt x="1039863" y="3424631"/>
                  </a:lnTo>
                  <a:lnTo>
                    <a:pt x="1042974" y="3439820"/>
                  </a:lnTo>
                  <a:lnTo>
                    <a:pt x="1051445" y="3452317"/>
                  </a:lnTo>
                  <a:lnTo>
                    <a:pt x="1063942" y="3460775"/>
                  </a:lnTo>
                  <a:lnTo>
                    <a:pt x="1079157" y="3463887"/>
                  </a:lnTo>
                  <a:lnTo>
                    <a:pt x="1094371" y="3460775"/>
                  </a:lnTo>
                  <a:lnTo>
                    <a:pt x="1106868" y="3452317"/>
                  </a:lnTo>
                  <a:lnTo>
                    <a:pt x="1115339" y="3439820"/>
                  </a:lnTo>
                  <a:lnTo>
                    <a:pt x="1118450" y="3424631"/>
                  </a:lnTo>
                  <a:close/>
                </a:path>
                <a:path w="2679700" h="4401820">
                  <a:moveTo>
                    <a:pt x="1612265" y="4362526"/>
                  </a:moveTo>
                  <a:lnTo>
                    <a:pt x="1609559" y="4347324"/>
                  </a:lnTo>
                  <a:lnTo>
                    <a:pt x="1601228" y="4334840"/>
                  </a:lnTo>
                  <a:lnTo>
                    <a:pt x="1588592" y="4326369"/>
                  </a:lnTo>
                  <a:lnTo>
                    <a:pt x="1572971" y="4323258"/>
                  </a:lnTo>
                  <a:lnTo>
                    <a:pt x="1557756" y="4326369"/>
                  </a:lnTo>
                  <a:lnTo>
                    <a:pt x="1545259" y="4334840"/>
                  </a:lnTo>
                  <a:lnTo>
                    <a:pt x="1536788" y="4347324"/>
                  </a:lnTo>
                  <a:lnTo>
                    <a:pt x="1533664" y="4362526"/>
                  </a:lnTo>
                  <a:lnTo>
                    <a:pt x="1536788" y="4377715"/>
                  </a:lnTo>
                  <a:lnTo>
                    <a:pt x="1545259" y="4390212"/>
                  </a:lnTo>
                  <a:lnTo>
                    <a:pt x="1557756" y="4398670"/>
                  </a:lnTo>
                  <a:lnTo>
                    <a:pt x="1572971" y="4401782"/>
                  </a:lnTo>
                  <a:lnTo>
                    <a:pt x="1588173" y="4398670"/>
                  </a:lnTo>
                  <a:lnTo>
                    <a:pt x="1600682" y="4390212"/>
                  </a:lnTo>
                  <a:lnTo>
                    <a:pt x="1609140" y="4377715"/>
                  </a:lnTo>
                  <a:lnTo>
                    <a:pt x="1612265" y="4362526"/>
                  </a:lnTo>
                  <a:close/>
                </a:path>
                <a:path w="2679700" h="4401820">
                  <a:moveTo>
                    <a:pt x="1612265" y="3880243"/>
                  </a:moveTo>
                  <a:lnTo>
                    <a:pt x="1609559" y="3865041"/>
                  </a:lnTo>
                  <a:lnTo>
                    <a:pt x="1601228" y="3852557"/>
                  </a:lnTo>
                  <a:lnTo>
                    <a:pt x="1588592" y="3844086"/>
                  </a:lnTo>
                  <a:lnTo>
                    <a:pt x="1572971" y="3840975"/>
                  </a:lnTo>
                  <a:lnTo>
                    <a:pt x="1557756" y="3844086"/>
                  </a:lnTo>
                  <a:lnTo>
                    <a:pt x="1545259" y="3852557"/>
                  </a:lnTo>
                  <a:lnTo>
                    <a:pt x="1536788" y="3865041"/>
                  </a:lnTo>
                  <a:lnTo>
                    <a:pt x="1533664" y="3880243"/>
                  </a:lnTo>
                  <a:lnTo>
                    <a:pt x="1536788" y="3895433"/>
                  </a:lnTo>
                  <a:lnTo>
                    <a:pt x="1545259" y="3907929"/>
                  </a:lnTo>
                  <a:lnTo>
                    <a:pt x="1557756" y="3916388"/>
                  </a:lnTo>
                  <a:lnTo>
                    <a:pt x="1572971" y="3919499"/>
                  </a:lnTo>
                  <a:lnTo>
                    <a:pt x="1588173" y="3916388"/>
                  </a:lnTo>
                  <a:lnTo>
                    <a:pt x="1600682" y="3907929"/>
                  </a:lnTo>
                  <a:lnTo>
                    <a:pt x="1609140" y="3895433"/>
                  </a:lnTo>
                  <a:lnTo>
                    <a:pt x="1612265" y="3880243"/>
                  </a:lnTo>
                  <a:close/>
                </a:path>
                <a:path w="2679700" h="4401820">
                  <a:moveTo>
                    <a:pt x="1612265" y="3424631"/>
                  </a:moveTo>
                  <a:lnTo>
                    <a:pt x="1609255" y="3409429"/>
                  </a:lnTo>
                  <a:lnTo>
                    <a:pt x="1600962" y="3396945"/>
                  </a:lnTo>
                  <a:lnTo>
                    <a:pt x="1588490" y="3388474"/>
                  </a:lnTo>
                  <a:lnTo>
                    <a:pt x="1572971" y="3385362"/>
                  </a:lnTo>
                  <a:lnTo>
                    <a:pt x="1557756" y="3388474"/>
                  </a:lnTo>
                  <a:lnTo>
                    <a:pt x="1545259" y="3396945"/>
                  </a:lnTo>
                  <a:lnTo>
                    <a:pt x="1536788" y="3409429"/>
                  </a:lnTo>
                  <a:lnTo>
                    <a:pt x="1533664" y="3424631"/>
                  </a:lnTo>
                  <a:lnTo>
                    <a:pt x="1536788" y="3439820"/>
                  </a:lnTo>
                  <a:lnTo>
                    <a:pt x="1545259" y="3452317"/>
                  </a:lnTo>
                  <a:lnTo>
                    <a:pt x="1557756" y="3460775"/>
                  </a:lnTo>
                  <a:lnTo>
                    <a:pt x="1572971" y="3463887"/>
                  </a:lnTo>
                  <a:lnTo>
                    <a:pt x="1588173" y="3460775"/>
                  </a:lnTo>
                  <a:lnTo>
                    <a:pt x="1600682" y="3452317"/>
                  </a:lnTo>
                  <a:lnTo>
                    <a:pt x="1609153" y="3439820"/>
                  </a:lnTo>
                  <a:lnTo>
                    <a:pt x="1612265" y="3424631"/>
                  </a:lnTo>
                  <a:close/>
                </a:path>
                <a:path w="2679700" h="4401820">
                  <a:moveTo>
                    <a:pt x="1612265" y="2955683"/>
                  </a:moveTo>
                  <a:lnTo>
                    <a:pt x="1609255" y="2940481"/>
                  </a:lnTo>
                  <a:lnTo>
                    <a:pt x="1600962" y="2927997"/>
                  </a:lnTo>
                  <a:lnTo>
                    <a:pt x="1588490" y="2919526"/>
                  </a:lnTo>
                  <a:lnTo>
                    <a:pt x="1572971" y="2916415"/>
                  </a:lnTo>
                  <a:lnTo>
                    <a:pt x="1557756" y="2919526"/>
                  </a:lnTo>
                  <a:lnTo>
                    <a:pt x="1545259" y="2927997"/>
                  </a:lnTo>
                  <a:lnTo>
                    <a:pt x="1536788" y="2940481"/>
                  </a:lnTo>
                  <a:lnTo>
                    <a:pt x="1533664" y="2955683"/>
                  </a:lnTo>
                  <a:lnTo>
                    <a:pt x="1536788" y="2970873"/>
                  </a:lnTo>
                  <a:lnTo>
                    <a:pt x="1545259" y="2983369"/>
                  </a:lnTo>
                  <a:lnTo>
                    <a:pt x="1557756" y="2991828"/>
                  </a:lnTo>
                  <a:lnTo>
                    <a:pt x="1572971" y="2994939"/>
                  </a:lnTo>
                  <a:lnTo>
                    <a:pt x="1588173" y="2991828"/>
                  </a:lnTo>
                  <a:lnTo>
                    <a:pt x="1600682" y="2983369"/>
                  </a:lnTo>
                  <a:lnTo>
                    <a:pt x="1609153" y="2970873"/>
                  </a:lnTo>
                  <a:lnTo>
                    <a:pt x="1612265" y="2955683"/>
                  </a:lnTo>
                  <a:close/>
                </a:path>
                <a:path w="2679700" h="4401820">
                  <a:moveTo>
                    <a:pt x="1612265" y="2500071"/>
                  </a:moveTo>
                  <a:lnTo>
                    <a:pt x="1609153" y="2484869"/>
                  </a:lnTo>
                  <a:lnTo>
                    <a:pt x="1600682" y="2472385"/>
                  </a:lnTo>
                  <a:lnTo>
                    <a:pt x="1588173" y="2463914"/>
                  </a:lnTo>
                  <a:lnTo>
                    <a:pt x="1572971" y="2460802"/>
                  </a:lnTo>
                  <a:lnTo>
                    <a:pt x="1557756" y="2463914"/>
                  </a:lnTo>
                  <a:lnTo>
                    <a:pt x="1545259" y="2472385"/>
                  </a:lnTo>
                  <a:lnTo>
                    <a:pt x="1536788" y="2484869"/>
                  </a:lnTo>
                  <a:lnTo>
                    <a:pt x="1533664" y="2500071"/>
                  </a:lnTo>
                  <a:lnTo>
                    <a:pt x="1536788" y="2515260"/>
                  </a:lnTo>
                  <a:lnTo>
                    <a:pt x="1545259" y="2527757"/>
                  </a:lnTo>
                  <a:lnTo>
                    <a:pt x="1557756" y="2536215"/>
                  </a:lnTo>
                  <a:lnTo>
                    <a:pt x="1572971" y="2539327"/>
                  </a:lnTo>
                  <a:lnTo>
                    <a:pt x="1588173" y="2536215"/>
                  </a:lnTo>
                  <a:lnTo>
                    <a:pt x="1600682" y="2527757"/>
                  </a:lnTo>
                  <a:lnTo>
                    <a:pt x="1609153" y="2515260"/>
                  </a:lnTo>
                  <a:lnTo>
                    <a:pt x="1612265" y="2500071"/>
                  </a:lnTo>
                  <a:close/>
                </a:path>
                <a:path w="2679700" h="4401820">
                  <a:moveTo>
                    <a:pt x="2106066" y="2500807"/>
                  </a:moveTo>
                  <a:lnTo>
                    <a:pt x="2102954" y="2485606"/>
                  </a:lnTo>
                  <a:lnTo>
                    <a:pt x="2094484" y="2473121"/>
                  </a:lnTo>
                  <a:lnTo>
                    <a:pt x="2081987" y="2464663"/>
                  </a:lnTo>
                  <a:lnTo>
                    <a:pt x="2066772" y="2461539"/>
                  </a:lnTo>
                  <a:lnTo>
                    <a:pt x="2051558" y="2464663"/>
                  </a:lnTo>
                  <a:lnTo>
                    <a:pt x="2039061" y="2473121"/>
                  </a:lnTo>
                  <a:lnTo>
                    <a:pt x="2030590" y="2485606"/>
                  </a:lnTo>
                  <a:lnTo>
                    <a:pt x="2027478" y="2500807"/>
                  </a:lnTo>
                  <a:lnTo>
                    <a:pt x="2030590" y="2516009"/>
                  </a:lnTo>
                  <a:lnTo>
                    <a:pt x="2039061" y="2528493"/>
                  </a:lnTo>
                  <a:lnTo>
                    <a:pt x="2051558" y="2536964"/>
                  </a:lnTo>
                  <a:lnTo>
                    <a:pt x="2066772" y="2540076"/>
                  </a:lnTo>
                  <a:lnTo>
                    <a:pt x="2081987" y="2536964"/>
                  </a:lnTo>
                  <a:lnTo>
                    <a:pt x="2094484" y="2528493"/>
                  </a:lnTo>
                  <a:lnTo>
                    <a:pt x="2102954" y="2516009"/>
                  </a:lnTo>
                  <a:lnTo>
                    <a:pt x="2106066" y="2500807"/>
                  </a:lnTo>
                  <a:close/>
                </a:path>
                <a:path w="2679700" h="4401820">
                  <a:moveTo>
                    <a:pt x="2106815" y="4362526"/>
                  </a:moveTo>
                  <a:lnTo>
                    <a:pt x="2103691" y="4347324"/>
                  </a:lnTo>
                  <a:lnTo>
                    <a:pt x="2095233" y="4334840"/>
                  </a:lnTo>
                  <a:lnTo>
                    <a:pt x="2082723" y="4326369"/>
                  </a:lnTo>
                  <a:lnTo>
                    <a:pt x="2067509" y="4323258"/>
                  </a:lnTo>
                  <a:lnTo>
                    <a:pt x="2052307" y="4326369"/>
                  </a:lnTo>
                  <a:lnTo>
                    <a:pt x="2039797" y="4334840"/>
                  </a:lnTo>
                  <a:lnTo>
                    <a:pt x="2031339" y="4347324"/>
                  </a:lnTo>
                  <a:lnTo>
                    <a:pt x="2028215" y="4362526"/>
                  </a:lnTo>
                  <a:lnTo>
                    <a:pt x="2031339" y="4377715"/>
                  </a:lnTo>
                  <a:lnTo>
                    <a:pt x="2039797" y="4390212"/>
                  </a:lnTo>
                  <a:lnTo>
                    <a:pt x="2052307" y="4398670"/>
                  </a:lnTo>
                  <a:lnTo>
                    <a:pt x="2067509" y="4401782"/>
                  </a:lnTo>
                  <a:lnTo>
                    <a:pt x="2082723" y="4398670"/>
                  </a:lnTo>
                  <a:lnTo>
                    <a:pt x="2095233" y="4390212"/>
                  </a:lnTo>
                  <a:lnTo>
                    <a:pt x="2103691" y="4377715"/>
                  </a:lnTo>
                  <a:lnTo>
                    <a:pt x="2106815" y="4362526"/>
                  </a:lnTo>
                  <a:close/>
                </a:path>
                <a:path w="2679700" h="4401820">
                  <a:moveTo>
                    <a:pt x="2106815" y="3880243"/>
                  </a:moveTo>
                  <a:lnTo>
                    <a:pt x="2103691" y="3865041"/>
                  </a:lnTo>
                  <a:lnTo>
                    <a:pt x="2095233" y="3852557"/>
                  </a:lnTo>
                  <a:lnTo>
                    <a:pt x="2082723" y="3844086"/>
                  </a:lnTo>
                  <a:lnTo>
                    <a:pt x="2067509" y="3840975"/>
                  </a:lnTo>
                  <a:lnTo>
                    <a:pt x="2052307" y="3844086"/>
                  </a:lnTo>
                  <a:lnTo>
                    <a:pt x="2039797" y="3852557"/>
                  </a:lnTo>
                  <a:lnTo>
                    <a:pt x="2031339" y="3865041"/>
                  </a:lnTo>
                  <a:lnTo>
                    <a:pt x="2028215" y="3880243"/>
                  </a:lnTo>
                  <a:lnTo>
                    <a:pt x="2031339" y="3895433"/>
                  </a:lnTo>
                  <a:lnTo>
                    <a:pt x="2039797" y="3907929"/>
                  </a:lnTo>
                  <a:lnTo>
                    <a:pt x="2052307" y="3916388"/>
                  </a:lnTo>
                  <a:lnTo>
                    <a:pt x="2067509" y="3919499"/>
                  </a:lnTo>
                  <a:lnTo>
                    <a:pt x="2082723" y="3916388"/>
                  </a:lnTo>
                  <a:lnTo>
                    <a:pt x="2095233" y="3907929"/>
                  </a:lnTo>
                  <a:lnTo>
                    <a:pt x="2103691" y="3895433"/>
                  </a:lnTo>
                  <a:lnTo>
                    <a:pt x="2106815" y="3880243"/>
                  </a:lnTo>
                  <a:close/>
                </a:path>
                <a:path w="2679700" h="4401820">
                  <a:moveTo>
                    <a:pt x="2106815" y="3424631"/>
                  </a:moveTo>
                  <a:lnTo>
                    <a:pt x="2103691" y="3409429"/>
                  </a:lnTo>
                  <a:lnTo>
                    <a:pt x="2095233" y="3396945"/>
                  </a:lnTo>
                  <a:lnTo>
                    <a:pt x="2082723" y="3388474"/>
                  </a:lnTo>
                  <a:lnTo>
                    <a:pt x="2067509" y="3385362"/>
                  </a:lnTo>
                  <a:lnTo>
                    <a:pt x="2052307" y="3388474"/>
                  </a:lnTo>
                  <a:lnTo>
                    <a:pt x="2039797" y="3396945"/>
                  </a:lnTo>
                  <a:lnTo>
                    <a:pt x="2031339" y="3409429"/>
                  </a:lnTo>
                  <a:lnTo>
                    <a:pt x="2028215" y="3424631"/>
                  </a:lnTo>
                  <a:lnTo>
                    <a:pt x="2031339" y="3439820"/>
                  </a:lnTo>
                  <a:lnTo>
                    <a:pt x="2039797" y="3452317"/>
                  </a:lnTo>
                  <a:lnTo>
                    <a:pt x="2052307" y="3460775"/>
                  </a:lnTo>
                  <a:lnTo>
                    <a:pt x="2067509" y="3463887"/>
                  </a:lnTo>
                  <a:lnTo>
                    <a:pt x="2082723" y="3460775"/>
                  </a:lnTo>
                  <a:lnTo>
                    <a:pt x="2095233" y="3452317"/>
                  </a:lnTo>
                  <a:lnTo>
                    <a:pt x="2103691" y="3439820"/>
                  </a:lnTo>
                  <a:lnTo>
                    <a:pt x="2106815" y="3424631"/>
                  </a:lnTo>
                  <a:close/>
                </a:path>
                <a:path w="2679700" h="4401820">
                  <a:moveTo>
                    <a:pt x="2106815" y="2955683"/>
                  </a:moveTo>
                  <a:lnTo>
                    <a:pt x="2103691" y="2940481"/>
                  </a:lnTo>
                  <a:lnTo>
                    <a:pt x="2095233" y="2927997"/>
                  </a:lnTo>
                  <a:lnTo>
                    <a:pt x="2082723" y="2919526"/>
                  </a:lnTo>
                  <a:lnTo>
                    <a:pt x="2067509" y="2916415"/>
                  </a:lnTo>
                  <a:lnTo>
                    <a:pt x="2052307" y="2919526"/>
                  </a:lnTo>
                  <a:lnTo>
                    <a:pt x="2039797" y="2927997"/>
                  </a:lnTo>
                  <a:lnTo>
                    <a:pt x="2031339" y="2940481"/>
                  </a:lnTo>
                  <a:lnTo>
                    <a:pt x="2028215" y="2955683"/>
                  </a:lnTo>
                  <a:lnTo>
                    <a:pt x="2031339" y="2970873"/>
                  </a:lnTo>
                  <a:lnTo>
                    <a:pt x="2039797" y="2983369"/>
                  </a:lnTo>
                  <a:lnTo>
                    <a:pt x="2052307" y="2991828"/>
                  </a:lnTo>
                  <a:lnTo>
                    <a:pt x="2067509" y="2994939"/>
                  </a:lnTo>
                  <a:lnTo>
                    <a:pt x="2082723" y="2991828"/>
                  </a:lnTo>
                  <a:lnTo>
                    <a:pt x="2095233" y="2983369"/>
                  </a:lnTo>
                  <a:lnTo>
                    <a:pt x="2103691" y="2970873"/>
                  </a:lnTo>
                  <a:lnTo>
                    <a:pt x="2106815" y="2955683"/>
                  </a:lnTo>
                  <a:close/>
                </a:path>
                <a:path w="2679700" h="4401820">
                  <a:moveTo>
                    <a:pt x="2679179" y="189090"/>
                  </a:moveTo>
                  <a:lnTo>
                    <a:pt x="2670987" y="139433"/>
                  </a:lnTo>
                  <a:lnTo>
                    <a:pt x="2650667" y="95326"/>
                  </a:lnTo>
                  <a:lnTo>
                    <a:pt x="2620226" y="58051"/>
                  </a:lnTo>
                  <a:lnTo>
                    <a:pt x="2596311" y="39992"/>
                  </a:lnTo>
                  <a:lnTo>
                    <a:pt x="2596311" y="189090"/>
                  </a:lnTo>
                  <a:lnTo>
                    <a:pt x="2591270" y="233172"/>
                  </a:lnTo>
                  <a:lnTo>
                    <a:pt x="2570607" y="269862"/>
                  </a:lnTo>
                  <a:lnTo>
                    <a:pt x="2537904" y="296976"/>
                  </a:lnTo>
                  <a:lnTo>
                    <a:pt x="2496718" y="312331"/>
                  </a:lnTo>
                  <a:lnTo>
                    <a:pt x="2454681" y="311607"/>
                  </a:lnTo>
                  <a:lnTo>
                    <a:pt x="2418511" y="294741"/>
                  </a:lnTo>
                  <a:lnTo>
                    <a:pt x="2390356" y="265912"/>
                  </a:lnTo>
                  <a:lnTo>
                    <a:pt x="2372347" y="229311"/>
                  </a:lnTo>
                  <a:lnTo>
                    <a:pt x="2366632" y="189090"/>
                  </a:lnTo>
                  <a:lnTo>
                    <a:pt x="2377236" y="147205"/>
                  </a:lnTo>
                  <a:lnTo>
                    <a:pt x="2403246" y="113880"/>
                  </a:lnTo>
                  <a:lnTo>
                    <a:pt x="2439657" y="91655"/>
                  </a:lnTo>
                  <a:lnTo>
                    <a:pt x="2481491" y="82905"/>
                  </a:lnTo>
                  <a:lnTo>
                    <a:pt x="2523921" y="91694"/>
                  </a:lnTo>
                  <a:lnTo>
                    <a:pt x="2559405" y="113931"/>
                  </a:lnTo>
                  <a:lnTo>
                    <a:pt x="2584627" y="147205"/>
                  </a:lnTo>
                  <a:lnTo>
                    <a:pt x="2596311" y="189090"/>
                  </a:lnTo>
                  <a:lnTo>
                    <a:pt x="2596311" y="39992"/>
                  </a:lnTo>
                  <a:lnTo>
                    <a:pt x="2537053" y="9296"/>
                  </a:lnTo>
                  <a:lnTo>
                    <a:pt x="2488336" y="406"/>
                  </a:lnTo>
                  <a:lnTo>
                    <a:pt x="2483878" y="0"/>
                  </a:lnTo>
                  <a:lnTo>
                    <a:pt x="2481478" y="63"/>
                  </a:lnTo>
                  <a:lnTo>
                    <a:pt x="2479090" y="0"/>
                  </a:lnTo>
                  <a:lnTo>
                    <a:pt x="2425014" y="9283"/>
                  </a:lnTo>
                  <a:lnTo>
                    <a:pt x="2380856" y="28930"/>
                  </a:lnTo>
                  <a:lnTo>
                    <a:pt x="2343454" y="58051"/>
                  </a:lnTo>
                  <a:lnTo>
                    <a:pt x="2313990" y="95313"/>
                  </a:lnTo>
                  <a:lnTo>
                    <a:pt x="2293683" y="139433"/>
                  </a:lnTo>
                  <a:lnTo>
                    <a:pt x="2283726" y="189090"/>
                  </a:lnTo>
                  <a:lnTo>
                    <a:pt x="2284133" y="222542"/>
                  </a:lnTo>
                  <a:lnTo>
                    <a:pt x="2290622" y="254330"/>
                  </a:lnTo>
                  <a:lnTo>
                    <a:pt x="2302586" y="284048"/>
                  </a:lnTo>
                  <a:lnTo>
                    <a:pt x="2319045" y="310743"/>
                  </a:lnTo>
                  <a:lnTo>
                    <a:pt x="1927923" y="656983"/>
                  </a:lnTo>
                  <a:lnTo>
                    <a:pt x="1895919" y="685215"/>
                  </a:lnTo>
                  <a:lnTo>
                    <a:pt x="1895741" y="684961"/>
                  </a:lnTo>
                  <a:lnTo>
                    <a:pt x="1895602" y="684733"/>
                  </a:lnTo>
                  <a:lnTo>
                    <a:pt x="1886496" y="673265"/>
                  </a:lnTo>
                  <a:lnTo>
                    <a:pt x="1867712" y="649630"/>
                  </a:lnTo>
                  <a:lnTo>
                    <a:pt x="1840674" y="627672"/>
                  </a:lnTo>
                  <a:lnTo>
                    <a:pt x="1840674" y="777316"/>
                  </a:lnTo>
                  <a:lnTo>
                    <a:pt x="1835912" y="820305"/>
                  </a:lnTo>
                  <a:lnTo>
                    <a:pt x="1815604" y="858558"/>
                  </a:lnTo>
                  <a:lnTo>
                    <a:pt x="1781365" y="888238"/>
                  </a:lnTo>
                  <a:lnTo>
                    <a:pt x="1742033" y="901611"/>
                  </a:lnTo>
                  <a:lnTo>
                    <a:pt x="1701012" y="899248"/>
                  </a:lnTo>
                  <a:lnTo>
                    <a:pt x="1663077" y="882954"/>
                  </a:lnTo>
                  <a:lnTo>
                    <a:pt x="1633016" y="854557"/>
                  </a:lnTo>
                  <a:lnTo>
                    <a:pt x="1614144" y="812215"/>
                  </a:lnTo>
                  <a:lnTo>
                    <a:pt x="1613560" y="767321"/>
                  </a:lnTo>
                  <a:lnTo>
                    <a:pt x="1629905" y="725373"/>
                  </a:lnTo>
                  <a:lnTo>
                    <a:pt x="1661820" y="691832"/>
                  </a:lnTo>
                  <a:lnTo>
                    <a:pt x="1707324" y="673265"/>
                  </a:lnTo>
                  <a:lnTo>
                    <a:pt x="1753997" y="675932"/>
                  </a:lnTo>
                  <a:lnTo>
                    <a:pt x="1796186" y="696950"/>
                  </a:lnTo>
                  <a:lnTo>
                    <a:pt x="1828279" y="733437"/>
                  </a:lnTo>
                  <a:lnTo>
                    <a:pt x="1840674" y="777316"/>
                  </a:lnTo>
                  <a:lnTo>
                    <a:pt x="1840674" y="627672"/>
                  </a:lnTo>
                  <a:lnTo>
                    <a:pt x="1834197" y="622401"/>
                  </a:lnTo>
                  <a:lnTo>
                    <a:pt x="1796376" y="603351"/>
                  </a:lnTo>
                  <a:lnTo>
                    <a:pt x="1755559" y="592785"/>
                  </a:lnTo>
                  <a:lnTo>
                    <a:pt x="1713077" y="591019"/>
                  </a:lnTo>
                  <a:lnTo>
                    <a:pt x="1670240" y="598385"/>
                  </a:lnTo>
                  <a:lnTo>
                    <a:pt x="1628368" y="615188"/>
                  </a:lnTo>
                  <a:lnTo>
                    <a:pt x="1584845" y="647534"/>
                  </a:lnTo>
                  <a:lnTo>
                    <a:pt x="1572768" y="661162"/>
                  </a:lnTo>
                  <a:lnTo>
                    <a:pt x="1207173" y="337451"/>
                  </a:lnTo>
                  <a:lnTo>
                    <a:pt x="1177442" y="311226"/>
                  </a:lnTo>
                  <a:lnTo>
                    <a:pt x="1177848" y="302679"/>
                  </a:lnTo>
                  <a:lnTo>
                    <a:pt x="1177848" y="293344"/>
                  </a:lnTo>
                  <a:lnTo>
                    <a:pt x="1175689" y="270002"/>
                  </a:lnTo>
                  <a:lnTo>
                    <a:pt x="1175575" y="267906"/>
                  </a:lnTo>
                  <a:lnTo>
                    <a:pt x="1159764" y="216458"/>
                  </a:lnTo>
                  <a:lnTo>
                    <a:pt x="1134122" y="175615"/>
                  </a:lnTo>
                  <a:lnTo>
                    <a:pt x="1099820" y="142405"/>
                  </a:lnTo>
                  <a:lnTo>
                    <a:pt x="1094117" y="139065"/>
                  </a:lnTo>
                  <a:lnTo>
                    <a:pt x="1094117" y="281152"/>
                  </a:lnTo>
                  <a:lnTo>
                    <a:pt x="1089914" y="328726"/>
                  </a:lnTo>
                  <a:lnTo>
                    <a:pt x="1070254" y="369849"/>
                  </a:lnTo>
                  <a:lnTo>
                    <a:pt x="1036510" y="399834"/>
                  </a:lnTo>
                  <a:lnTo>
                    <a:pt x="990092" y="414007"/>
                  </a:lnTo>
                  <a:lnTo>
                    <a:pt x="942174" y="407911"/>
                  </a:lnTo>
                  <a:lnTo>
                    <a:pt x="903351" y="383565"/>
                  </a:lnTo>
                  <a:lnTo>
                    <a:pt x="876757" y="345744"/>
                  </a:lnTo>
                  <a:lnTo>
                    <a:pt x="865530" y="299237"/>
                  </a:lnTo>
                  <a:lnTo>
                    <a:pt x="872261" y="257911"/>
                  </a:lnTo>
                  <a:lnTo>
                    <a:pt x="894054" y="223875"/>
                  </a:lnTo>
                  <a:lnTo>
                    <a:pt x="926553" y="198932"/>
                  </a:lnTo>
                  <a:lnTo>
                    <a:pt x="965390" y="184873"/>
                  </a:lnTo>
                  <a:lnTo>
                    <a:pt x="1010424" y="186601"/>
                  </a:lnTo>
                  <a:lnTo>
                    <a:pt x="1048689" y="206883"/>
                  </a:lnTo>
                  <a:lnTo>
                    <a:pt x="1077493" y="240233"/>
                  </a:lnTo>
                  <a:lnTo>
                    <a:pt x="1094117" y="281152"/>
                  </a:lnTo>
                  <a:lnTo>
                    <a:pt x="1094117" y="139065"/>
                  </a:lnTo>
                  <a:lnTo>
                    <a:pt x="1058659" y="118211"/>
                  </a:lnTo>
                  <a:lnTo>
                    <a:pt x="1012456" y="104381"/>
                  </a:lnTo>
                  <a:lnTo>
                    <a:pt x="962977" y="102298"/>
                  </a:lnTo>
                  <a:lnTo>
                    <a:pt x="914146" y="112877"/>
                  </a:lnTo>
                  <a:lnTo>
                    <a:pt x="871194" y="134785"/>
                  </a:lnTo>
                  <a:lnTo>
                    <a:pt x="835355" y="166192"/>
                  </a:lnTo>
                  <a:lnTo>
                    <a:pt x="807834" y="205270"/>
                  </a:lnTo>
                  <a:lnTo>
                    <a:pt x="789863" y="250228"/>
                  </a:lnTo>
                  <a:lnTo>
                    <a:pt x="782662" y="299224"/>
                  </a:lnTo>
                  <a:lnTo>
                    <a:pt x="782662" y="308991"/>
                  </a:lnTo>
                  <a:lnTo>
                    <a:pt x="783183" y="318617"/>
                  </a:lnTo>
                  <a:lnTo>
                    <a:pt x="784212" y="328104"/>
                  </a:lnTo>
                  <a:lnTo>
                    <a:pt x="785596" y="336791"/>
                  </a:lnTo>
                  <a:lnTo>
                    <a:pt x="316585" y="750887"/>
                  </a:lnTo>
                  <a:lnTo>
                    <a:pt x="313042" y="748614"/>
                  </a:lnTo>
                  <a:lnTo>
                    <a:pt x="313042" y="906767"/>
                  </a:lnTo>
                  <a:lnTo>
                    <a:pt x="304876" y="946823"/>
                  </a:lnTo>
                  <a:lnTo>
                    <a:pt x="286804" y="977963"/>
                  </a:lnTo>
                  <a:lnTo>
                    <a:pt x="261315" y="1000213"/>
                  </a:lnTo>
                  <a:lnTo>
                    <a:pt x="230873" y="1013561"/>
                  </a:lnTo>
                  <a:lnTo>
                    <a:pt x="197954" y="1018006"/>
                  </a:lnTo>
                  <a:lnTo>
                    <a:pt x="165036" y="1013561"/>
                  </a:lnTo>
                  <a:lnTo>
                    <a:pt x="134594" y="1000213"/>
                  </a:lnTo>
                  <a:lnTo>
                    <a:pt x="109105" y="977963"/>
                  </a:lnTo>
                  <a:lnTo>
                    <a:pt x="91033" y="946823"/>
                  </a:lnTo>
                  <a:lnTo>
                    <a:pt x="82867" y="906792"/>
                  </a:lnTo>
                  <a:lnTo>
                    <a:pt x="87147" y="866724"/>
                  </a:lnTo>
                  <a:lnTo>
                    <a:pt x="102971" y="835609"/>
                  </a:lnTo>
                  <a:lnTo>
                    <a:pt x="127558" y="813422"/>
                  </a:lnTo>
                  <a:lnTo>
                    <a:pt x="158140" y="800138"/>
                  </a:lnTo>
                  <a:lnTo>
                    <a:pt x="191973" y="795756"/>
                  </a:lnTo>
                  <a:lnTo>
                    <a:pt x="226275" y="800252"/>
                  </a:lnTo>
                  <a:lnTo>
                    <a:pt x="258305" y="813612"/>
                  </a:lnTo>
                  <a:lnTo>
                    <a:pt x="285280" y="835837"/>
                  </a:lnTo>
                  <a:lnTo>
                    <a:pt x="304457" y="866889"/>
                  </a:lnTo>
                  <a:lnTo>
                    <a:pt x="313042" y="906767"/>
                  </a:lnTo>
                  <a:lnTo>
                    <a:pt x="313042" y="748614"/>
                  </a:lnTo>
                  <a:lnTo>
                    <a:pt x="290893" y="734352"/>
                  </a:lnTo>
                  <a:lnTo>
                    <a:pt x="262394" y="721639"/>
                  </a:lnTo>
                  <a:lnTo>
                    <a:pt x="231330" y="713041"/>
                  </a:lnTo>
                  <a:lnTo>
                    <a:pt x="197954" y="708875"/>
                  </a:lnTo>
                  <a:lnTo>
                    <a:pt x="152107" y="712546"/>
                  </a:lnTo>
                  <a:lnTo>
                    <a:pt x="110832" y="727481"/>
                  </a:lnTo>
                  <a:lnTo>
                    <a:pt x="74891" y="751852"/>
                  </a:lnTo>
                  <a:lnTo>
                    <a:pt x="45059" y="783805"/>
                  </a:lnTo>
                  <a:lnTo>
                    <a:pt x="22123" y="821499"/>
                  </a:lnTo>
                  <a:lnTo>
                    <a:pt x="6845" y="863104"/>
                  </a:lnTo>
                  <a:lnTo>
                    <a:pt x="0" y="906767"/>
                  </a:lnTo>
                  <a:lnTo>
                    <a:pt x="3670" y="952627"/>
                  </a:lnTo>
                  <a:lnTo>
                    <a:pt x="18618" y="993902"/>
                  </a:lnTo>
                  <a:lnTo>
                    <a:pt x="42989" y="1029830"/>
                  </a:lnTo>
                  <a:lnTo>
                    <a:pt x="74955" y="1059649"/>
                  </a:lnTo>
                  <a:lnTo>
                    <a:pt x="112661" y="1082573"/>
                  </a:lnTo>
                  <a:lnTo>
                    <a:pt x="154279" y="1097851"/>
                  </a:lnTo>
                  <a:lnTo>
                    <a:pt x="197954" y="1104696"/>
                  </a:lnTo>
                  <a:lnTo>
                    <a:pt x="248996" y="1099794"/>
                  </a:lnTo>
                  <a:lnTo>
                    <a:pt x="294157" y="1081036"/>
                  </a:lnTo>
                  <a:lnTo>
                    <a:pt x="332384" y="1051001"/>
                  </a:lnTo>
                  <a:lnTo>
                    <a:pt x="358127" y="1018006"/>
                  </a:lnTo>
                  <a:lnTo>
                    <a:pt x="362597" y="1012278"/>
                  </a:lnTo>
                  <a:lnTo>
                    <a:pt x="383730" y="967460"/>
                  </a:lnTo>
                  <a:lnTo>
                    <a:pt x="394690" y="919137"/>
                  </a:lnTo>
                  <a:lnTo>
                    <a:pt x="395592" y="915365"/>
                  </a:lnTo>
                  <a:lnTo>
                    <a:pt x="396163" y="911377"/>
                  </a:lnTo>
                  <a:lnTo>
                    <a:pt x="395909" y="906792"/>
                  </a:lnTo>
                  <a:lnTo>
                    <a:pt x="396163" y="902309"/>
                  </a:lnTo>
                  <a:lnTo>
                    <a:pt x="395605" y="898372"/>
                  </a:lnTo>
                  <a:lnTo>
                    <a:pt x="394741" y="894651"/>
                  </a:lnTo>
                  <a:lnTo>
                    <a:pt x="391452" y="872832"/>
                  </a:lnTo>
                  <a:lnTo>
                    <a:pt x="386270" y="852004"/>
                  </a:lnTo>
                  <a:lnTo>
                    <a:pt x="379260" y="832256"/>
                  </a:lnTo>
                  <a:lnTo>
                    <a:pt x="370433" y="813676"/>
                  </a:lnTo>
                  <a:lnTo>
                    <a:pt x="390753" y="795756"/>
                  </a:lnTo>
                  <a:lnTo>
                    <a:pt x="441629" y="750887"/>
                  </a:lnTo>
                  <a:lnTo>
                    <a:pt x="821042" y="415772"/>
                  </a:lnTo>
                  <a:lnTo>
                    <a:pt x="821359" y="416229"/>
                  </a:lnTo>
                  <a:lnTo>
                    <a:pt x="854862" y="450494"/>
                  </a:lnTo>
                  <a:lnTo>
                    <a:pt x="895540" y="476288"/>
                  </a:lnTo>
                  <a:lnTo>
                    <a:pt x="941311" y="492213"/>
                  </a:lnTo>
                  <a:lnTo>
                    <a:pt x="990092" y="496849"/>
                  </a:lnTo>
                  <a:lnTo>
                    <a:pt x="1039647" y="488492"/>
                  </a:lnTo>
                  <a:lnTo>
                    <a:pt x="1083894" y="467906"/>
                  </a:lnTo>
                  <a:lnTo>
                    <a:pt x="1121346" y="437184"/>
                  </a:lnTo>
                  <a:lnTo>
                    <a:pt x="1138783" y="414007"/>
                  </a:lnTo>
                  <a:lnTo>
                    <a:pt x="1150493" y="398449"/>
                  </a:lnTo>
                  <a:lnTo>
                    <a:pt x="1150747" y="397929"/>
                  </a:lnTo>
                  <a:lnTo>
                    <a:pt x="1503311" y="710120"/>
                  </a:lnTo>
                  <a:lnTo>
                    <a:pt x="1535582" y="738606"/>
                  </a:lnTo>
                  <a:lnTo>
                    <a:pt x="1530273" y="776338"/>
                  </a:lnTo>
                  <a:lnTo>
                    <a:pt x="1531950" y="815263"/>
                  </a:lnTo>
                  <a:lnTo>
                    <a:pt x="1540827" y="853389"/>
                  </a:lnTo>
                  <a:lnTo>
                    <a:pt x="1556956" y="889381"/>
                  </a:lnTo>
                  <a:lnTo>
                    <a:pt x="1587919" y="929411"/>
                  </a:lnTo>
                  <a:lnTo>
                    <a:pt x="1626933" y="958354"/>
                  </a:lnTo>
                  <a:lnTo>
                    <a:pt x="1671599" y="976249"/>
                  </a:lnTo>
                  <a:lnTo>
                    <a:pt x="1719516" y="983094"/>
                  </a:lnTo>
                  <a:lnTo>
                    <a:pt x="1768322" y="978916"/>
                  </a:lnTo>
                  <a:lnTo>
                    <a:pt x="1815604" y="963726"/>
                  </a:lnTo>
                  <a:lnTo>
                    <a:pt x="1856371" y="938034"/>
                  </a:lnTo>
                  <a:lnTo>
                    <a:pt x="1887372" y="903757"/>
                  </a:lnTo>
                  <a:lnTo>
                    <a:pt x="1888490" y="901611"/>
                  </a:lnTo>
                  <a:lnTo>
                    <a:pt x="1908581" y="863168"/>
                  </a:lnTo>
                  <a:lnTo>
                    <a:pt x="1919998" y="818515"/>
                  </a:lnTo>
                  <a:lnTo>
                    <a:pt x="1921560" y="772845"/>
                  </a:lnTo>
                  <a:lnTo>
                    <a:pt x="2349169" y="394411"/>
                  </a:lnTo>
                  <a:lnTo>
                    <a:pt x="2380729" y="366560"/>
                  </a:lnTo>
                  <a:lnTo>
                    <a:pt x="2381237" y="366890"/>
                  </a:lnTo>
                  <a:lnTo>
                    <a:pt x="2408618" y="380504"/>
                  </a:lnTo>
                  <a:lnTo>
                    <a:pt x="2437752" y="389991"/>
                  </a:lnTo>
                  <a:lnTo>
                    <a:pt x="2468092" y="394919"/>
                  </a:lnTo>
                  <a:lnTo>
                    <a:pt x="2499106" y="394906"/>
                  </a:lnTo>
                  <a:lnTo>
                    <a:pt x="2542400" y="386181"/>
                  </a:lnTo>
                  <a:lnTo>
                    <a:pt x="2581389" y="368439"/>
                  </a:lnTo>
                  <a:lnTo>
                    <a:pt x="2615120" y="342950"/>
                  </a:lnTo>
                  <a:lnTo>
                    <a:pt x="2641549" y="312331"/>
                  </a:lnTo>
                  <a:lnTo>
                    <a:pt x="2642705" y="310997"/>
                  </a:lnTo>
                  <a:lnTo>
                    <a:pt x="2663190" y="273850"/>
                  </a:lnTo>
                  <a:lnTo>
                    <a:pt x="2675648" y="232791"/>
                  </a:lnTo>
                  <a:lnTo>
                    <a:pt x="2679179" y="189090"/>
                  </a:lnTo>
                  <a:close/>
                </a:path>
              </a:pathLst>
            </a:custGeom>
            <a:solidFill>
              <a:srgbClr val="0794FF"/>
            </a:solidFill>
          </p:spPr>
          <p:txBody>
            <a:bodyPr wrap="square" lIns="0" tIns="0" rIns="0" bIns="0" rtlCol="0"/>
            <a:lstStyle/>
            <a:p>
              <a:endParaRPr/>
            </a:p>
          </p:txBody>
        </p:sp>
        <p:pic>
          <p:nvPicPr>
            <p:cNvPr id="9" name="object 13">
              <a:extLst>
                <a:ext uri="{FF2B5EF4-FFF2-40B4-BE49-F238E27FC236}">
                  <a16:creationId xmlns:a16="http://schemas.microsoft.com/office/drawing/2014/main" id="{3DACC766-7331-43F2-8CAD-17ED68E2D447}"/>
                </a:ext>
              </a:extLst>
            </p:cNvPr>
            <p:cNvPicPr/>
            <p:nvPr/>
          </p:nvPicPr>
          <p:blipFill>
            <a:blip r:embed="rId2" cstate="print"/>
            <a:stretch>
              <a:fillRect/>
            </a:stretch>
          </p:blipFill>
          <p:spPr>
            <a:xfrm>
              <a:off x="1518349" y="4394077"/>
              <a:ext cx="7958259" cy="4514067"/>
            </a:xfrm>
            <a:prstGeom prst="rect">
              <a:avLst/>
            </a:prstGeom>
          </p:spPr>
        </p:pic>
      </p:grpSp>
      <p:sp>
        <p:nvSpPr>
          <p:cNvPr id="11" name="TextBox 10">
            <a:extLst>
              <a:ext uri="{FF2B5EF4-FFF2-40B4-BE49-F238E27FC236}">
                <a16:creationId xmlns:a16="http://schemas.microsoft.com/office/drawing/2014/main" id="{4D9256D7-B4B7-47D9-9840-0469D34011C0}"/>
              </a:ext>
            </a:extLst>
          </p:cNvPr>
          <p:cNvSpPr txBox="1"/>
          <p:nvPr/>
        </p:nvSpPr>
        <p:spPr>
          <a:xfrm>
            <a:off x="6019804" y="5578259"/>
            <a:ext cx="5935292" cy="2369880"/>
          </a:xfrm>
          <a:prstGeom prst="rect">
            <a:avLst/>
          </a:prstGeom>
          <a:noFill/>
        </p:spPr>
        <p:txBody>
          <a:bodyPr wrap="square" rtlCol="0">
            <a:spAutoFit/>
          </a:bodyPr>
          <a:lstStyle/>
          <a:p>
            <a:pPr algn="ctr"/>
            <a:endParaRPr lang="en-US" sz="2400" b="1" dirty="0">
              <a:solidFill>
                <a:schemeClr val="bg1"/>
              </a:solidFill>
            </a:endParaRPr>
          </a:p>
          <a:p>
            <a:pPr algn="ctr"/>
            <a:r>
              <a:rPr lang="en-US" sz="2800" b="1" dirty="0">
                <a:solidFill>
                  <a:schemeClr val="bg1"/>
                </a:solidFill>
              </a:rPr>
              <a:t>Patients</a:t>
            </a:r>
            <a:r>
              <a:rPr lang="en-US" sz="2400" b="1" dirty="0">
                <a:solidFill>
                  <a:schemeClr val="bg1"/>
                </a:solidFill>
              </a:rPr>
              <a:t> </a:t>
            </a:r>
            <a:r>
              <a:rPr lang="en-US" sz="2400" dirty="0">
                <a:solidFill>
                  <a:schemeClr val="bg1"/>
                </a:solidFill>
              </a:rPr>
              <a:t>include individuals with mental health disorder and individuals with acute problems.</a:t>
            </a:r>
          </a:p>
          <a:p>
            <a:endParaRPr lang="en-US" sz="2400" dirty="0">
              <a:solidFill>
                <a:schemeClr val="bg1"/>
              </a:solidFill>
            </a:endParaRPr>
          </a:p>
          <a:p>
            <a:endParaRPr lang="en-US" sz="2400" dirty="0">
              <a:solidFill>
                <a:schemeClr val="bg1"/>
              </a:solidFill>
            </a:endParaRPr>
          </a:p>
        </p:txBody>
      </p:sp>
      <p:sp>
        <p:nvSpPr>
          <p:cNvPr id="12" name="TextBox 11">
            <a:extLst>
              <a:ext uri="{FF2B5EF4-FFF2-40B4-BE49-F238E27FC236}">
                <a16:creationId xmlns:a16="http://schemas.microsoft.com/office/drawing/2014/main" id="{7AB1B39E-0182-4901-9528-ACE89C12897A}"/>
              </a:ext>
            </a:extLst>
          </p:cNvPr>
          <p:cNvSpPr txBox="1"/>
          <p:nvPr/>
        </p:nvSpPr>
        <p:spPr>
          <a:xfrm>
            <a:off x="11955096" y="7658100"/>
            <a:ext cx="5550080" cy="2739211"/>
          </a:xfrm>
          <a:prstGeom prst="rect">
            <a:avLst/>
          </a:prstGeom>
          <a:noFill/>
        </p:spPr>
        <p:txBody>
          <a:bodyPr wrap="square" rtlCol="0">
            <a:spAutoFit/>
          </a:bodyPr>
          <a:lstStyle/>
          <a:p>
            <a:pPr algn="ctr"/>
            <a:endParaRPr lang="en-US" sz="2400" b="1" dirty="0">
              <a:solidFill>
                <a:schemeClr val="bg1"/>
              </a:solidFill>
            </a:endParaRPr>
          </a:p>
          <a:p>
            <a:pPr algn="ctr"/>
            <a:r>
              <a:rPr lang="en-US" sz="2800" b="1" dirty="0">
                <a:solidFill>
                  <a:schemeClr val="bg1"/>
                </a:solidFill>
              </a:rPr>
              <a:t>Care Takers </a:t>
            </a:r>
            <a:r>
              <a:rPr lang="en-US" sz="2400" dirty="0">
                <a:solidFill>
                  <a:schemeClr val="bg1"/>
                </a:solidFill>
              </a:rPr>
              <a:t>help their loved ones to recover from the illness and individuals include parents, relatives, spouse, and children of the adults over 65.</a:t>
            </a:r>
          </a:p>
          <a:p>
            <a:pPr algn="ct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9035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8"/>
          </a:xfrm>
          <a:prstGeom prst="rect">
            <a:avLst/>
          </a:prstGeom>
        </p:spPr>
      </p:pic>
      <p:grpSp>
        <p:nvGrpSpPr>
          <p:cNvPr id="5" name="object 5"/>
          <p:cNvGrpSpPr/>
          <p:nvPr/>
        </p:nvGrpSpPr>
        <p:grpSpPr>
          <a:xfrm>
            <a:off x="10574491" y="245665"/>
            <a:ext cx="7681595" cy="9013190"/>
            <a:chOff x="10574491" y="245665"/>
            <a:chExt cx="7681595" cy="9013190"/>
          </a:xfrm>
        </p:grpSpPr>
        <p:pic>
          <p:nvPicPr>
            <p:cNvPr id="6" name="object 6"/>
            <p:cNvPicPr/>
            <p:nvPr/>
          </p:nvPicPr>
          <p:blipFill>
            <a:blip r:embed="rId3" cstate="print"/>
            <a:stretch>
              <a:fillRect/>
            </a:stretch>
          </p:blipFill>
          <p:spPr>
            <a:xfrm>
              <a:off x="10574491" y="3174530"/>
              <a:ext cx="219671" cy="219671"/>
            </a:xfrm>
            <a:prstGeom prst="rect">
              <a:avLst/>
            </a:prstGeom>
          </p:spPr>
        </p:pic>
        <p:sp>
          <p:nvSpPr>
            <p:cNvPr id="7" name="object 7"/>
            <p:cNvSpPr/>
            <p:nvPr/>
          </p:nvSpPr>
          <p:spPr>
            <a:xfrm>
              <a:off x="16538893" y="8537891"/>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8" name="object 8"/>
            <p:cNvSpPr/>
            <p:nvPr/>
          </p:nvSpPr>
          <p:spPr>
            <a:xfrm>
              <a:off x="16761680" y="8806599"/>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pic>
          <p:nvPicPr>
            <p:cNvPr id="9" name="object 9"/>
            <p:cNvPicPr/>
            <p:nvPr/>
          </p:nvPicPr>
          <p:blipFill>
            <a:blip r:embed="rId4" cstate="print"/>
            <a:stretch>
              <a:fillRect/>
            </a:stretch>
          </p:blipFill>
          <p:spPr>
            <a:xfrm>
              <a:off x="11999297" y="245665"/>
              <a:ext cx="6256433" cy="5420627"/>
            </a:xfrm>
            <a:prstGeom prst="rect">
              <a:avLst/>
            </a:prstGeom>
          </p:spPr>
        </p:pic>
      </p:grpSp>
      <p:sp>
        <p:nvSpPr>
          <p:cNvPr id="10" name="object 10"/>
          <p:cNvSpPr txBox="1">
            <a:spLocks noGrp="1"/>
          </p:cNvSpPr>
          <p:nvPr>
            <p:ph type="title"/>
          </p:nvPr>
        </p:nvSpPr>
        <p:spPr>
          <a:xfrm>
            <a:off x="1016000" y="977354"/>
            <a:ext cx="7629525" cy="1122680"/>
          </a:xfrm>
          <a:prstGeom prst="rect">
            <a:avLst/>
          </a:prstGeom>
        </p:spPr>
        <p:txBody>
          <a:bodyPr vert="horz" wrap="square" lIns="0" tIns="12065" rIns="0" bIns="0" rtlCol="0">
            <a:spAutoFit/>
          </a:bodyPr>
          <a:lstStyle/>
          <a:p>
            <a:pPr marL="12700">
              <a:lnSpc>
                <a:spcPct val="100000"/>
              </a:lnSpc>
              <a:spcBef>
                <a:spcPts val="95"/>
              </a:spcBef>
            </a:pPr>
            <a:r>
              <a:rPr sz="7200" u="sng" spc="-385" dirty="0">
                <a:latin typeface="Verdana"/>
                <a:cs typeface="Verdana"/>
              </a:rPr>
              <a:t>V</a:t>
            </a:r>
            <a:r>
              <a:rPr sz="7200" u="sng" spc="-430" dirty="0">
                <a:latin typeface="Verdana"/>
                <a:cs typeface="Verdana"/>
              </a:rPr>
              <a:t>a</a:t>
            </a:r>
            <a:r>
              <a:rPr sz="7200" u="sng" spc="-660" dirty="0">
                <a:latin typeface="Verdana"/>
                <a:cs typeface="Verdana"/>
              </a:rPr>
              <a:t>l</a:t>
            </a:r>
            <a:r>
              <a:rPr sz="7200" u="sng" spc="-915" dirty="0">
                <a:latin typeface="Verdana"/>
                <a:cs typeface="Verdana"/>
              </a:rPr>
              <a:t>u</a:t>
            </a:r>
            <a:r>
              <a:rPr sz="7200" u="sng" spc="-840" dirty="0">
                <a:latin typeface="Verdana"/>
                <a:cs typeface="Verdana"/>
              </a:rPr>
              <a:t>e</a:t>
            </a:r>
            <a:r>
              <a:rPr sz="7200" u="sng" spc="-635" dirty="0">
                <a:latin typeface="Verdana"/>
                <a:cs typeface="Verdana"/>
              </a:rPr>
              <a:t> </a:t>
            </a:r>
            <a:r>
              <a:rPr sz="7200" u="sng" spc="-560" dirty="0">
                <a:latin typeface="Verdana"/>
                <a:cs typeface="Verdana"/>
              </a:rPr>
              <a:t>P</a:t>
            </a:r>
            <a:r>
              <a:rPr sz="7200" u="sng" spc="-835" dirty="0">
                <a:latin typeface="Verdana"/>
                <a:cs typeface="Verdana"/>
              </a:rPr>
              <a:t>r</a:t>
            </a:r>
            <a:r>
              <a:rPr sz="7200" u="sng" spc="-760" dirty="0">
                <a:latin typeface="Verdana"/>
                <a:cs typeface="Verdana"/>
              </a:rPr>
              <a:t>o</a:t>
            </a:r>
            <a:r>
              <a:rPr sz="7200" u="sng" spc="-650" dirty="0">
                <a:latin typeface="Verdana"/>
                <a:cs typeface="Verdana"/>
              </a:rPr>
              <a:t>p</a:t>
            </a:r>
            <a:r>
              <a:rPr sz="7200" u="sng" spc="-760" dirty="0">
                <a:latin typeface="Verdana"/>
                <a:cs typeface="Verdana"/>
              </a:rPr>
              <a:t>o</a:t>
            </a:r>
            <a:r>
              <a:rPr sz="7200" u="sng" spc="-745" dirty="0">
                <a:latin typeface="Verdana"/>
                <a:cs typeface="Verdana"/>
              </a:rPr>
              <a:t>s</a:t>
            </a:r>
            <a:r>
              <a:rPr sz="7200" u="sng" spc="-660" dirty="0">
                <a:latin typeface="Verdana"/>
                <a:cs typeface="Verdana"/>
              </a:rPr>
              <a:t>i</a:t>
            </a:r>
            <a:r>
              <a:rPr sz="7200" u="sng" spc="-630" dirty="0">
                <a:latin typeface="Verdana"/>
                <a:cs typeface="Verdana"/>
              </a:rPr>
              <a:t>t</a:t>
            </a:r>
            <a:r>
              <a:rPr sz="7200" u="sng" spc="-660" dirty="0">
                <a:latin typeface="Verdana"/>
                <a:cs typeface="Verdana"/>
              </a:rPr>
              <a:t>i</a:t>
            </a:r>
            <a:r>
              <a:rPr sz="7200" u="sng" spc="-760" dirty="0">
                <a:latin typeface="Verdana"/>
                <a:cs typeface="Verdana"/>
              </a:rPr>
              <a:t>o</a:t>
            </a:r>
            <a:r>
              <a:rPr sz="7200" u="sng" spc="-790" dirty="0">
                <a:latin typeface="Verdana"/>
                <a:cs typeface="Verdana"/>
              </a:rPr>
              <a:t>n</a:t>
            </a:r>
            <a:endParaRPr sz="7200" u="sng" dirty="0">
              <a:latin typeface="Verdana"/>
              <a:cs typeface="Verdana"/>
            </a:endParaRPr>
          </a:p>
        </p:txBody>
      </p:sp>
      <p:sp>
        <p:nvSpPr>
          <p:cNvPr id="12" name="TextBox 11">
            <a:extLst>
              <a:ext uri="{FF2B5EF4-FFF2-40B4-BE49-F238E27FC236}">
                <a16:creationId xmlns:a16="http://schemas.microsoft.com/office/drawing/2014/main" id="{B3088DEE-653A-46EF-A195-BECFE6770BCE}"/>
              </a:ext>
            </a:extLst>
          </p:cNvPr>
          <p:cNvSpPr txBox="1"/>
          <p:nvPr/>
        </p:nvSpPr>
        <p:spPr>
          <a:xfrm>
            <a:off x="1016000" y="2781300"/>
            <a:ext cx="9335508" cy="5940088"/>
          </a:xfrm>
          <a:prstGeom prst="rect">
            <a:avLst/>
          </a:prstGeom>
          <a:noFill/>
        </p:spPr>
        <p:txBody>
          <a:bodyPr wrap="square" rtlCol="0">
            <a:spAutoFit/>
          </a:bodyPr>
          <a:lstStyle/>
          <a:p>
            <a:r>
              <a:rPr lang="en-US" sz="3200" b="1" dirty="0"/>
              <a:t>Mental health parity </a:t>
            </a:r>
            <a:r>
              <a:rPr lang="en-US" sz="2800" dirty="0"/>
              <a:t>– Consumers have the right to receive the mental health treatment.</a:t>
            </a:r>
          </a:p>
          <a:p>
            <a:endParaRPr lang="en-US" sz="2800" dirty="0"/>
          </a:p>
          <a:p>
            <a:r>
              <a:rPr lang="en-US" sz="3200" b="1" dirty="0"/>
              <a:t>Free of cost </a:t>
            </a:r>
            <a:r>
              <a:rPr lang="en-US" sz="2800" dirty="0"/>
              <a:t>– Consumers can get access to the application for free of cost.</a:t>
            </a:r>
          </a:p>
          <a:p>
            <a:br>
              <a:rPr lang="en-US" sz="2800" dirty="0"/>
            </a:br>
            <a:r>
              <a:rPr lang="en-US" sz="3200" b="1" dirty="0"/>
              <a:t>User support and satisfaction </a:t>
            </a:r>
            <a:r>
              <a:rPr lang="en-US" sz="2800" dirty="0"/>
              <a:t>– Consumers can get access to the healthcare professionals and view the reviews from their peers.</a:t>
            </a:r>
          </a:p>
          <a:p>
            <a:br>
              <a:rPr lang="en-US" sz="2800" dirty="0"/>
            </a:br>
            <a:r>
              <a:rPr lang="en-US" sz="3200" b="1" dirty="0"/>
              <a:t>Improved health outcomes </a:t>
            </a:r>
            <a:r>
              <a:rPr lang="en-US" sz="2800" dirty="0"/>
              <a:t>– Better living with support and guidance.</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18287999" cy="10286998"/>
          </a:xfrm>
          <a:prstGeom prst="rect">
            <a:avLst/>
          </a:prstGeom>
        </p:spPr>
      </p:pic>
      <p:sp>
        <p:nvSpPr>
          <p:cNvPr id="3" name="object 3"/>
          <p:cNvSpPr txBox="1"/>
          <p:nvPr/>
        </p:nvSpPr>
        <p:spPr>
          <a:xfrm>
            <a:off x="1016000" y="4000502"/>
            <a:ext cx="4318000" cy="1367041"/>
          </a:xfrm>
          <a:prstGeom prst="rect">
            <a:avLst/>
          </a:prstGeom>
        </p:spPr>
        <p:txBody>
          <a:bodyPr vert="horz" wrap="square" lIns="0" tIns="12700" rIns="0" bIns="0" rtlCol="0">
            <a:spAutoFit/>
          </a:bodyPr>
          <a:lstStyle/>
          <a:p>
            <a:pPr marL="12700">
              <a:lnSpc>
                <a:spcPct val="100000"/>
              </a:lnSpc>
              <a:spcBef>
                <a:spcPts val="100"/>
              </a:spcBef>
            </a:pPr>
            <a:r>
              <a:rPr lang="en-US" sz="8800" b="1" u="sng" spc="-790" dirty="0">
                <a:solidFill>
                  <a:srgbClr val="0048CC"/>
                </a:solidFill>
                <a:latin typeface="+mj-lt"/>
                <a:cs typeface="Verdana"/>
              </a:rPr>
              <a:t>Pain Points</a:t>
            </a:r>
          </a:p>
        </p:txBody>
      </p:sp>
      <p:grpSp>
        <p:nvGrpSpPr>
          <p:cNvPr id="4" name="object 4"/>
          <p:cNvGrpSpPr/>
          <p:nvPr/>
        </p:nvGrpSpPr>
        <p:grpSpPr>
          <a:xfrm>
            <a:off x="7889991" y="829574"/>
            <a:ext cx="9369425" cy="8629650"/>
            <a:chOff x="7889991" y="829572"/>
            <a:chExt cx="9369425" cy="8629650"/>
          </a:xfrm>
        </p:grpSpPr>
        <p:sp>
          <p:nvSpPr>
            <p:cNvPr id="5" name="object 5"/>
            <p:cNvSpPr/>
            <p:nvPr/>
          </p:nvSpPr>
          <p:spPr>
            <a:xfrm>
              <a:off x="7889991" y="829572"/>
              <a:ext cx="9210675" cy="7867650"/>
            </a:xfrm>
            <a:custGeom>
              <a:avLst/>
              <a:gdLst/>
              <a:ahLst/>
              <a:cxnLst/>
              <a:rect l="l" t="t" r="r" b="b"/>
              <a:pathLst>
                <a:path w="9210675" h="7867650">
                  <a:moveTo>
                    <a:pt x="8909571" y="7867649"/>
                  </a:moveTo>
                  <a:lnTo>
                    <a:pt x="301044" y="7867649"/>
                  </a:lnTo>
                  <a:lnTo>
                    <a:pt x="252306" y="7863699"/>
                  </a:lnTo>
                  <a:lnTo>
                    <a:pt x="206037" y="7852268"/>
                  </a:lnTo>
                  <a:lnTo>
                    <a:pt x="162865" y="7833982"/>
                  </a:lnTo>
                  <a:lnTo>
                    <a:pt x="123416" y="7809467"/>
                  </a:lnTo>
                  <a:lnTo>
                    <a:pt x="88316" y="7779350"/>
                  </a:lnTo>
                  <a:lnTo>
                    <a:pt x="58193" y="7744257"/>
                  </a:lnTo>
                  <a:lnTo>
                    <a:pt x="33673" y="7704816"/>
                  </a:lnTo>
                  <a:lnTo>
                    <a:pt x="15383" y="7661653"/>
                  </a:lnTo>
                  <a:lnTo>
                    <a:pt x="3950" y="7615393"/>
                  </a:lnTo>
                  <a:lnTo>
                    <a:pt x="0" y="7566664"/>
                  </a:lnTo>
                  <a:lnTo>
                    <a:pt x="0" y="300984"/>
                  </a:lnTo>
                  <a:lnTo>
                    <a:pt x="3950" y="252255"/>
                  </a:lnTo>
                  <a:lnTo>
                    <a:pt x="15383" y="205996"/>
                  </a:lnTo>
                  <a:lnTo>
                    <a:pt x="33673" y="162832"/>
                  </a:lnTo>
                  <a:lnTo>
                    <a:pt x="58193" y="123391"/>
                  </a:lnTo>
                  <a:lnTo>
                    <a:pt x="88316" y="88299"/>
                  </a:lnTo>
                  <a:lnTo>
                    <a:pt x="123416" y="58182"/>
                  </a:lnTo>
                  <a:lnTo>
                    <a:pt x="162865" y="33667"/>
                  </a:lnTo>
                  <a:lnTo>
                    <a:pt x="206037" y="15380"/>
                  </a:lnTo>
                  <a:lnTo>
                    <a:pt x="252306" y="3949"/>
                  </a:lnTo>
                  <a:lnTo>
                    <a:pt x="301044" y="0"/>
                  </a:lnTo>
                  <a:lnTo>
                    <a:pt x="8909571" y="0"/>
                  </a:lnTo>
                  <a:lnTo>
                    <a:pt x="8958310" y="3949"/>
                  </a:lnTo>
                  <a:lnTo>
                    <a:pt x="9004578" y="15380"/>
                  </a:lnTo>
                  <a:lnTo>
                    <a:pt x="9047751" y="33667"/>
                  </a:lnTo>
                  <a:lnTo>
                    <a:pt x="9087200" y="58182"/>
                  </a:lnTo>
                  <a:lnTo>
                    <a:pt x="9122299" y="88299"/>
                  </a:lnTo>
                  <a:lnTo>
                    <a:pt x="9152422" y="123391"/>
                  </a:lnTo>
                  <a:lnTo>
                    <a:pt x="9176942" y="162832"/>
                  </a:lnTo>
                  <a:lnTo>
                    <a:pt x="9195232" y="205996"/>
                  </a:lnTo>
                  <a:lnTo>
                    <a:pt x="9206665" y="252255"/>
                  </a:lnTo>
                  <a:lnTo>
                    <a:pt x="9210616" y="300984"/>
                  </a:lnTo>
                  <a:lnTo>
                    <a:pt x="9210616" y="7566664"/>
                  </a:lnTo>
                  <a:lnTo>
                    <a:pt x="9206665" y="7615393"/>
                  </a:lnTo>
                  <a:lnTo>
                    <a:pt x="9195232" y="7661653"/>
                  </a:lnTo>
                  <a:lnTo>
                    <a:pt x="9176942" y="7704816"/>
                  </a:lnTo>
                  <a:lnTo>
                    <a:pt x="9152422" y="7744257"/>
                  </a:lnTo>
                  <a:lnTo>
                    <a:pt x="9122299" y="7779350"/>
                  </a:lnTo>
                  <a:lnTo>
                    <a:pt x="9087200" y="7809467"/>
                  </a:lnTo>
                  <a:lnTo>
                    <a:pt x="9047751" y="7833982"/>
                  </a:lnTo>
                  <a:lnTo>
                    <a:pt x="9004578" y="7852268"/>
                  </a:lnTo>
                  <a:lnTo>
                    <a:pt x="8958310" y="7863699"/>
                  </a:lnTo>
                  <a:lnTo>
                    <a:pt x="8909571" y="7867649"/>
                  </a:lnTo>
                  <a:close/>
                </a:path>
              </a:pathLst>
            </a:custGeom>
            <a:solidFill>
              <a:srgbClr val="FFFFFF"/>
            </a:solidFill>
          </p:spPr>
          <p:txBody>
            <a:bodyPr wrap="square" lIns="0" tIns="0" rIns="0" bIns="0" rtlCol="0"/>
            <a:lstStyle/>
            <a:p>
              <a:endParaRPr/>
            </a:p>
          </p:txBody>
        </p:sp>
        <p:sp>
          <p:nvSpPr>
            <p:cNvPr id="6" name="object 6"/>
            <p:cNvSpPr/>
            <p:nvPr/>
          </p:nvSpPr>
          <p:spPr>
            <a:xfrm>
              <a:off x="8334150" y="829572"/>
              <a:ext cx="8924925" cy="8629650"/>
            </a:xfrm>
            <a:custGeom>
              <a:avLst/>
              <a:gdLst/>
              <a:ahLst/>
              <a:cxnLst/>
              <a:rect l="l" t="t" r="r" b="b"/>
              <a:pathLst>
                <a:path w="8924925" h="8629650">
                  <a:moveTo>
                    <a:pt x="8623854" y="8629649"/>
                  </a:moveTo>
                  <a:lnTo>
                    <a:pt x="301022" y="8629649"/>
                  </a:lnTo>
                  <a:lnTo>
                    <a:pt x="252287" y="8625698"/>
                  </a:lnTo>
                  <a:lnTo>
                    <a:pt x="206022" y="8614262"/>
                  </a:lnTo>
                  <a:lnTo>
                    <a:pt x="162853" y="8595969"/>
                  </a:lnTo>
                  <a:lnTo>
                    <a:pt x="123407" y="8571445"/>
                  </a:lnTo>
                  <a:lnTo>
                    <a:pt x="88310" y="8541317"/>
                  </a:lnTo>
                  <a:lnTo>
                    <a:pt x="58189" y="8506212"/>
                  </a:lnTo>
                  <a:lnTo>
                    <a:pt x="33671" y="8466756"/>
                  </a:lnTo>
                  <a:lnTo>
                    <a:pt x="15382" y="8423577"/>
                  </a:lnTo>
                  <a:lnTo>
                    <a:pt x="3950" y="8377300"/>
                  </a:lnTo>
                  <a:lnTo>
                    <a:pt x="0" y="8328554"/>
                  </a:lnTo>
                  <a:lnTo>
                    <a:pt x="0" y="301095"/>
                  </a:lnTo>
                  <a:lnTo>
                    <a:pt x="3950" y="252348"/>
                  </a:lnTo>
                  <a:lnTo>
                    <a:pt x="15382" y="206072"/>
                  </a:lnTo>
                  <a:lnTo>
                    <a:pt x="33671" y="162892"/>
                  </a:lnTo>
                  <a:lnTo>
                    <a:pt x="58189" y="123436"/>
                  </a:lnTo>
                  <a:lnTo>
                    <a:pt x="88310" y="88331"/>
                  </a:lnTo>
                  <a:lnTo>
                    <a:pt x="123407" y="58203"/>
                  </a:lnTo>
                  <a:lnTo>
                    <a:pt x="162853" y="33679"/>
                  </a:lnTo>
                  <a:lnTo>
                    <a:pt x="206022" y="15386"/>
                  </a:lnTo>
                  <a:lnTo>
                    <a:pt x="252287" y="3951"/>
                  </a:lnTo>
                  <a:lnTo>
                    <a:pt x="301022" y="0"/>
                  </a:lnTo>
                  <a:lnTo>
                    <a:pt x="8623854" y="0"/>
                  </a:lnTo>
                  <a:lnTo>
                    <a:pt x="8672589" y="3951"/>
                  </a:lnTo>
                  <a:lnTo>
                    <a:pt x="8718854" y="15386"/>
                  </a:lnTo>
                  <a:lnTo>
                    <a:pt x="8762023" y="33679"/>
                  </a:lnTo>
                  <a:lnTo>
                    <a:pt x="8801469" y="58203"/>
                  </a:lnTo>
                  <a:lnTo>
                    <a:pt x="8836566" y="88331"/>
                  </a:lnTo>
                  <a:lnTo>
                    <a:pt x="8866687" y="123436"/>
                  </a:lnTo>
                  <a:lnTo>
                    <a:pt x="8891205" y="162892"/>
                  </a:lnTo>
                  <a:lnTo>
                    <a:pt x="8909493" y="206072"/>
                  </a:lnTo>
                  <a:lnTo>
                    <a:pt x="8920926" y="252348"/>
                  </a:lnTo>
                  <a:lnTo>
                    <a:pt x="8924876" y="301095"/>
                  </a:lnTo>
                  <a:lnTo>
                    <a:pt x="8924876" y="8328554"/>
                  </a:lnTo>
                  <a:lnTo>
                    <a:pt x="8920926" y="8377300"/>
                  </a:lnTo>
                  <a:lnTo>
                    <a:pt x="8909493" y="8423577"/>
                  </a:lnTo>
                  <a:lnTo>
                    <a:pt x="8891205" y="8466756"/>
                  </a:lnTo>
                  <a:lnTo>
                    <a:pt x="8866687" y="8506212"/>
                  </a:lnTo>
                  <a:lnTo>
                    <a:pt x="8836566" y="8541317"/>
                  </a:lnTo>
                  <a:lnTo>
                    <a:pt x="8801469" y="8571445"/>
                  </a:lnTo>
                  <a:lnTo>
                    <a:pt x="8762023" y="8595969"/>
                  </a:lnTo>
                  <a:lnTo>
                    <a:pt x="8718854" y="8614262"/>
                  </a:lnTo>
                  <a:lnTo>
                    <a:pt x="8672589" y="8625698"/>
                  </a:lnTo>
                  <a:lnTo>
                    <a:pt x="8623854" y="8629649"/>
                  </a:lnTo>
                  <a:close/>
                </a:path>
              </a:pathLst>
            </a:custGeom>
            <a:solidFill>
              <a:srgbClr val="0048CC"/>
            </a:solidFill>
          </p:spPr>
          <p:txBody>
            <a:bodyPr wrap="square" lIns="0" tIns="0" rIns="0" bIns="0" rtlCol="0"/>
            <a:lstStyle/>
            <a:p>
              <a:endParaRPr dirty="0"/>
            </a:p>
          </p:txBody>
        </p:sp>
      </p:grpSp>
      <p:sp>
        <p:nvSpPr>
          <p:cNvPr id="7" name="object 7"/>
          <p:cNvSpPr txBox="1">
            <a:spLocks noGrp="1"/>
          </p:cNvSpPr>
          <p:nvPr>
            <p:ph type="title"/>
          </p:nvPr>
        </p:nvSpPr>
        <p:spPr>
          <a:xfrm>
            <a:off x="8623056" y="1104900"/>
            <a:ext cx="3175408" cy="566822"/>
          </a:xfrm>
          <a:prstGeom prst="rect">
            <a:avLst/>
          </a:prstGeom>
        </p:spPr>
        <p:txBody>
          <a:bodyPr vert="horz" wrap="square" lIns="0" tIns="12700" rIns="0" bIns="0" rtlCol="0">
            <a:spAutoFit/>
          </a:bodyPr>
          <a:lstStyle/>
          <a:p>
            <a:pPr marL="12700">
              <a:lnSpc>
                <a:spcPct val="100000"/>
              </a:lnSpc>
              <a:spcBef>
                <a:spcPts val="100"/>
              </a:spcBef>
            </a:pPr>
            <a:r>
              <a:rPr sz="3600" spc="509" dirty="0">
                <a:solidFill>
                  <a:srgbClr val="74C7FA"/>
                </a:solidFill>
                <a:latin typeface="+mn-lt"/>
                <a:cs typeface="Palatino Linotype"/>
              </a:rPr>
              <a:t>P</a:t>
            </a:r>
            <a:r>
              <a:rPr lang="en-US" sz="3600" spc="509" dirty="0">
                <a:solidFill>
                  <a:srgbClr val="74C7FA"/>
                </a:solidFill>
                <a:latin typeface="+mn-lt"/>
                <a:cs typeface="Palatino Linotype"/>
              </a:rPr>
              <a:t>rocess</a:t>
            </a:r>
            <a:endParaRPr sz="3600" dirty="0">
              <a:latin typeface="+mn-lt"/>
              <a:cs typeface="Palatino Linotype"/>
            </a:endParaRPr>
          </a:p>
        </p:txBody>
      </p:sp>
      <p:sp>
        <p:nvSpPr>
          <p:cNvPr id="8" name="object 8"/>
          <p:cNvSpPr txBox="1">
            <a:spLocks noGrp="1"/>
          </p:cNvSpPr>
          <p:nvPr>
            <p:ph sz="half" idx="3"/>
          </p:nvPr>
        </p:nvSpPr>
        <p:spPr>
          <a:xfrm>
            <a:off x="8623055" y="1947049"/>
            <a:ext cx="8076193" cy="7724552"/>
          </a:xfrm>
          <a:prstGeom prst="rect">
            <a:avLst/>
          </a:prstGeom>
        </p:spPr>
        <p:txBody>
          <a:bodyPr vert="horz" wrap="square" lIns="0" tIns="12065" rIns="0" bIns="0" rtlCol="0">
            <a:spAutoFit/>
          </a:bodyPr>
          <a:lstStyle/>
          <a:p>
            <a:pPr marL="12700">
              <a:spcBef>
                <a:spcPts val="2925"/>
              </a:spcBef>
            </a:pPr>
            <a:r>
              <a:rPr lang="en-US" dirty="0">
                <a:latin typeface="+mn-lt"/>
              </a:rPr>
              <a:t>Users/Care Takers find it hard to access the appropriate resources.</a:t>
            </a:r>
          </a:p>
          <a:p>
            <a:pPr marL="12700">
              <a:lnSpc>
                <a:spcPct val="100000"/>
              </a:lnSpc>
              <a:spcBef>
                <a:spcPts val="2925"/>
              </a:spcBef>
            </a:pPr>
            <a:r>
              <a:rPr lang="en-US" b="1" spc="509" dirty="0">
                <a:solidFill>
                  <a:srgbClr val="74C7FA"/>
                </a:solidFill>
                <a:latin typeface="+mn-lt"/>
                <a:cs typeface="Palatino Linotype"/>
              </a:rPr>
              <a:t>Support</a:t>
            </a:r>
          </a:p>
          <a:p>
            <a:pPr marL="12700">
              <a:lnSpc>
                <a:spcPct val="100000"/>
              </a:lnSpc>
              <a:spcBef>
                <a:spcPts val="2925"/>
              </a:spcBef>
            </a:pPr>
            <a:r>
              <a:rPr lang="en-US" dirty="0">
                <a:latin typeface="+mn-lt"/>
              </a:rPr>
              <a:t>Users aren’t receiving the support they need during the hard times.</a:t>
            </a:r>
            <a:endParaRPr lang="en-US" dirty="0">
              <a:latin typeface="+mn-lt"/>
              <a:cs typeface="Palatino Linotype"/>
            </a:endParaRPr>
          </a:p>
          <a:p>
            <a:pPr marL="12700">
              <a:lnSpc>
                <a:spcPct val="100000"/>
              </a:lnSpc>
              <a:spcBef>
                <a:spcPts val="2925"/>
              </a:spcBef>
            </a:pPr>
            <a:r>
              <a:rPr lang="en-US" sz="3200" b="1" spc="509" dirty="0">
                <a:solidFill>
                  <a:srgbClr val="74C7FA"/>
                </a:solidFill>
                <a:latin typeface="+mn-lt"/>
                <a:cs typeface="Palatino Linotype"/>
              </a:rPr>
              <a:t>Dependent</a:t>
            </a:r>
          </a:p>
          <a:p>
            <a:pPr marL="12700">
              <a:lnSpc>
                <a:spcPct val="100000"/>
              </a:lnSpc>
              <a:spcBef>
                <a:spcPts val="2925"/>
              </a:spcBef>
            </a:pPr>
            <a:r>
              <a:rPr lang="en-US" sz="2400" dirty="0">
                <a:latin typeface="+mn-lt"/>
              </a:rPr>
              <a:t>Users are dependent on medicines that soothe them, and it affects them in the long term.</a:t>
            </a:r>
          </a:p>
          <a:p>
            <a:pPr marL="12700">
              <a:spcBef>
                <a:spcPts val="2925"/>
              </a:spcBef>
            </a:pPr>
            <a:r>
              <a:rPr lang="en-US" sz="3200" b="1" spc="509" dirty="0">
                <a:solidFill>
                  <a:srgbClr val="74C7FA"/>
                </a:solidFill>
                <a:latin typeface="+mn-lt"/>
                <a:cs typeface="Palatino Linotype"/>
              </a:rPr>
              <a:t>Financial</a:t>
            </a:r>
          </a:p>
          <a:p>
            <a:pPr marL="12700">
              <a:spcBef>
                <a:spcPts val="2925"/>
              </a:spcBef>
            </a:pPr>
            <a:r>
              <a:rPr lang="en-US" sz="2400" dirty="0">
                <a:latin typeface="+mn-lt"/>
              </a:rPr>
              <a:t>Users are spending money on the health applications without knowing their issue and resulting in an unnecessary spend.</a:t>
            </a:r>
            <a:endParaRPr lang="en-US" sz="2400" b="1" dirty="0">
              <a:latin typeface="+mn-lt"/>
            </a:endParaRPr>
          </a:p>
          <a:p>
            <a:pPr marL="12700">
              <a:lnSpc>
                <a:spcPct val="100000"/>
              </a:lnSpc>
              <a:spcBef>
                <a:spcPts val="2925"/>
              </a:spcBef>
            </a:pPr>
            <a:endParaRPr sz="3600" dirty="0">
              <a:latin typeface="Palatino Linotype"/>
              <a:cs typeface="Palatino Linotype"/>
            </a:endParaRPr>
          </a:p>
        </p:txBody>
      </p:sp>
      <p:grpSp>
        <p:nvGrpSpPr>
          <p:cNvPr id="12" name="object 12"/>
          <p:cNvGrpSpPr/>
          <p:nvPr/>
        </p:nvGrpSpPr>
        <p:grpSpPr>
          <a:xfrm>
            <a:off x="15977888" y="8311639"/>
            <a:ext cx="721360" cy="721360"/>
            <a:chOff x="15977888" y="8311637"/>
            <a:chExt cx="721360" cy="721360"/>
          </a:xfrm>
        </p:grpSpPr>
        <p:sp>
          <p:nvSpPr>
            <p:cNvPr id="13" name="object 13"/>
            <p:cNvSpPr/>
            <p:nvPr/>
          </p:nvSpPr>
          <p:spPr>
            <a:xfrm>
              <a:off x="15977888" y="831163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14" name="object 14"/>
            <p:cNvSpPr/>
            <p:nvPr/>
          </p:nvSpPr>
          <p:spPr>
            <a:xfrm>
              <a:off x="16200676" y="8580342"/>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43222" y="198367"/>
            <a:ext cx="2047239" cy="1932305"/>
          </a:xfrm>
          <a:custGeom>
            <a:avLst/>
            <a:gdLst/>
            <a:ahLst/>
            <a:cxnLst/>
            <a:rect l="l" t="t" r="r" b="b"/>
            <a:pathLst>
              <a:path w="2047240" h="1932305">
                <a:moveTo>
                  <a:pt x="39125" y="78891"/>
                </a:moveTo>
                <a:lnTo>
                  <a:pt x="23980" y="75792"/>
                </a:lnTo>
                <a:lnTo>
                  <a:pt x="11534" y="67371"/>
                </a:lnTo>
                <a:lnTo>
                  <a:pt x="3103" y="54940"/>
                </a:lnTo>
                <a:lnTo>
                  <a:pt x="0" y="39814"/>
                </a:lnTo>
                <a:lnTo>
                  <a:pt x="3103" y="24688"/>
                </a:lnTo>
                <a:lnTo>
                  <a:pt x="11534" y="12257"/>
                </a:lnTo>
                <a:lnTo>
                  <a:pt x="23980" y="3836"/>
                </a:lnTo>
                <a:lnTo>
                  <a:pt x="39125" y="737"/>
                </a:lnTo>
                <a:lnTo>
                  <a:pt x="54581" y="3836"/>
                </a:lnTo>
                <a:lnTo>
                  <a:pt x="66992" y="12257"/>
                </a:lnTo>
                <a:lnTo>
                  <a:pt x="75251" y="24688"/>
                </a:lnTo>
                <a:lnTo>
                  <a:pt x="78250" y="39814"/>
                </a:lnTo>
                <a:lnTo>
                  <a:pt x="75147" y="54940"/>
                </a:lnTo>
                <a:lnTo>
                  <a:pt x="66715" y="67371"/>
                </a:lnTo>
                <a:lnTo>
                  <a:pt x="54269" y="75792"/>
                </a:lnTo>
                <a:lnTo>
                  <a:pt x="39125" y="78891"/>
                </a:lnTo>
                <a:close/>
              </a:path>
              <a:path w="2047240" h="1932305">
                <a:moveTo>
                  <a:pt x="531507" y="78154"/>
                </a:moveTo>
                <a:lnTo>
                  <a:pt x="516362" y="75055"/>
                </a:lnTo>
                <a:lnTo>
                  <a:pt x="503916" y="66633"/>
                </a:lnTo>
                <a:lnTo>
                  <a:pt x="495485" y="54203"/>
                </a:lnTo>
                <a:lnTo>
                  <a:pt x="492382" y="39077"/>
                </a:lnTo>
                <a:lnTo>
                  <a:pt x="495485" y="23950"/>
                </a:lnTo>
                <a:lnTo>
                  <a:pt x="503916" y="11520"/>
                </a:lnTo>
                <a:lnTo>
                  <a:pt x="516362" y="3098"/>
                </a:lnTo>
                <a:lnTo>
                  <a:pt x="531507" y="0"/>
                </a:lnTo>
                <a:lnTo>
                  <a:pt x="546651" y="3098"/>
                </a:lnTo>
                <a:lnTo>
                  <a:pt x="559097" y="11520"/>
                </a:lnTo>
                <a:lnTo>
                  <a:pt x="567529" y="23950"/>
                </a:lnTo>
                <a:lnTo>
                  <a:pt x="570632" y="39077"/>
                </a:lnTo>
                <a:lnTo>
                  <a:pt x="567529" y="54203"/>
                </a:lnTo>
                <a:lnTo>
                  <a:pt x="559097" y="66633"/>
                </a:lnTo>
                <a:lnTo>
                  <a:pt x="546651" y="75055"/>
                </a:lnTo>
                <a:lnTo>
                  <a:pt x="531507" y="78154"/>
                </a:lnTo>
                <a:close/>
              </a:path>
              <a:path w="2047240" h="1932305">
                <a:moveTo>
                  <a:pt x="1023151" y="78154"/>
                </a:moveTo>
                <a:lnTo>
                  <a:pt x="1008006" y="75055"/>
                </a:lnTo>
                <a:lnTo>
                  <a:pt x="995560" y="66633"/>
                </a:lnTo>
                <a:lnTo>
                  <a:pt x="987128" y="54203"/>
                </a:lnTo>
                <a:lnTo>
                  <a:pt x="984026" y="39077"/>
                </a:lnTo>
                <a:lnTo>
                  <a:pt x="987128" y="23950"/>
                </a:lnTo>
                <a:lnTo>
                  <a:pt x="995560" y="11520"/>
                </a:lnTo>
                <a:lnTo>
                  <a:pt x="1008006" y="3098"/>
                </a:lnTo>
                <a:lnTo>
                  <a:pt x="1023151" y="0"/>
                </a:lnTo>
                <a:lnTo>
                  <a:pt x="1038607" y="3098"/>
                </a:lnTo>
                <a:lnTo>
                  <a:pt x="1051018" y="11520"/>
                </a:lnTo>
                <a:lnTo>
                  <a:pt x="1059276" y="23950"/>
                </a:lnTo>
                <a:lnTo>
                  <a:pt x="1062275" y="39077"/>
                </a:lnTo>
                <a:lnTo>
                  <a:pt x="1059173" y="54203"/>
                </a:lnTo>
                <a:lnTo>
                  <a:pt x="1050741" y="66633"/>
                </a:lnTo>
                <a:lnTo>
                  <a:pt x="1038295" y="75055"/>
                </a:lnTo>
                <a:lnTo>
                  <a:pt x="1023151" y="78154"/>
                </a:lnTo>
                <a:close/>
              </a:path>
              <a:path w="2047240" h="1932305">
                <a:moveTo>
                  <a:pt x="1515532" y="78154"/>
                </a:moveTo>
                <a:lnTo>
                  <a:pt x="1500388" y="75055"/>
                </a:lnTo>
                <a:lnTo>
                  <a:pt x="1487942" y="66633"/>
                </a:lnTo>
                <a:lnTo>
                  <a:pt x="1479510" y="54203"/>
                </a:lnTo>
                <a:lnTo>
                  <a:pt x="1476408" y="39077"/>
                </a:lnTo>
                <a:lnTo>
                  <a:pt x="1479510" y="23950"/>
                </a:lnTo>
                <a:lnTo>
                  <a:pt x="1487942" y="11520"/>
                </a:lnTo>
                <a:lnTo>
                  <a:pt x="1500388" y="3098"/>
                </a:lnTo>
                <a:lnTo>
                  <a:pt x="1515532" y="0"/>
                </a:lnTo>
                <a:lnTo>
                  <a:pt x="1530677" y="3098"/>
                </a:lnTo>
                <a:lnTo>
                  <a:pt x="1543123" y="11520"/>
                </a:lnTo>
                <a:lnTo>
                  <a:pt x="1551555" y="23950"/>
                </a:lnTo>
                <a:lnTo>
                  <a:pt x="1554657" y="39077"/>
                </a:lnTo>
                <a:lnTo>
                  <a:pt x="1551555" y="54203"/>
                </a:lnTo>
                <a:lnTo>
                  <a:pt x="1543123" y="66633"/>
                </a:lnTo>
                <a:lnTo>
                  <a:pt x="1530677" y="75055"/>
                </a:lnTo>
                <a:lnTo>
                  <a:pt x="1515532" y="78154"/>
                </a:lnTo>
                <a:close/>
              </a:path>
              <a:path w="2047240" h="1932305">
                <a:moveTo>
                  <a:pt x="2007176" y="78891"/>
                </a:moveTo>
                <a:lnTo>
                  <a:pt x="1992032" y="75792"/>
                </a:lnTo>
                <a:lnTo>
                  <a:pt x="1979586" y="67371"/>
                </a:lnTo>
                <a:lnTo>
                  <a:pt x="1971154" y="54940"/>
                </a:lnTo>
                <a:lnTo>
                  <a:pt x="1968051" y="39814"/>
                </a:lnTo>
                <a:lnTo>
                  <a:pt x="1971154" y="24688"/>
                </a:lnTo>
                <a:lnTo>
                  <a:pt x="1979586" y="12257"/>
                </a:lnTo>
                <a:lnTo>
                  <a:pt x="1992032" y="3836"/>
                </a:lnTo>
                <a:lnTo>
                  <a:pt x="2007176" y="737"/>
                </a:lnTo>
                <a:lnTo>
                  <a:pt x="2022321" y="3836"/>
                </a:lnTo>
                <a:lnTo>
                  <a:pt x="2034767" y="12257"/>
                </a:lnTo>
                <a:lnTo>
                  <a:pt x="2043198" y="24688"/>
                </a:lnTo>
                <a:lnTo>
                  <a:pt x="2046301" y="39814"/>
                </a:lnTo>
                <a:lnTo>
                  <a:pt x="2043198" y="54940"/>
                </a:lnTo>
                <a:lnTo>
                  <a:pt x="2034767" y="67371"/>
                </a:lnTo>
                <a:lnTo>
                  <a:pt x="2022321" y="75792"/>
                </a:lnTo>
                <a:lnTo>
                  <a:pt x="2007176" y="78891"/>
                </a:lnTo>
                <a:close/>
              </a:path>
              <a:path w="2047240" h="1932305">
                <a:moveTo>
                  <a:pt x="39125" y="453442"/>
                </a:moveTo>
                <a:close/>
              </a:path>
              <a:path w="2047240" h="1932305">
                <a:moveTo>
                  <a:pt x="39125" y="531597"/>
                </a:moveTo>
                <a:lnTo>
                  <a:pt x="23980" y="528498"/>
                </a:lnTo>
                <a:lnTo>
                  <a:pt x="11534" y="520076"/>
                </a:lnTo>
                <a:lnTo>
                  <a:pt x="3102" y="507646"/>
                </a:lnTo>
                <a:lnTo>
                  <a:pt x="0" y="492520"/>
                </a:lnTo>
                <a:lnTo>
                  <a:pt x="3102" y="477393"/>
                </a:lnTo>
                <a:lnTo>
                  <a:pt x="11534" y="464963"/>
                </a:lnTo>
                <a:lnTo>
                  <a:pt x="23980" y="456541"/>
                </a:lnTo>
                <a:lnTo>
                  <a:pt x="39125" y="453442"/>
                </a:lnTo>
                <a:lnTo>
                  <a:pt x="54684" y="456541"/>
                </a:lnTo>
                <a:lnTo>
                  <a:pt x="67269" y="464963"/>
                </a:lnTo>
                <a:lnTo>
                  <a:pt x="75562" y="477393"/>
                </a:lnTo>
                <a:lnTo>
                  <a:pt x="78249" y="492520"/>
                </a:lnTo>
                <a:lnTo>
                  <a:pt x="75147" y="507646"/>
                </a:lnTo>
                <a:lnTo>
                  <a:pt x="66715" y="520076"/>
                </a:lnTo>
                <a:lnTo>
                  <a:pt x="54269" y="528498"/>
                </a:lnTo>
                <a:lnTo>
                  <a:pt x="39125" y="531597"/>
                </a:lnTo>
                <a:close/>
              </a:path>
              <a:path w="2047240" h="1932305">
                <a:moveTo>
                  <a:pt x="531507" y="531597"/>
                </a:moveTo>
                <a:lnTo>
                  <a:pt x="516362" y="528498"/>
                </a:lnTo>
                <a:lnTo>
                  <a:pt x="503916" y="520076"/>
                </a:lnTo>
                <a:lnTo>
                  <a:pt x="495484" y="507646"/>
                </a:lnTo>
                <a:lnTo>
                  <a:pt x="492382" y="492520"/>
                </a:lnTo>
                <a:lnTo>
                  <a:pt x="495484" y="477393"/>
                </a:lnTo>
                <a:lnTo>
                  <a:pt x="503916" y="464963"/>
                </a:lnTo>
                <a:lnTo>
                  <a:pt x="516362" y="456541"/>
                </a:lnTo>
                <a:lnTo>
                  <a:pt x="531507" y="453442"/>
                </a:lnTo>
                <a:lnTo>
                  <a:pt x="546651" y="456541"/>
                </a:lnTo>
                <a:lnTo>
                  <a:pt x="559097" y="464963"/>
                </a:lnTo>
                <a:lnTo>
                  <a:pt x="567529" y="477393"/>
                </a:lnTo>
                <a:lnTo>
                  <a:pt x="570631" y="492520"/>
                </a:lnTo>
                <a:lnTo>
                  <a:pt x="567529" y="507646"/>
                </a:lnTo>
                <a:lnTo>
                  <a:pt x="559097" y="520076"/>
                </a:lnTo>
                <a:lnTo>
                  <a:pt x="546651" y="528498"/>
                </a:lnTo>
                <a:lnTo>
                  <a:pt x="531507" y="531597"/>
                </a:lnTo>
                <a:close/>
              </a:path>
              <a:path w="2047240" h="1932305">
                <a:moveTo>
                  <a:pt x="1023150" y="531597"/>
                </a:moveTo>
                <a:lnTo>
                  <a:pt x="1008006" y="528498"/>
                </a:lnTo>
                <a:lnTo>
                  <a:pt x="995560" y="520076"/>
                </a:lnTo>
                <a:lnTo>
                  <a:pt x="987128" y="507646"/>
                </a:lnTo>
                <a:lnTo>
                  <a:pt x="984025" y="492520"/>
                </a:lnTo>
                <a:lnTo>
                  <a:pt x="987128" y="477393"/>
                </a:lnTo>
                <a:lnTo>
                  <a:pt x="995560" y="464963"/>
                </a:lnTo>
                <a:lnTo>
                  <a:pt x="1008006" y="456541"/>
                </a:lnTo>
                <a:lnTo>
                  <a:pt x="1023150" y="453442"/>
                </a:lnTo>
                <a:lnTo>
                  <a:pt x="1038710" y="456541"/>
                </a:lnTo>
                <a:lnTo>
                  <a:pt x="1051294" y="464963"/>
                </a:lnTo>
                <a:lnTo>
                  <a:pt x="1059588" y="477393"/>
                </a:lnTo>
                <a:lnTo>
                  <a:pt x="1062275" y="492520"/>
                </a:lnTo>
                <a:lnTo>
                  <a:pt x="1059172" y="507646"/>
                </a:lnTo>
                <a:lnTo>
                  <a:pt x="1050741" y="520076"/>
                </a:lnTo>
                <a:lnTo>
                  <a:pt x="1038295" y="528498"/>
                </a:lnTo>
                <a:lnTo>
                  <a:pt x="1023150" y="531597"/>
                </a:lnTo>
                <a:close/>
              </a:path>
              <a:path w="2047240" h="1932305">
                <a:moveTo>
                  <a:pt x="1515532" y="531597"/>
                </a:moveTo>
                <a:lnTo>
                  <a:pt x="1500388" y="528498"/>
                </a:lnTo>
                <a:lnTo>
                  <a:pt x="1487942" y="520076"/>
                </a:lnTo>
                <a:lnTo>
                  <a:pt x="1479510" y="507646"/>
                </a:lnTo>
                <a:lnTo>
                  <a:pt x="1476407" y="492520"/>
                </a:lnTo>
                <a:lnTo>
                  <a:pt x="1479510" y="477393"/>
                </a:lnTo>
                <a:lnTo>
                  <a:pt x="1487942" y="464963"/>
                </a:lnTo>
                <a:lnTo>
                  <a:pt x="1500388" y="456541"/>
                </a:lnTo>
                <a:lnTo>
                  <a:pt x="1515532" y="453442"/>
                </a:lnTo>
                <a:lnTo>
                  <a:pt x="1530988" y="456541"/>
                </a:lnTo>
                <a:lnTo>
                  <a:pt x="1543399" y="464963"/>
                </a:lnTo>
                <a:lnTo>
                  <a:pt x="1551658" y="477393"/>
                </a:lnTo>
                <a:lnTo>
                  <a:pt x="1554657" y="492520"/>
                </a:lnTo>
                <a:lnTo>
                  <a:pt x="1551554" y="507646"/>
                </a:lnTo>
                <a:lnTo>
                  <a:pt x="1543123" y="520076"/>
                </a:lnTo>
                <a:lnTo>
                  <a:pt x="1530677" y="528498"/>
                </a:lnTo>
                <a:lnTo>
                  <a:pt x="1515532" y="531597"/>
                </a:lnTo>
                <a:close/>
              </a:path>
              <a:path w="2047240" h="1932305">
                <a:moveTo>
                  <a:pt x="2007914" y="531597"/>
                </a:moveTo>
                <a:lnTo>
                  <a:pt x="1992770" y="528498"/>
                </a:lnTo>
                <a:lnTo>
                  <a:pt x="1980324" y="520076"/>
                </a:lnTo>
                <a:lnTo>
                  <a:pt x="1971892" y="507646"/>
                </a:lnTo>
                <a:lnTo>
                  <a:pt x="1968790" y="492520"/>
                </a:lnTo>
                <a:lnTo>
                  <a:pt x="1971892" y="477393"/>
                </a:lnTo>
                <a:lnTo>
                  <a:pt x="1980324" y="464963"/>
                </a:lnTo>
                <a:lnTo>
                  <a:pt x="1992770" y="456541"/>
                </a:lnTo>
                <a:lnTo>
                  <a:pt x="2007914" y="453442"/>
                </a:lnTo>
                <a:lnTo>
                  <a:pt x="2023059" y="456541"/>
                </a:lnTo>
                <a:lnTo>
                  <a:pt x="2035505" y="464963"/>
                </a:lnTo>
                <a:lnTo>
                  <a:pt x="2043936" y="477393"/>
                </a:lnTo>
                <a:lnTo>
                  <a:pt x="2047039" y="492520"/>
                </a:lnTo>
                <a:lnTo>
                  <a:pt x="2043936" y="507646"/>
                </a:lnTo>
                <a:lnTo>
                  <a:pt x="2035505" y="520076"/>
                </a:lnTo>
                <a:lnTo>
                  <a:pt x="2023059" y="528498"/>
                </a:lnTo>
                <a:lnTo>
                  <a:pt x="2007914" y="531597"/>
                </a:lnTo>
                <a:close/>
              </a:path>
              <a:path w="2047240" h="1932305">
                <a:moveTo>
                  <a:pt x="39124" y="920157"/>
                </a:moveTo>
                <a:close/>
              </a:path>
              <a:path w="2047240" h="1932305">
                <a:moveTo>
                  <a:pt x="39124" y="998311"/>
                </a:moveTo>
                <a:lnTo>
                  <a:pt x="23980" y="995212"/>
                </a:lnTo>
                <a:lnTo>
                  <a:pt x="11534" y="986791"/>
                </a:lnTo>
                <a:lnTo>
                  <a:pt x="3102" y="974360"/>
                </a:lnTo>
                <a:lnTo>
                  <a:pt x="0" y="959234"/>
                </a:lnTo>
                <a:lnTo>
                  <a:pt x="3102" y="944108"/>
                </a:lnTo>
                <a:lnTo>
                  <a:pt x="11534" y="931677"/>
                </a:lnTo>
                <a:lnTo>
                  <a:pt x="23980" y="923256"/>
                </a:lnTo>
                <a:lnTo>
                  <a:pt x="39124" y="920157"/>
                </a:lnTo>
                <a:lnTo>
                  <a:pt x="54684" y="923256"/>
                </a:lnTo>
                <a:lnTo>
                  <a:pt x="67268" y="931677"/>
                </a:lnTo>
                <a:lnTo>
                  <a:pt x="75562" y="944108"/>
                </a:lnTo>
                <a:lnTo>
                  <a:pt x="78249" y="959234"/>
                </a:lnTo>
                <a:lnTo>
                  <a:pt x="75146" y="974360"/>
                </a:lnTo>
                <a:lnTo>
                  <a:pt x="66715" y="986791"/>
                </a:lnTo>
                <a:lnTo>
                  <a:pt x="54269" y="995212"/>
                </a:lnTo>
                <a:lnTo>
                  <a:pt x="39124" y="998311"/>
                </a:lnTo>
                <a:close/>
              </a:path>
              <a:path w="2047240" h="1932305">
                <a:moveTo>
                  <a:pt x="531506" y="998311"/>
                </a:moveTo>
                <a:lnTo>
                  <a:pt x="516362" y="995212"/>
                </a:lnTo>
                <a:lnTo>
                  <a:pt x="503916" y="986791"/>
                </a:lnTo>
                <a:lnTo>
                  <a:pt x="495484" y="974360"/>
                </a:lnTo>
                <a:lnTo>
                  <a:pt x="492381" y="959234"/>
                </a:lnTo>
                <a:lnTo>
                  <a:pt x="495484" y="944108"/>
                </a:lnTo>
                <a:lnTo>
                  <a:pt x="503916" y="931677"/>
                </a:lnTo>
                <a:lnTo>
                  <a:pt x="516362" y="923256"/>
                </a:lnTo>
                <a:lnTo>
                  <a:pt x="531506" y="920157"/>
                </a:lnTo>
                <a:lnTo>
                  <a:pt x="546651" y="923256"/>
                </a:lnTo>
                <a:lnTo>
                  <a:pt x="559097" y="931677"/>
                </a:lnTo>
                <a:lnTo>
                  <a:pt x="567528" y="944108"/>
                </a:lnTo>
                <a:lnTo>
                  <a:pt x="570631" y="959234"/>
                </a:lnTo>
                <a:lnTo>
                  <a:pt x="567528" y="974360"/>
                </a:lnTo>
                <a:lnTo>
                  <a:pt x="559097" y="986791"/>
                </a:lnTo>
                <a:lnTo>
                  <a:pt x="546651" y="995212"/>
                </a:lnTo>
                <a:lnTo>
                  <a:pt x="531506" y="998311"/>
                </a:lnTo>
                <a:close/>
              </a:path>
              <a:path w="2047240" h="1932305">
                <a:moveTo>
                  <a:pt x="1023888" y="998311"/>
                </a:moveTo>
                <a:lnTo>
                  <a:pt x="1008744" y="995212"/>
                </a:lnTo>
                <a:lnTo>
                  <a:pt x="996298" y="986791"/>
                </a:lnTo>
                <a:lnTo>
                  <a:pt x="987866" y="974360"/>
                </a:lnTo>
                <a:lnTo>
                  <a:pt x="984763" y="959234"/>
                </a:lnTo>
                <a:lnTo>
                  <a:pt x="987866" y="944108"/>
                </a:lnTo>
                <a:lnTo>
                  <a:pt x="996298" y="931677"/>
                </a:lnTo>
                <a:lnTo>
                  <a:pt x="1008744" y="923256"/>
                </a:lnTo>
                <a:lnTo>
                  <a:pt x="1023888" y="920157"/>
                </a:lnTo>
                <a:lnTo>
                  <a:pt x="1039033" y="923256"/>
                </a:lnTo>
                <a:lnTo>
                  <a:pt x="1051479" y="931677"/>
                </a:lnTo>
                <a:lnTo>
                  <a:pt x="1059910" y="944108"/>
                </a:lnTo>
                <a:lnTo>
                  <a:pt x="1063013" y="959234"/>
                </a:lnTo>
                <a:lnTo>
                  <a:pt x="1059910" y="974360"/>
                </a:lnTo>
                <a:lnTo>
                  <a:pt x="1051479" y="986791"/>
                </a:lnTo>
                <a:lnTo>
                  <a:pt x="1039033" y="995212"/>
                </a:lnTo>
                <a:lnTo>
                  <a:pt x="1023888" y="998311"/>
                </a:lnTo>
                <a:close/>
              </a:path>
              <a:path w="2047240" h="1932305">
                <a:moveTo>
                  <a:pt x="1515532" y="998311"/>
                </a:moveTo>
                <a:lnTo>
                  <a:pt x="1500387" y="995212"/>
                </a:lnTo>
                <a:lnTo>
                  <a:pt x="1487942" y="986791"/>
                </a:lnTo>
                <a:lnTo>
                  <a:pt x="1479510" y="974360"/>
                </a:lnTo>
                <a:lnTo>
                  <a:pt x="1476407" y="959234"/>
                </a:lnTo>
                <a:lnTo>
                  <a:pt x="1479510" y="944108"/>
                </a:lnTo>
                <a:lnTo>
                  <a:pt x="1487942" y="931677"/>
                </a:lnTo>
                <a:lnTo>
                  <a:pt x="1500387" y="923256"/>
                </a:lnTo>
                <a:lnTo>
                  <a:pt x="1515532" y="920157"/>
                </a:lnTo>
                <a:lnTo>
                  <a:pt x="1530988" y="923256"/>
                </a:lnTo>
                <a:lnTo>
                  <a:pt x="1543399" y="931677"/>
                </a:lnTo>
                <a:lnTo>
                  <a:pt x="1551658" y="944108"/>
                </a:lnTo>
                <a:lnTo>
                  <a:pt x="1554657" y="959234"/>
                </a:lnTo>
                <a:lnTo>
                  <a:pt x="1551554" y="974360"/>
                </a:lnTo>
                <a:lnTo>
                  <a:pt x="1543123" y="986791"/>
                </a:lnTo>
                <a:lnTo>
                  <a:pt x="1530677" y="995212"/>
                </a:lnTo>
                <a:lnTo>
                  <a:pt x="1515532" y="998311"/>
                </a:lnTo>
                <a:close/>
              </a:path>
              <a:path w="2047240" h="1932305">
                <a:moveTo>
                  <a:pt x="2007914" y="998311"/>
                </a:moveTo>
                <a:lnTo>
                  <a:pt x="1992769" y="995212"/>
                </a:lnTo>
                <a:lnTo>
                  <a:pt x="1980324" y="986791"/>
                </a:lnTo>
                <a:lnTo>
                  <a:pt x="1971892" y="974360"/>
                </a:lnTo>
                <a:lnTo>
                  <a:pt x="1968789" y="959234"/>
                </a:lnTo>
                <a:lnTo>
                  <a:pt x="1971892" y="944108"/>
                </a:lnTo>
                <a:lnTo>
                  <a:pt x="1980324" y="931677"/>
                </a:lnTo>
                <a:lnTo>
                  <a:pt x="1992769" y="923256"/>
                </a:lnTo>
                <a:lnTo>
                  <a:pt x="2007914" y="920157"/>
                </a:lnTo>
                <a:lnTo>
                  <a:pt x="2023059" y="923256"/>
                </a:lnTo>
                <a:lnTo>
                  <a:pt x="2035504" y="931677"/>
                </a:lnTo>
                <a:lnTo>
                  <a:pt x="2043936" y="944108"/>
                </a:lnTo>
                <a:lnTo>
                  <a:pt x="2047039" y="959234"/>
                </a:lnTo>
                <a:lnTo>
                  <a:pt x="2043936" y="974360"/>
                </a:lnTo>
                <a:lnTo>
                  <a:pt x="2035504" y="986791"/>
                </a:lnTo>
                <a:lnTo>
                  <a:pt x="2023059" y="995212"/>
                </a:lnTo>
                <a:lnTo>
                  <a:pt x="2007914" y="998311"/>
                </a:lnTo>
                <a:close/>
              </a:path>
              <a:path w="2047240" h="1932305">
                <a:moveTo>
                  <a:pt x="39862" y="1373600"/>
                </a:moveTo>
                <a:close/>
              </a:path>
              <a:path w="2047240" h="1932305">
                <a:moveTo>
                  <a:pt x="39862" y="1451754"/>
                </a:moveTo>
                <a:lnTo>
                  <a:pt x="24718" y="1448655"/>
                </a:lnTo>
                <a:lnTo>
                  <a:pt x="12272" y="1440234"/>
                </a:lnTo>
                <a:lnTo>
                  <a:pt x="3840" y="1427803"/>
                </a:lnTo>
                <a:lnTo>
                  <a:pt x="738" y="1412677"/>
                </a:lnTo>
                <a:lnTo>
                  <a:pt x="3840" y="1397551"/>
                </a:lnTo>
                <a:lnTo>
                  <a:pt x="12272" y="1385120"/>
                </a:lnTo>
                <a:lnTo>
                  <a:pt x="24718" y="1376699"/>
                </a:lnTo>
                <a:lnTo>
                  <a:pt x="39862" y="1373600"/>
                </a:lnTo>
                <a:lnTo>
                  <a:pt x="55007" y="1376699"/>
                </a:lnTo>
                <a:lnTo>
                  <a:pt x="67453" y="1385120"/>
                </a:lnTo>
                <a:lnTo>
                  <a:pt x="75884" y="1397551"/>
                </a:lnTo>
                <a:lnTo>
                  <a:pt x="78987" y="1412677"/>
                </a:lnTo>
                <a:lnTo>
                  <a:pt x="75884" y="1427803"/>
                </a:lnTo>
                <a:lnTo>
                  <a:pt x="67453" y="1440234"/>
                </a:lnTo>
                <a:lnTo>
                  <a:pt x="55007" y="1448655"/>
                </a:lnTo>
                <a:lnTo>
                  <a:pt x="39862" y="1451754"/>
                </a:lnTo>
                <a:close/>
              </a:path>
              <a:path w="2047240" h="1932305">
                <a:moveTo>
                  <a:pt x="531506" y="1451754"/>
                </a:moveTo>
                <a:lnTo>
                  <a:pt x="516361" y="1448655"/>
                </a:lnTo>
                <a:lnTo>
                  <a:pt x="503916" y="1440234"/>
                </a:lnTo>
                <a:lnTo>
                  <a:pt x="495484" y="1427803"/>
                </a:lnTo>
                <a:lnTo>
                  <a:pt x="492381" y="1412677"/>
                </a:lnTo>
                <a:lnTo>
                  <a:pt x="495484" y="1397551"/>
                </a:lnTo>
                <a:lnTo>
                  <a:pt x="503916" y="1385120"/>
                </a:lnTo>
                <a:lnTo>
                  <a:pt x="516361" y="1376699"/>
                </a:lnTo>
                <a:lnTo>
                  <a:pt x="531506" y="1373600"/>
                </a:lnTo>
                <a:lnTo>
                  <a:pt x="546962" y="1376699"/>
                </a:lnTo>
                <a:lnTo>
                  <a:pt x="559373" y="1385120"/>
                </a:lnTo>
                <a:lnTo>
                  <a:pt x="567632" y="1397551"/>
                </a:lnTo>
                <a:lnTo>
                  <a:pt x="570631" y="1412677"/>
                </a:lnTo>
                <a:lnTo>
                  <a:pt x="567528" y="1427803"/>
                </a:lnTo>
                <a:lnTo>
                  <a:pt x="559097" y="1440234"/>
                </a:lnTo>
                <a:lnTo>
                  <a:pt x="546651" y="1448655"/>
                </a:lnTo>
                <a:lnTo>
                  <a:pt x="531506" y="1451754"/>
                </a:lnTo>
                <a:close/>
              </a:path>
              <a:path w="2047240" h="1932305">
                <a:moveTo>
                  <a:pt x="1023888" y="1451754"/>
                </a:moveTo>
                <a:lnTo>
                  <a:pt x="1008743" y="1448655"/>
                </a:lnTo>
                <a:lnTo>
                  <a:pt x="996298" y="1440234"/>
                </a:lnTo>
                <a:lnTo>
                  <a:pt x="987866" y="1427803"/>
                </a:lnTo>
                <a:lnTo>
                  <a:pt x="984763" y="1412677"/>
                </a:lnTo>
                <a:lnTo>
                  <a:pt x="987866" y="1397551"/>
                </a:lnTo>
                <a:lnTo>
                  <a:pt x="996298" y="1385120"/>
                </a:lnTo>
                <a:lnTo>
                  <a:pt x="1008743" y="1376699"/>
                </a:lnTo>
                <a:lnTo>
                  <a:pt x="1023888" y="1373600"/>
                </a:lnTo>
                <a:lnTo>
                  <a:pt x="1039033" y="1376699"/>
                </a:lnTo>
                <a:lnTo>
                  <a:pt x="1051478" y="1385120"/>
                </a:lnTo>
                <a:lnTo>
                  <a:pt x="1059910" y="1397551"/>
                </a:lnTo>
                <a:lnTo>
                  <a:pt x="1063013" y="1412677"/>
                </a:lnTo>
                <a:lnTo>
                  <a:pt x="1059910" y="1427803"/>
                </a:lnTo>
                <a:lnTo>
                  <a:pt x="1051478" y="1440234"/>
                </a:lnTo>
                <a:lnTo>
                  <a:pt x="1039033" y="1448655"/>
                </a:lnTo>
                <a:lnTo>
                  <a:pt x="1023888" y="1451754"/>
                </a:lnTo>
                <a:close/>
              </a:path>
              <a:path w="2047240" h="1932305">
                <a:moveTo>
                  <a:pt x="1515532" y="1451754"/>
                </a:moveTo>
                <a:lnTo>
                  <a:pt x="1500387" y="1448655"/>
                </a:lnTo>
                <a:lnTo>
                  <a:pt x="1487942" y="1440234"/>
                </a:lnTo>
                <a:lnTo>
                  <a:pt x="1479510" y="1427803"/>
                </a:lnTo>
                <a:lnTo>
                  <a:pt x="1476407" y="1412677"/>
                </a:lnTo>
                <a:lnTo>
                  <a:pt x="1479510" y="1397551"/>
                </a:lnTo>
                <a:lnTo>
                  <a:pt x="1487942" y="1385120"/>
                </a:lnTo>
                <a:lnTo>
                  <a:pt x="1500387" y="1376699"/>
                </a:lnTo>
                <a:lnTo>
                  <a:pt x="1515532" y="1373600"/>
                </a:lnTo>
                <a:lnTo>
                  <a:pt x="1531092" y="1376699"/>
                </a:lnTo>
                <a:lnTo>
                  <a:pt x="1543676" y="1385120"/>
                </a:lnTo>
                <a:lnTo>
                  <a:pt x="1551969" y="1397551"/>
                </a:lnTo>
                <a:lnTo>
                  <a:pt x="1554657" y="1412677"/>
                </a:lnTo>
                <a:lnTo>
                  <a:pt x="1551554" y="1427803"/>
                </a:lnTo>
                <a:lnTo>
                  <a:pt x="1543122" y="1440234"/>
                </a:lnTo>
                <a:lnTo>
                  <a:pt x="1530677" y="1448655"/>
                </a:lnTo>
                <a:lnTo>
                  <a:pt x="1515532" y="1451754"/>
                </a:lnTo>
                <a:close/>
              </a:path>
              <a:path w="2047240" h="1932305">
                <a:moveTo>
                  <a:pt x="2007914" y="1451754"/>
                </a:moveTo>
                <a:lnTo>
                  <a:pt x="1992769" y="1448655"/>
                </a:lnTo>
                <a:lnTo>
                  <a:pt x="1980324" y="1440234"/>
                </a:lnTo>
                <a:lnTo>
                  <a:pt x="1971892" y="1427803"/>
                </a:lnTo>
                <a:lnTo>
                  <a:pt x="1968789" y="1412677"/>
                </a:lnTo>
                <a:lnTo>
                  <a:pt x="1971892" y="1397551"/>
                </a:lnTo>
                <a:lnTo>
                  <a:pt x="1980324" y="1385120"/>
                </a:lnTo>
                <a:lnTo>
                  <a:pt x="1992769" y="1376699"/>
                </a:lnTo>
                <a:lnTo>
                  <a:pt x="2007914" y="1373600"/>
                </a:lnTo>
                <a:lnTo>
                  <a:pt x="2023059" y="1376699"/>
                </a:lnTo>
                <a:lnTo>
                  <a:pt x="2035504" y="1385120"/>
                </a:lnTo>
                <a:lnTo>
                  <a:pt x="2043936" y="1397551"/>
                </a:lnTo>
                <a:lnTo>
                  <a:pt x="2047039" y="1412677"/>
                </a:lnTo>
                <a:lnTo>
                  <a:pt x="2043936" y="1427803"/>
                </a:lnTo>
                <a:lnTo>
                  <a:pt x="2035504" y="1440234"/>
                </a:lnTo>
                <a:lnTo>
                  <a:pt x="2023059" y="1448655"/>
                </a:lnTo>
                <a:lnTo>
                  <a:pt x="2007914" y="1451754"/>
                </a:lnTo>
                <a:close/>
              </a:path>
              <a:path w="2047240" h="1932305">
                <a:moveTo>
                  <a:pt x="39862" y="1931740"/>
                </a:moveTo>
                <a:lnTo>
                  <a:pt x="24718" y="1928641"/>
                </a:lnTo>
                <a:lnTo>
                  <a:pt x="12272" y="1920220"/>
                </a:lnTo>
                <a:lnTo>
                  <a:pt x="3840" y="1907789"/>
                </a:lnTo>
                <a:lnTo>
                  <a:pt x="738" y="1892663"/>
                </a:lnTo>
                <a:lnTo>
                  <a:pt x="3840" y="1877537"/>
                </a:lnTo>
                <a:lnTo>
                  <a:pt x="12272" y="1865106"/>
                </a:lnTo>
                <a:lnTo>
                  <a:pt x="24718" y="1856685"/>
                </a:lnTo>
                <a:lnTo>
                  <a:pt x="39863" y="1853586"/>
                </a:lnTo>
                <a:lnTo>
                  <a:pt x="55007" y="1856685"/>
                </a:lnTo>
                <a:lnTo>
                  <a:pt x="67453" y="1865106"/>
                </a:lnTo>
                <a:lnTo>
                  <a:pt x="75884" y="1877537"/>
                </a:lnTo>
                <a:lnTo>
                  <a:pt x="78987" y="1892663"/>
                </a:lnTo>
                <a:lnTo>
                  <a:pt x="75884" y="1907789"/>
                </a:lnTo>
                <a:lnTo>
                  <a:pt x="67453" y="1920220"/>
                </a:lnTo>
                <a:lnTo>
                  <a:pt x="55007" y="1928641"/>
                </a:lnTo>
                <a:lnTo>
                  <a:pt x="39862" y="1931740"/>
                </a:lnTo>
                <a:close/>
              </a:path>
              <a:path w="2047240" h="1932305">
                <a:moveTo>
                  <a:pt x="531506" y="1931740"/>
                </a:moveTo>
                <a:lnTo>
                  <a:pt x="516361" y="1928641"/>
                </a:lnTo>
                <a:lnTo>
                  <a:pt x="503916" y="1920220"/>
                </a:lnTo>
                <a:lnTo>
                  <a:pt x="495484" y="1907789"/>
                </a:lnTo>
                <a:lnTo>
                  <a:pt x="492381" y="1892663"/>
                </a:lnTo>
                <a:lnTo>
                  <a:pt x="495484" y="1877537"/>
                </a:lnTo>
                <a:lnTo>
                  <a:pt x="503916" y="1865106"/>
                </a:lnTo>
                <a:lnTo>
                  <a:pt x="516362" y="1856685"/>
                </a:lnTo>
                <a:lnTo>
                  <a:pt x="531506" y="1853586"/>
                </a:lnTo>
                <a:lnTo>
                  <a:pt x="547066" y="1856685"/>
                </a:lnTo>
                <a:lnTo>
                  <a:pt x="559650" y="1865106"/>
                </a:lnTo>
                <a:lnTo>
                  <a:pt x="567943" y="1877537"/>
                </a:lnTo>
                <a:lnTo>
                  <a:pt x="570631" y="1892663"/>
                </a:lnTo>
                <a:lnTo>
                  <a:pt x="567528" y="1907789"/>
                </a:lnTo>
                <a:lnTo>
                  <a:pt x="559097" y="1920220"/>
                </a:lnTo>
                <a:lnTo>
                  <a:pt x="546651" y="1928641"/>
                </a:lnTo>
                <a:lnTo>
                  <a:pt x="531506" y="1931740"/>
                </a:lnTo>
                <a:close/>
              </a:path>
              <a:path w="2047240" h="1932305">
                <a:moveTo>
                  <a:pt x="1023888" y="1931740"/>
                </a:moveTo>
                <a:lnTo>
                  <a:pt x="1008743" y="1928641"/>
                </a:lnTo>
                <a:lnTo>
                  <a:pt x="996298" y="1920220"/>
                </a:lnTo>
                <a:lnTo>
                  <a:pt x="987866" y="1907789"/>
                </a:lnTo>
                <a:lnTo>
                  <a:pt x="984763" y="1892663"/>
                </a:lnTo>
                <a:lnTo>
                  <a:pt x="987866" y="1877537"/>
                </a:lnTo>
                <a:lnTo>
                  <a:pt x="996298" y="1865106"/>
                </a:lnTo>
                <a:lnTo>
                  <a:pt x="1008744" y="1856685"/>
                </a:lnTo>
                <a:lnTo>
                  <a:pt x="1023888" y="1853586"/>
                </a:lnTo>
                <a:lnTo>
                  <a:pt x="1039033" y="1856685"/>
                </a:lnTo>
                <a:lnTo>
                  <a:pt x="1051479" y="1865106"/>
                </a:lnTo>
                <a:lnTo>
                  <a:pt x="1059910" y="1877537"/>
                </a:lnTo>
                <a:lnTo>
                  <a:pt x="1063013" y="1892663"/>
                </a:lnTo>
                <a:lnTo>
                  <a:pt x="1059910" y="1907789"/>
                </a:lnTo>
                <a:lnTo>
                  <a:pt x="1051478" y="1920220"/>
                </a:lnTo>
                <a:lnTo>
                  <a:pt x="1039033" y="1928641"/>
                </a:lnTo>
                <a:lnTo>
                  <a:pt x="1023888" y="1931740"/>
                </a:lnTo>
                <a:close/>
              </a:path>
              <a:path w="2047240" h="1932305">
                <a:moveTo>
                  <a:pt x="1515532" y="1931740"/>
                </a:moveTo>
                <a:lnTo>
                  <a:pt x="1500387" y="1928641"/>
                </a:lnTo>
                <a:lnTo>
                  <a:pt x="1487942" y="1920220"/>
                </a:lnTo>
                <a:lnTo>
                  <a:pt x="1479510" y="1907789"/>
                </a:lnTo>
                <a:lnTo>
                  <a:pt x="1476407" y="1892663"/>
                </a:lnTo>
                <a:lnTo>
                  <a:pt x="1479510" y="1877537"/>
                </a:lnTo>
                <a:lnTo>
                  <a:pt x="1487942" y="1865106"/>
                </a:lnTo>
                <a:lnTo>
                  <a:pt x="1500388" y="1856685"/>
                </a:lnTo>
                <a:lnTo>
                  <a:pt x="1515532" y="1853586"/>
                </a:lnTo>
                <a:lnTo>
                  <a:pt x="1531092" y="1856685"/>
                </a:lnTo>
                <a:lnTo>
                  <a:pt x="1543676" y="1865106"/>
                </a:lnTo>
                <a:lnTo>
                  <a:pt x="1551969" y="1877537"/>
                </a:lnTo>
                <a:lnTo>
                  <a:pt x="1554657" y="1892663"/>
                </a:lnTo>
                <a:lnTo>
                  <a:pt x="1551554" y="1907789"/>
                </a:lnTo>
                <a:lnTo>
                  <a:pt x="1543122" y="1920220"/>
                </a:lnTo>
                <a:lnTo>
                  <a:pt x="1530677" y="1928641"/>
                </a:lnTo>
                <a:lnTo>
                  <a:pt x="1515532" y="1931740"/>
                </a:lnTo>
                <a:close/>
              </a:path>
              <a:path w="2047240" h="1932305">
                <a:moveTo>
                  <a:pt x="2007914" y="1931740"/>
                </a:moveTo>
                <a:lnTo>
                  <a:pt x="1992769" y="1928641"/>
                </a:lnTo>
                <a:lnTo>
                  <a:pt x="1980324" y="1920220"/>
                </a:lnTo>
                <a:lnTo>
                  <a:pt x="1971892" y="1907789"/>
                </a:lnTo>
                <a:lnTo>
                  <a:pt x="1968789" y="1892663"/>
                </a:lnTo>
                <a:lnTo>
                  <a:pt x="1971892" y="1877537"/>
                </a:lnTo>
                <a:lnTo>
                  <a:pt x="1980324" y="1865106"/>
                </a:lnTo>
                <a:lnTo>
                  <a:pt x="1992770" y="1856685"/>
                </a:lnTo>
                <a:lnTo>
                  <a:pt x="2007914" y="1853586"/>
                </a:lnTo>
                <a:lnTo>
                  <a:pt x="2023059" y="1856685"/>
                </a:lnTo>
                <a:lnTo>
                  <a:pt x="2035504" y="1865106"/>
                </a:lnTo>
                <a:lnTo>
                  <a:pt x="2043936" y="1877537"/>
                </a:lnTo>
                <a:lnTo>
                  <a:pt x="2047039" y="1892663"/>
                </a:lnTo>
                <a:lnTo>
                  <a:pt x="2043936" y="1907789"/>
                </a:lnTo>
                <a:lnTo>
                  <a:pt x="2035504" y="1920220"/>
                </a:lnTo>
                <a:lnTo>
                  <a:pt x="2023059" y="1928641"/>
                </a:lnTo>
                <a:lnTo>
                  <a:pt x="2007914" y="1931740"/>
                </a:lnTo>
                <a:close/>
              </a:path>
            </a:pathLst>
          </a:custGeom>
          <a:solidFill>
            <a:srgbClr val="74C7FA"/>
          </a:solidFill>
        </p:spPr>
        <p:txBody>
          <a:bodyPr wrap="square" lIns="0" tIns="0" rIns="0" bIns="0" rtlCol="0"/>
          <a:lstStyle/>
          <a:p>
            <a:endParaRPr/>
          </a:p>
        </p:txBody>
      </p:sp>
      <p:sp>
        <p:nvSpPr>
          <p:cNvPr id="4" name="object 4"/>
          <p:cNvSpPr/>
          <p:nvPr/>
        </p:nvSpPr>
        <p:spPr>
          <a:xfrm>
            <a:off x="14157642" y="8569690"/>
            <a:ext cx="2047239" cy="1452245"/>
          </a:xfrm>
          <a:custGeom>
            <a:avLst/>
            <a:gdLst/>
            <a:ahLst/>
            <a:cxnLst/>
            <a:rect l="l" t="t" r="r" b="b"/>
            <a:pathLst>
              <a:path w="2047240" h="1452245">
                <a:moveTo>
                  <a:pt x="39125" y="78891"/>
                </a:moveTo>
                <a:lnTo>
                  <a:pt x="23980" y="75792"/>
                </a:lnTo>
                <a:lnTo>
                  <a:pt x="11534" y="67371"/>
                </a:lnTo>
                <a:lnTo>
                  <a:pt x="3103" y="54940"/>
                </a:lnTo>
                <a:lnTo>
                  <a:pt x="0" y="39814"/>
                </a:lnTo>
                <a:lnTo>
                  <a:pt x="3103" y="24688"/>
                </a:lnTo>
                <a:lnTo>
                  <a:pt x="11534" y="12257"/>
                </a:lnTo>
                <a:lnTo>
                  <a:pt x="23980" y="3836"/>
                </a:lnTo>
                <a:lnTo>
                  <a:pt x="39125" y="737"/>
                </a:lnTo>
                <a:lnTo>
                  <a:pt x="54581" y="3836"/>
                </a:lnTo>
                <a:lnTo>
                  <a:pt x="66992" y="12257"/>
                </a:lnTo>
                <a:lnTo>
                  <a:pt x="75251" y="24688"/>
                </a:lnTo>
                <a:lnTo>
                  <a:pt x="78250" y="39814"/>
                </a:lnTo>
                <a:lnTo>
                  <a:pt x="75147" y="54940"/>
                </a:lnTo>
                <a:lnTo>
                  <a:pt x="66715" y="67371"/>
                </a:lnTo>
                <a:lnTo>
                  <a:pt x="54269" y="75792"/>
                </a:lnTo>
                <a:lnTo>
                  <a:pt x="39125" y="78891"/>
                </a:lnTo>
                <a:close/>
              </a:path>
              <a:path w="2047240" h="1452245">
                <a:moveTo>
                  <a:pt x="531507" y="78154"/>
                </a:moveTo>
                <a:lnTo>
                  <a:pt x="516362" y="75055"/>
                </a:lnTo>
                <a:lnTo>
                  <a:pt x="503916" y="66633"/>
                </a:lnTo>
                <a:lnTo>
                  <a:pt x="495485" y="54203"/>
                </a:lnTo>
                <a:lnTo>
                  <a:pt x="492382" y="39077"/>
                </a:lnTo>
                <a:lnTo>
                  <a:pt x="495485" y="23950"/>
                </a:lnTo>
                <a:lnTo>
                  <a:pt x="503916" y="11520"/>
                </a:lnTo>
                <a:lnTo>
                  <a:pt x="516362" y="3098"/>
                </a:lnTo>
                <a:lnTo>
                  <a:pt x="531507" y="0"/>
                </a:lnTo>
                <a:lnTo>
                  <a:pt x="546651" y="3098"/>
                </a:lnTo>
                <a:lnTo>
                  <a:pt x="559097" y="11520"/>
                </a:lnTo>
                <a:lnTo>
                  <a:pt x="567529" y="23950"/>
                </a:lnTo>
                <a:lnTo>
                  <a:pt x="570632" y="39077"/>
                </a:lnTo>
                <a:lnTo>
                  <a:pt x="567529" y="54203"/>
                </a:lnTo>
                <a:lnTo>
                  <a:pt x="559097" y="66633"/>
                </a:lnTo>
                <a:lnTo>
                  <a:pt x="546651" y="75055"/>
                </a:lnTo>
                <a:lnTo>
                  <a:pt x="531507" y="78154"/>
                </a:lnTo>
                <a:close/>
              </a:path>
              <a:path w="2047240" h="1452245">
                <a:moveTo>
                  <a:pt x="1023151" y="78154"/>
                </a:moveTo>
                <a:lnTo>
                  <a:pt x="1008006" y="75055"/>
                </a:lnTo>
                <a:lnTo>
                  <a:pt x="995560" y="66633"/>
                </a:lnTo>
                <a:lnTo>
                  <a:pt x="987128" y="54203"/>
                </a:lnTo>
                <a:lnTo>
                  <a:pt x="984026" y="39077"/>
                </a:lnTo>
                <a:lnTo>
                  <a:pt x="987128" y="23950"/>
                </a:lnTo>
                <a:lnTo>
                  <a:pt x="995560" y="11520"/>
                </a:lnTo>
                <a:lnTo>
                  <a:pt x="1008006" y="3098"/>
                </a:lnTo>
                <a:lnTo>
                  <a:pt x="1023151" y="0"/>
                </a:lnTo>
                <a:lnTo>
                  <a:pt x="1038607" y="3098"/>
                </a:lnTo>
                <a:lnTo>
                  <a:pt x="1051018" y="11520"/>
                </a:lnTo>
                <a:lnTo>
                  <a:pt x="1059276" y="23950"/>
                </a:lnTo>
                <a:lnTo>
                  <a:pt x="1062275" y="39077"/>
                </a:lnTo>
                <a:lnTo>
                  <a:pt x="1059173" y="54203"/>
                </a:lnTo>
                <a:lnTo>
                  <a:pt x="1050741" y="66633"/>
                </a:lnTo>
                <a:lnTo>
                  <a:pt x="1038295" y="75055"/>
                </a:lnTo>
                <a:lnTo>
                  <a:pt x="1023151" y="78154"/>
                </a:lnTo>
                <a:close/>
              </a:path>
              <a:path w="2047240" h="1452245">
                <a:moveTo>
                  <a:pt x="1515532" y="78154"/>
                </a:moveTo>
                <a:lnTo>
                  <a:pt x="1500388" y="75055"/>
                </a:lnTo>
                <a:lnTo>
                  <a:pt x="1487942" y="66633"/>
                </a:lnTo>
                <a:lnTo>
                  <a:pt x="1479510" y="54203"/>
                </a:lnTo>
                <a:lnTo>
                  <a:pt x="1476408" y="39077"/>
                </a:lnTo>
                <a:lnTo>
                  <a:pt x="1479510" y="23950"/>
                </a:lnTo>
                <a:lnTo>
                  <a:pt x="1487942" y="11520"/>
                </a:lnTo>
                <a:lnTo>
                  <a:pt x="1500388" y="3098"/>
                </a:lnTo>
                <a:lnTo>
                  <a:pt x="1515532" y="0"/>
                </a:lnTo>
                <a:lnTo>
                  <a:pt x="1530677" y="3098"/>
                </a:lnTo>
                <a:lnTo>
                  <a:pt x="1543123" y="11520"/>
                </a:lnTo>
                <a:lnTo>
                  <a:pt x="1551555" y="23950"/>
                </a:lnTo>
                <a:lnTo>
                  <a:pt x="1554657" y="39077"/>
                </a:lnTo>
                <a:lnTo>
                  <a:pt x="1551555" y="54203"/>
                </a:lnTo>
                <a:lnTo>
                  <a:pt x="1543123" y="66633"/>
                </a:lnTo>
                <a:lnTo>
                  <a:pt x="1530677" y="75055"/>
                </a:lnTo>
                <a:lnTo>
                  <a:pt x="1515532" y="78154"/>
                </a:lnTo>
                <a:close/>
              </a:path>
              <a:path w="2047240" h="1452245">
                <a:moveTo>
                  <a:pt x="2007176" y="78891"/>
                </a:moveTo>
                <a:lnTo>
                  <a:pt x="1992032" y="75792"/>
                </a:lnTo>
                <a:lnTo>
                  <a:pt x="1979586" y="67371"/>
                </a:lnTo>
                <a:lnTo>
                  <a:pt x="1971154" y="54940"/>
                </a:lnTo>
                <a:lnTo>
                  <a:pt x="1968051" y="39814"/>
                </a:lnTo>
                <a:lnTo>
                  <a:pt x="1971154" y="24688"/>
                </a:lnTo>
                <a:lnTo>
                  <a:pt x="1979586" y="12257"/>
                </a:lnTo>
                <a:lnTo>
                  <a:pt x="1992032" y="3836"/>
                </a:lnTo>
                <a:lnTo>
                  <a:pt x="2007176" y="737"/>
                </a:lnTo>
                <a:lnTo>
                  <a:pt x="2022321" y="3836"/>
                </a:lnTo>
                <a:lnTo>
                  <a:pt x="2034767" y="12257"/>
                </a:lnTo>
                <a:lnTo>
                  <a:pt x="2043198" y="24688"/>
                </a:lnTo>
                <a:lnTo>
                  <a:pt x="2046301" y="39814"/>
                </a:lnTo>
                <a:lnTo>
                  <a:pt x="2043198" y="54940"/>
                </a:lnTo>
                <a:lnTo>
                  <a:pt x="2034767" y="67371"/>
                </a:lnTo>
                <a:lnTo>
                  <a:pt x="2022321" y="75792"/>
                </a:lnTo>
                <a:lnTo>
                  <a:pt x="2007176" y="78891"/>
                </a:lnTo>
                <a:close/>
              </a:path>
              <a:path w="2047240" h="1452245">
                <a:moveTo>
                  <a:pt x="39125" y="453442"/>
                </a:moveTo>
                <a:close/>
              </a:path>
              <a:path w="2047240" h="1452245">
                <a:moveTo>
                  <a:pt x="39125" y="531597"/>
                </a:moveTo>
                <a:lnTo>
                  <a:pt x="23980" y="528498"/>
                </a:lnTo>
                <a:lnTo>
                  <a:pt x="11534" y="520076"/>
                </a:lnTo>
                <a:lnTo>
                  <a:pt x="3102" y="507646"/>
                </a:lnTo>
                <a:lnTo>
                  <a:pt x="0" y="492520"/>
                </a:lnTo>
                <a:lnTo>
                  <a:pt x="3102" y="477393"/>
                </a:lnTo>
                <a:lnTo>
                  <a:pt x="11534" y="464963"/>
                </a:lnTo>
                <a:lnTo>
                  <a:pt x="23980" y="456541"/>
                </a:lnTo>
                <a:lnTo>
                  <a:pt x="39125" y="453442"/>
                </a:lnTo>
                <a:lnTo>
                  <a:pt x="54684" y="456541"/>
                </a:lnTo>
                <a:lnTo>
                  <a:pt x="67269" y="464963"/>
                </a:lnTo>
                <a:lnTo>
                  <a:pt x="75562" y="477393"/>
                </a:lnTo>
                <a:lnTo>
                  <a:pt x="78249" y="492520"/>
                </a:lnTo>
                <a:lnTo>
                  <a:pt x="75147" y="507646"/>
                </a:lnTo>
                <a:lnTo>
                  <a:pt x="66715" y="520076"/>
                </a:lnTo>
                <a:lnTo>
                  <a:pt x="54269" y="528498"/>
                </a:lnTo>
                <a:lnTo>
                  <a:pt x="39125" y="531597"/>
                </a:lnTo>
                <a:close/>
              </a:path>
              <a:path w="2047240" h="1452245">
                <a:moveTo>
                  <a:pt x="531507" y="531597"/>
                </a:moveTo>
                <a:lnTo>
                  <a:pt x="516362" y="528498"/>
                </a:lnTo>
                <a:lnTo>
                  <a:pt x="503916" y="520076"/>
                </a:lnTo>
                <a:lnTo>
                  <a:pt x="495484" y="507646"/>
                </a:lnTo>
                <a:lnTo>
                  <a:pt x="492382" y="492520"/>
                </a:lnTo>
                <a:lnTo>
                  <a:pt x="495484" y="477393"/>
                </a:lnTo>
                <a:lnTo>
                  <a:pt x="503916" y="464963"/>
                </a:lnTo>
                <a:lnTo>
                  <a:pt x="516362" y="456541"/>
                </a:lnTo>
                <a:lnTo>
                  <a:pt x="531507" y="453442"/>
                </a:lnTo>
                <a:lnTo>
                  <a:pt x="546651" y="456541"/>
                </a:lnTo>
                <a:lnTo>
                  <a:pt x="559097" y="464963"/>
                </a:lnTo>
                <a:lnTo>
                  <a:pt x="567529" y="477393"/>
                </a:lnTo>
                <a:lnTo>
                  <a:pt x="570631" y="492520"/>
                </a:lnTo>
                <a:lnTo>
                  <a:pt x="567529" y="507646"/>
                </a:lnTo>
                <a:lnTo>
                  <a:pt x="559097" y="520076"/>
                </a:lnTo>
                <a:lnTo>
                  <a:pt x="546651" y="528498"/>
                </a:lnTo>
                <a:lnTo>
                  <a:pt x="531507" y="531597"/>
                </a:lnTo>
                <a:close/>
              </a:path>
              <a:path w="2047240" h="1452245">
                <a:moveTo>
                  <a:pt x="1023150" y="531597"/>
                </a:moveTo>
                <a:lnTo>
                  <a:pt x="1008006" y="528498"/>
                </a:lnTo>
                <a:lnTo>
                  <a:pt x="995560" y="520076"/>
                </a:lnTo>
                <a:lnTo>
                  <a:pt x="987128" y="507646"/>
                </a:lnTo>
                <a:lnTo>
                  <a:pt x="984025" y="492520"/>
                </a:lnTo>
                <a:lnTo>
                  <a:pt x="987128" y="477393"/>
                </a:lnTo>
                <a:lnTo>
                  <a:pt x="995560" y="464963"/>
                </a:lnTo>
                <a:lnTo>
                  <a:pt x="1008006" y="456541"/>
                </a:lnTo>
                <a:lnTo>
                  <a:pt x="1023150" y="453442"/>
                </a:lnTo>
                <a:lnTo>
                  <a:pt x="1038710" y="456541"/>
                </a:lnTo>
                <a:lnTo>
                  <a:pt x="1051294" y="464963"/>
                </a:lnTo>
                <a:lnTo>
                  <a:pt x="1059588" y="477393"/>
                </a:lnTo>
                <a:lnTo>
                  <a:pt x="1062275" y="492520"/>
                </a:lnTo>
                <a:lnTo>
                  <a:pt x="1059172" y="507646"/>
                </a:lnTo>
                <a:lnTo>
                  <a:pt x="1050741" y="520076"/>
                </a:lnTo>
                <a:lnTo>
                  <a:pt x="1038295" y="528498"/>
                </a:lnTo>
                <a:lnTo>
                  <a:pt x="1023150" y="531597"/>
                </a:lnTo>
                <a:close/>
              </a:path>
              <a:path w="2047240" h="1452245">
                <a:moveTo>
                  <a:pt x="1515532" y="531597"/>
                </a:moveTo>
                <a:lnTo>
                  <a:pt x="1500388" y="528498"/>
                </a:lnTo>
                <a:lnTo>
                  <a:pt x="1487942" y="520076"/>
                </a:lnTo>
                <a:lnTo>
                  <a:pt x="1479510" y="507646"/>
                </a:lnTo>
                <a:lnTo>
                  <a:pt x="1476407" y="492520"/>
                </a:lnTo>
                <a:lnTo>
                  <a:pt x="1479510" y="477393"/>
                </a:lnTo>
                <a:lnTo>
                  <a:pt x="1487942" y="464963"/>
                </a:lnTo>
                <a:lnTo>
                  <a:pt x="1500388" y="456541"/>
                </a:lnTo>
                <a:lnTo>
                  <a:pt x="1515532" y="453442"/>
                </a:lnTo>
                <a:lnTo>
                  <a:pt x="1530988" y="456541"/>
                </a:lnTo>
                <a:lnTo>
                  <a:pt x="1543399" y="464963"/>
                </a:lnTo>
                <a:lnTo>
                  <a:pt x="1551658" y="477393"/>
                </a:lnTo>
                <a:lnTo>
                  <a:pt x="1554657" y="492520"/>
                </a:lnTo>
                <a:lnTo>
                  <a:pt x="1551554" y="507646"/>
                </a:lnTo>
                <a:lnTo>
                  <a:pt x="1543123" y="520076"/>
                </a:lnTo>
                <a:lnTo>
                  <a:pt x="1530677" y="528498"/>
                </a:lnTo>
                <a:lnTo>
                  <a:pt x="1515532" y="531597"/>
                </a:lnTo>
                <a:close/>
              </a:path>
              <a:path w="2047240" h="1452245">
                <a:moveTo>
                  <a:pt x="2007914" y="531597"/>
                </a:moveTo>
                <a:lnTo>
                  <a:pt x="1992770" y="528498"/>
                </a:lnTo>
                <a:lnTo>
                  <a:pt x="1980324" y="520076"/>
                </a:lnTo>
                <a:lnTo>
                  <a:pt x="1971892" y="507646"/>
                </a:lnTo>
                <a:lnTo>
                  <a:pt x="1968790" y="492520"/>
                </a:lnTo>
                <a:lnTo>
                  <a:pt x="1971892" y="477393"/>
                </a:lnTo>
                <a:lnTo>
                  <a:pt x="1980324" y="464963"/>
                </a:lnTo>
                <a:lnTo>
                  <a:pt x="1992770" y="456541"/>
                </a:lnTo>
                <a:lnTo>
                  <a:pt x="2007914" y="453442"/>
                </a:lnTo>
                <a:lnTo>
                  <a:pt x="2023059" y="456541"/>
                </a:lnTo>
                <a:lnTo>
                  <a:pt x="2035505" y="464963"/>
                </a:lnTo>
                <a:lnTo>
                  <a:pt x="2043936" y="477393"/>
                </a:lnTo>
                <a:lnTo>
                  <a:pt x="2047039" y="492520"/>
                </a:lnTo>
                <a:lnTo>
                  <a:pt x="2043936" y="507646"/>
                </a:lnTo>
                <a:lnTo>
                  <a:pt x="2035505" y="520076"/>
                </a:lnTo>
                <a:lnTo>
                  <a:pt x="2023059" y="528498"/>
                </a:lnTo>
                <a:lnTo>
                  <a:pt x="2007914" y="531597"/>
                </a:lnTo>
                <a:close/>
              </a:path>
              <a:path w="2047240" h="1452245">
                <a:moveTo>
                  <a:pt x="39124" y="920157"/>
                </a:moveTo>
                <a:close/>
              </a:path>
              <a:path w="2047240" h="1452245">
                <a:moveTo>
                  <a:pt x="39124" y="998311"/>
                </a:moveTo>
                <a:lnTo>
                  <a:pt x="23980" y="995212"/>
                </a:lnTo>
                <a:lnTo>
                  <a:pt x="11534" y="986791"/>
                </a:lnTo>
                <a:lnTo>
                  <a:pt x="3102" y="974360"/>
                </a:lnTo>
                <a:lnTo>
                  <a:pt x="0" y="959234"/>
                </a:lnTo>
                <a:lnTo>
                  <a:pt x="3102" y="944108"/>
                </a:lnTo>
                <a:lnTo>
                  <a:pt x="11534" y="931677"/>
                </a:lnTo>
                <a:lnTo>
                  <a:pt x="23980" y="923256"/>
                </a:lnTo>
                <a:lnTo>
                  <a:pt x="39124" y="920157"/>
                </a:lnTo>
                <a:lnTo>
                  <a:pt x="54684" y="923256"/>
                </a:lnTo>
                <a:lnTo>
                  <a:pt x="67268" y="931677"/>
                </a:lnTo>
                <a:lnTo>
                  <a:pt x="75562" y="944108"/>
                </a:lnTo>
                <a:lnTo>
                  <a:pt x="78249" y="959234"/>
                </a:lnTo>
                <a:lnTo>
                  <a:pt x="75146" y="974360"/>
                </a:lnTo>
                <a:lnTo>
                  <a:pt x="66715" y="986791"/>
                </a:lnTo>
                <a:lnTo>
                  <a:pt x="54269" y="995212"/>
                </a:lnTo>
                <a:lnTo>
                  <a:pt x="39124" y="998311"/>
                </a:lnTo>
                <a:close/>
              </a:path>
              <a:path w="2047240" h="1452245">
                <a:moveTo>
                  <a:pt x="531506" y="998311"/>
                </a:moveTo>
                <a:lnTo>
                  <a:pt x="516362" y="995212"/>
                </a:lnTo>
                <a:lnTo>
                  <a:pt x="503916" y="986791"/>
                </a:lnTo>
                <a:lnTo>
                  <a:pt x="495484" y="974360"/>
                </a:lnTo>
                <a:lnTo>
                  <a:pt x="492381" y="959234"/>
                </a:lnTo>
                <a:lnTo>
                  <a:pt x="495484" y="944108"/>
                </a:lnTo>
                <a:lnTo>
                  <a:pt x="503916" y="931677"/>
                </a:lnTo>
                <a:lnTo>
                  <a:pt x="516362" y="923256"/>
                </a:lnTo>
                <a:lnTo>
                  <a:pt x="531506" y="920157"/>
                </a:lnTo>
                <a:lnTo>
                  <a:pt x="546651" y="923256"/>
                </a:lnTo>
                <a:lnTo>
                  <a:pt x="559097" y="931677"/>
                </a:lnTo>
                <a:lnTo>
                  <a:pt x="567528" y="944108"/>
                </a:lnTo>
                <a:lnTo>
                  <a:pt x="570631" y="959234"/>
                </a:lnTo>
                <a:lnTo>
                  <a:pt x="567528" y="974360"/>
                </a:lnTo>
                <a:lnTo>
                  <a:pt x="559097" y="986791"/>
                </a:lnTo>
                <a:lnTo>
                  <a:pt x="546651" y="995212"/>
                </a:lnTo>
                <a:lnTo>
                  <a:pt x="531506" y="998311"/>
                </a:lnTo>
                <a:close/>
              </a:path>
              <a:path w="2047240" h="1452245">
                <a:moveTo>
                  <a:pt x="1023888" y="998311"/>
                </a:moveTo>
                <a:lnTo>
                  <a:pt x="1008744" y="995212"/>
                </a:lnTo>
                <a:lnTo>
                  <a:pt x="996298" y="986791"/>
                </a:lnTo>
                <a:lnTo>
                  <a:pt x="987866" y="974360"/>
                </a:lnTo>
                <a:lnTo>
                  <a:pt x="984763" y="959234"/>
                </a:lnTo>
                <a:lnTo>
                  <a:pt x="987866" y="944108"/>
                </a:lnTo>
                <a:lnTo>
                  <a:pt x="996298" y="931677"/>
                </a:lnTo>
                <a:lnTo>
                  <a:pt x="1008744" y="923256"/>
                </a:lnTo>
                <a:lnTo>
                  <a:pt x="1023888" y="920157"/>
                </a:lnTo>
                <a:lnTo>
                  <a:pt x="1039033" y="923256"/>
                </a:lnTo>
                <a:lnTo>
                  <a:pt x="1051479" y="931677"/>
                </a:lnTo>
                <a:lnTo>
                  <a:pt x="1059910" y="944108"/>
                </a:lnTo>
                <a:lnTo>
                  <a:pt x="1063013" y="959234"/>
                </a:lnTo>
                <a:lnTo>
                  <a:pt x="1059910" y="974360"/>
                </a:lnTo>
                <a:lnTo>
                  <a:pt x="1051479" y="986791"/>
                </a:lnTo>
                <a:lnTo>
                  <a:pt x="1039033" y="995212"/>
                </a:lnTo>
                <a:lnTo>
                  <a:pt x="1023888" y="998311"/>
                </a:lnTo>
                <a:close/>
              </a:path>
              <a:path w="2047240" h="1452245">
                <a:moveTo>
                  <a:pt x="1515532" y="998311"/>
                </a:moveTo>
                <a:lnTo>
                  <a:pt x="1500387" y="995212"/>
                </a:lnTo>
                <a:lnTo>
                  <a:pt x="1487942" y="986791"/>
                </a:lnTo>
                <a:lnTo>
                  <a:pt x="1479510" y="974360"/>
                </a:lnTo>
                <a:lnTo>
                  <a:pt x="1476407" y="959234"/>
                </a:lnTo>
                <a:lnTo>
                  <a:pt x="1479510" y="944108"/>
                </a:lnTo>
                <a:lnTo>
                  <a:pt x="1487942" y="931677"/>
                </a:lnTo>
                <a:lnTo>
                  <a:pt x="1500387" y="923256"/>
                </a:lnTo>
                <a:lnTo>
                  <a:pt x="1515532" y="920157"/>
                </a:lnTo>
                <a:lnTo>
                  <a:pt x="1530988" y="923256"/>
                </a:lnTo>
                <a:lnTo>
                  <a:pt x="1543399" y="931677"/>
                </a:lnTo>
                <a:lnTo>
                  <a:pt x="1551658" y="944108"/>
                </a:lnTo>
                <a:lnTo>
                  <a:pt x="1554657" y="959234"/>
                </a:lnTo>
                <a:lnTo>
                  <a:pt x="1551554" y="974360"/>
                </a:lnTo>
                <a:lnTo>
                  <a:pt x="1543123" y="986791"/>
                </a:lnTo>
                <a:lnTo>
                  <a:pt x="1530677" y="995212"/>
                </a:lnTo>
                <a:lnTo>
                  <a:pt x="1515532" y="998311"/>
                </a:lnTo>
                <a:close/>
              </a:path>
              <a:path w="2047240" h="1452245">
                <a:moveTo>
                  <a:pt x="2007914" y="998311"/>
                </a:moveTo>
                <a:lnTo>
                  <a:pt x="1992769" y="995212"/>
                </a:lnTo>
                <a:lnTo>
                  <a:pt x="1980324" y="986791"/>
                </a:lnTo>
                <a:lnTo>
                  <a:pt x="1971892" y="974360"/>
                </a:lnTo>
                <a:lnTo>
                  <a:pt x="1968789" y="959234"/>
                </a:lnTo>
                <a:lnTo>
                  <a:pt x="1971892" y="944108"/>
                </a:lnTo>
                <a:lnTo>
                  <a:pt x="1980324" y="931677"/>
                </a:lnTo>
                <a:lnTo>
                  <a:pt x="1992769" y="923256"/>
                </a:lnTo>
                <a:lnTo>
                  <a:pt x="2007914" y="920157"/>
                </a:lnTo>
                <a:lnTo>
                  <a:pt x="2023059" y="923256"/>
                </a:lnTo>
                <a:lnTo>
                  <a:pt x="2035504" y="931677"/>
                </a:lnTo>
                <a:lnTo>
                  <a:pt x="2043936" y="944108"/>
                </a:lnTo>
                <a:lnTo>
                  <a:pt x="2047039" y="959234"/>
                </a:lnTo>
                <a:lnTo>
                  <a:pt x="2043936" y="974360"/>
                </a:lnTo>
                <a:lnTo>
                  <a:pt x="2035504" y="986791"/>
                </a:lnTo>
                <a:lnTo>
                  <a:pt x="2023059" y="995212"/>
                </a:lnTo>
                <a:lnTo>
                  <a:pt x="2007914" y="998311"/>
                </a:lnTo>
                <a:close/>
              </a:path>
              <a:path w="2047240" h="1452245">
                <a:moveTo>
                  <a:pt x="39862" y="1373600"/>
                </a:moveTo>
                <a:close/>
              </a:path>
              <a:path w="2047240" h="1452245">
                <a:moveTo>
                  <a:pt x="39862" y="1451754"/>
                </a:moveTo>
                <a:lnTo>
                  <a:pt x="24718" y="1448655"/>
                </a:lnTo>
                <a:lnTo>
                  <a:pt x="12272" y="1440234"/>
                </a:lnTo>
                <a:lnTo>
                  <a:pt x="3840" y="1427803"/>
                </a:lnTo>
                <a:lnTo>
                  <a:pt x="738" y="1412677"/>
                </a:lnTo>
                <a:lnTo>
                  <a:pt x="3840" y="1397551"/>
                </a:lnTo>
                <a:lnTo>
                  <a:pt x="12272" y="1385120"/>
                </a:lnTo>
                <a:lnTo>
                  <a:pt x="24718" y="1376699"/>
                </a:lnTo>
                <a:lnTo>
                  <a:pt x="39862" y="1373600"/>
                </a:lnTo>
                <a:lnTo>
                  <a:pt x="55007" y="1376699"/>
                </a:lnTo>
                <a:lnTo>
                  <a:pt x="67453" y="1385120"/>
                </a:lnTo>
                <a:lnTo>
                  <a:pt x="75884" y="1397551"/>
                </a:lnTo>
                <a:lnTo>
                  <a:pt x="78987" y="1412677"/>
                </a:lnTo>
                <a:lnTo>
                  <a:pt x="75884" y="1427803"/>
                </a:lnTo>
                <a:lnTo>
                  <a:pt x="67453" y="1440234"/>
                </a:lnTo>
                <a:lnTo>
                  <a:pt x="55007" y="1448655"/>
                </a:lnTo>
                <a:lnTo>
                  <a:pt x="39862" y="1451754"/>
                </a:lnTo>
                <a:close/>
              </a:path>
              <a:path w="2047240" h="1452245">
                <a:moveTo>
                  <a:pt x="531506" y="1451754"/>
                </a:moveTo>
                <a:lnTo>
                  <a:pt x="516361" y="1448655"/>
                </a:lnTo>
                <a:lnTo>
                  <a:pt x="503916" y="1440234"/>
                </a:lnTo>
                <a:lnTo>
                  <a:pt x="495484" y="1427803"/>
                </a:lnTo>
                <a:lnTo>
                  <a:pt x="492381" y="1412677"/>
                </a:lnTo>
                <a:lnTo>
                  <a:pt x="495484" y="1397551"/>
                </a:lnTo>
                <a:lnTo>
                  <a:pt x="503916" y="1385120"/>
                </a:lnTo>
                <a:lnTo>
                  <a:pt x="516361" y="1376699"/>
                </a:lnTo>
                <a:lnTo>
                  <a:pt x="531506" y="1373600"/>
                </a:lnTo>
                <a:lnTo>
                  <a:pt x="546962" y="1376699"/>
                </a:lnTo>
                <a:lnTo>
                  <a:pt x="559373" y="1385120"/>
                </a:lnTo>
                <a:lnTo>
                  <a:pt x="567632" y="1397551"/>
                </a:lnTo>
                <a:lnTo>
                  <a:pt x="570631" y="1412677"/>
                </a:lnTo>
                <a:lnTo>
                  <a:pt x="567528" y="1427803"/>
                </a:lnTo>
                <a:lnTo>
                  <a:pt x="559097" y="1440234"/>
                </a:lnTo>
                <a:lnTo>
                  <a:pt x="546651" y="1448655"/>
                </a:lnTo>
                <a:lnTo>
                  <a:pt x="531506" y="1451754"/>
                </a:lnTo>
                <a:close/>
              </a:path>
              <a:path w="2047240" h="1452245">
                <a:moveTo>
                  <a:pt x="1023888" y="1451754"/>
                </a:moveTo>
                <a:lnTo>
                  <a:pt x="1008743" y="1448655"/>
                </a:lnTo>
                <a:lnTo>
                  <a:pt x="996298" y="1440234"/>
                </a:lnTo>
                <a:lnTo>
                  <a:pt x="987866" y="1427803"/>
                </a:lnTo>
                <a:lnTo>
                  <a:pt x="984763" y="1412677"/>
                </a:lnTo>
                <a:lnTo>
                  <a:pt x="987866" y="1397551"/>
                </a:lnTo>
                <a:lnTo>
                  <a:pt x="996298" y="1385120"/>
                </a:lnTo>
                <a:lnTo>
                  <a:pt x="1008743" y="1376699"/>
                </a:lnTo>
                <a:lnTo>
                  <a:pt x="1023888" y="1373600"/>
                </a:lnTo>
                <a:lnTo>
                  <a:pt x="1039033" y="1376699"/>
                </a:lnTo>
                <a:lnTo>
                  <a:pt x="1051478" y="1385120"/>
                </a:lnTo>
                <a:lnTo>
                  <a:pt x="1059910" y="1397551"/>
                </a:lnTo>
                <a:lnTo>
                  <a:pt x="1063013" y="1412677"/>
                </a:lnTo>
                <a:lnTo>
                  <a:pt x="1059910" y="1427803"/>
                </a:lnTo>
                <a:lnTo>
                  <a:pt x="1051478" y="1440234"/>
                </a:lnTo>
                <a:lnTo>
                  <a:pt x="1039033" y="1448655"/>
                </a:lnTo>
                <a:lnTo>
                  <a:pt x="1023888" y="1451754"/>
                </a:lnTo>
                <a:close/>
              </a:path>
              <a:path w="2047240" h="1452245">
                <a:moveTo>
                  <a:pt x="1515532" y="1451754"/>
                </a:moveTo>
                <a:lnTo>
                  <a:pt x="1500387" y="1448655"/>
                </a:lnTo>
                <a:lnTo>
                  <a:pt x="1487942" y="1440234"/>
                </a:lnTo>
                <a:lnTo>
                  <a:pt x="1479510" y="1427803"/>
                </a:lnTo>
                <a:lnTo>
                  <a:pt x="1476407" y="1412677"/>
                </a:lnTo>
                <a:lnTo>
                  <a:pt x="1479510" y="1397551"/>
                </a:lnTo>
                <a:lnTo>
                  <a:pt x="1487942" y="1385120"/>
                </a:lnTo>
                <a:lnTo>
                  <a:pt x="1500387" y="1376699"/>
                </a:lnTo>
                <a:lnTo>
                  <a:pt x="1515532" y="1373600"/>
                </a:lnTo>
                <a:lnTo>
                  <a:pt x="1531092" y="1376699"/>
                </a:lnTo>
                <a:lnTo>
                  <a:pt x="1543676" y="1385120"/>
                </a:lnTo>
                <a:lnTo>
                  <a:pt x="1551969" y="1397551"/>
                </a:lnTo>
                <a:lnTo>
                  <a:pt x="1554657" y="1412677"/>
                </a:lnTo>
                <a:lnTo>
                  <a:pt x="1551554" y="1427803"/>
                </a:lnTo>
                <a:lnTo>
                  <a:pt x="1543122" y="1440234"/>
                </a:lnTo>
                <a:lnTo>
                  <a:pt x="1530677" y="1448655"/>
                </a:lnTo>
                <a:lnTo>
                  <a:pt x="1515532" y="1451754"/>
                </a:lnTo>
                <a:close/>
              </a:path>
              <a:path w="2047240" h="1452245">
                <a:moveTo>
                  <a:pt x="2007914" y="1451754"/>
                </a:moveTo>
                <a:lnTo>
                  <a:pt x="1992769" y="1448655"/>
                </a:lnTo>
                <a:lnTo>
                  <a:pt x="1980324" y="1440234"/>
                </a:lnTo>
                <a:lnTo>
                  <a:pt x="1971892" y="1427803"/>
                </a:lnTo>
                <a:lnTo>
                  <a:pt x="1968789" y="1412677"/>
                </a:lnTo>
                <a:lnTo>
                  <a:pt x="1971892" y="1397551"/>
                </a:lnTo>
                <a:lnTo>
                  <a:pt x="1980324" y="1385120"/>
                </a:lnTo>
                <a:lnTo>
                  <a:pt x="1992769" y="1376699"/>
                </a:lnTo>
                <a:lnTo>
                  <a:pt x="2007914" y="1373600"/>
                </a:lnTo>
                <a:lnTo>
                  <a:pt x="2023059" y="1376699"/>
                </a:lnTo>
                <a:lnTo>
                  <a:pt x="2035504" y="1385120"/>
                </a:lnTo>
                <a:lnTo>
                  <a:pt x="2043936" y="1397551"/>
                </a:lnTo>
                <a:lnTo>
                  <a:pt x="2047039" y="1412677"/>
                </a:lnTo>
                <a:lnTo>
                  <a:pt x="2043936" y="1427803"/>
                </a:lnTo>
                <a:lnTo>
                  <a:pt x="2035504" y="1440234"/>
                </a:lnTo>
                <a:lnTo>
                  <a:pt x="2023059" y="1448655"/>
                </a:lnTo>
                <a:lnTo>
                  <a:pt x="2007914" y="1451754"/>
                </a:lnTo>
                <a:close/>
              </a:path>
            </a:pathLst>
          </a:custGeom>
          <a:solidFill>
            <a:srgbClr val="74C7FA"/>
          </a:solidFill>
        </p:spPr>
        <p:txBody>
          <a:bodyPr wrap="square" lIns="0" tIns="0" rIns="0" bIns="0" rtlCol="0"/>
          <a:lstStyle/>
          <a:p>
            <a:endParaRPr/>
          </a:p>
        </p:txBody>
      </p:sp>
      <p:sp>
        <p:nvSpPr>
          <p:cNvPr id="5" name="object 5"/>
          <p:cNvSpPr txBox="1">
            <a:spLocks noGrp="1"/>
          </p:cNvSpPr>
          <p:nvPr>
            <p:ph type="title"/>
          </p:nvPr>
        </p:nvSpPr>
        <p:spPr>
          <a:xfrm>
            <a:off x="1016000" y="979208"/>
            <a:ext cx="15745680" cy="843821"/>
          </a:xfrm>
          <a:prstGeom prst="rect">
            <a:avLst/>
          </a:prstGeom>
        </p:spPr>
        <p:txBody>
          <a:bodyPr vert="horz" wrap="square" lIns="0" tIns="12700" rIns="0" bIns="0" rtlCol="0">
            <a:spAutoFit/>
          </a:bodyPr>
          <a:lstStyle/>
          <a:p>
            <a:pPr marL="12700" algn="ctr">
              <a:lnSpc>
                <a:spcPct val="100000"/>
              </a:lnSpc>
              <a:spcBef>
                <a:spcPts val="100"/>
              </a:spcBef>
            </a:pPr>
            <a:r>
              <a:rPr lang="en-US" sz="5400" u="sng" dirty="0">
                <a:solidFill>
                  <a:schemeClr val="bg1"/>
                </a:solidFill>
                <a:latin typeface="+mj-lt"/>
                <a:cs typeface="Verdana"/>
              </a:rPr>
              <a:t>Conceptuation and Justifications</a:t>
            </a:r>
            <a:endParaRPr sz="5400" u="sng" dirty="0">
              <a:solidFill>
                <a:schemeClr val="bg1"/>
              </a:solidFill>
              <a:latin typeface="+mj-lt"/>
              <a:cs typeface="Verdana"/>
            </a:endParaRPr>
          </a:p>
        </p:txBody>
      </p:sp>
      <p:sp>
        <p:nvSpPr>
          <p:cNvPr id="6" name="object 6"/>
          <p:cNvSpPr txBox="1"/>
          <p:nvPr/>
        </p:nvSpPr>
        <p:spPr>
          <a:xfrm>
            <a:off x="1016000" y="2487717"/>
            <a:ext cx="8749030" cy="5983305"/>
          </a:xfrm>
          <a:prstGeom prst="rect">
            <a:avLst/>
          </a:prstGeom>
        </p:spPr>
        <p:txBody>
          <a:bodyPr vert="horz" wrap="square" lIns="0" tIns="12065" rIns="0" bIns="0" rtlCol="0">
            <a:spAutoFit/>
          </a:bodyPr>
          <a:lstStyle/>
          <a:p>
            <a:pPr marL="0" indent="0">
              <a:buNone/>
            </a:pPr>
            <a:r>
              <a:rPr lang="en-US" sz="40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Concept:</a:t>
            </a:r>
          </a:p>
          <a:p>
            <a:pPr marL="0" indent="0" algn="just">
              <a:buNone/>
            </a:pPr>
            <a:r>
              <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                 </a:t>
            </a:r>
            <a:r>
              <a:rPr lang="en-US" sz="280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Our motto </a:t>
            </a:r>
            <a:r>
              <a:rPr lang="en-US" sz="2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is to serve the community by providing the decision based on the inputs and suggest appropriate resources for the recovery.</a:t>
            </a:r>
          </a:p>
          <a:p>
            <a:pPr marL="0" indent="0">
              <a:buNone/>
            </a:pPr>
            <a:endPar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4000" b="1" dirty="0">
                <a:solidFill>
                  <a:schemeClr val="bg1"/>
                </a:solidFill>
                <a:latin typeface="Calibri" panose="020F0502020204030204" pitchFamily="34" charset="0"/>
                <a:ea typeface="DengXian" panose="02010600030101010101" pitchFamily="2" charset="-122"/>
                <a:cs typeface="Times New Roman" panose="02020603050405020304" pitchFamily="18" charset="0"/>
              </a:rPr>
              <a:t>Justification:</a:t>
            </a:r>
            <a:endParaRPr lang="en-US" sz="40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buNone/>
            </a:pPr>
            <a:r>
              <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                 </a:t>
            </a:r>
            <a:r>
              <a:rPr lang="en-US" sz="2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We offer our application for free, with the help of psychology students and doctors who want to perform volunteer service. It uses the decision algorithm to navigate to appropriate resources. It 	helps the users to find a solution to their problem in an expedite</a:t>
            </a:r>
            <a:r>
              <a:rPr lang="en-US" sz="28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d manner</a:t>
            </a:r>
            <a:endParaRPr lang="en-US" sz="32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12700" marR="5080">
              <a:lnSpc>
                <a:spcPct val="116500"/>
              </a:lnSpc>
              <a:spcBef>
                <a:spcPts val="95"/>
              </a:spcBef>
            </a:pPr>
            <a:endParaRPr sz="3200" dirty="0">
              <a:solidFill>
                <a:schemeClr val="bg1"/>
              </a:solidFill>
              <a:latin typeface="Palatino Linotype"/>
              <a:cs typeface="Palatino Linotype"/>
            </a:endParaRPr>
          </a:p>
        </p:txBody>
      </p:sp>
      <p:sp>
        <p:nvSpPr>
          <p:cNvPr id="7" name="object 7"/>
          <p:cNvSpPr txBox="1"/>
          <p:nvPr/>
        </p:nvSpPr>
        <p:spPr>
          <a:xfrm>
            <a:off x="14055442" y="8873798"/>
            <a:ext cx="2263775" cy="391160"/>
          </a:xfrm>
          <a:prstGeom prst="rect">
            <a:avLst/>
          </a:prstGeom>
        </p:spPr>
        <p:txBody>
          <a:bodyPr vert="horz" wrap="square" lIns="0" tIns="12700" rIns="0" bIns="0" rtlCol="0">
            <a:spAutoFit/>
          </a:bodyPr>
          <a:lstStyle/>
          <a:p>
            <a:pPr marL="12700">
              <a:lnSpc>
                <a:spcPct val="100000"/>
              </a:lnSpc>
              <a:spcBef>
                <a:spcPts val="100"/>
              </a:spcBef>
              <a:tabLst>
                <a:tab pos="572135" algn="l"/>
                <a:tab pos="2063750" algn="l"/>
              </a:tabLst>
            </a:pPr>
            <a:r>
              <a:rPr sz="2400" spc="20" dirty="0">
                <a:solidFill>
                  <a:srgbClr val="0048CC"/>
                </a:solidFill>
                <a:latin typeface="Lucida Console"/>
                <a:cs typeface="Lucida Console"/>
              </a:rPr>
              <a:t>C	P </a:t>
            </a:r>
            <a:r>
              <a:rPr sz="2400" spc="15" dirty="0">
                <a:solidFill>
                  <a:srgbClr val="0048CC"/>
                </a:solidFill>
                <a:latin typeface="Lucida Console"/>
                <a:cs typeface="Lucida Console"/>
              </a:rPr>
              <a:t>N</a:t>
            </a:r>
            <a:r>
              <a:rPr sz="2400" spc="20" dirty="0">
                <a:solidFill>
                  <a:srgbClr val="0048CC"/>
                </a:solidFill>
                <a:latin typeface="Lucida Console"/>
                <a:cs typeface="Lucida Console"/>
              </a:rPr>
              <a:t>Y N</a:t>
            </a:r>
            <a:r>
              <a:rPr sz="2400" dirty="0">
                <a:solidFill>
                  <a:srgbClr val="0048CC"/>
                </a:solidFill>
                <a:latin typeface="Lucida Console"/>
                <a:cs typeface="Lucida Console"/>
              </a:rPr>
              <a:t>	</a:t>
            </a:r>
            <a:r>
              <a:rPr sz="2400" spc="20" dirty="0">
                <a:solidFill>
                  <a:srgbClr val="0048CC"/>
                </a:solidFill>
                <a:latin typeface="Lucida Console"/>
                <a:cs typeface="Lucida Console"/>
              </a:rPr>
              <a:t>E</a:t>
            </a:r>
            <a:endParaRPr sz="2400">
              <a:latin typeface="Lucida Console"/>
              <a:cs typeface="Lucida Console"/>
            </a:endParaRPr>
          </a:p>
        </p:txBody>
      </p:sp>
      <p:grpSp>
        <p:nvGrpSpPr>
          <p:cNvPr id="8" name="object 8"/>
          <p:cNvGrpSpPr/>
          <p:nvPr/>
        </p:nvGrpSpPr>
        <p:grpSpPr>
          <a:xfrm>
            <a:off x="16538894" y="8537897"/>
            <a:ext cx="721360" cy="721360"/>
            <a:chOff x="16538894" y="8537897"/>
            <a:chExt cx="721360" cy="721360"/>
          </a:xfrm>
        </p:grpSpPr>
        <p:sp>
          <p:nvSpPr>
            <p:cNvPr id="9" name="object 9"/>
            <p:cNvSpPr/>
            <p:nvPr/>
          </p:nvSpPr>
          <p:spPr>
            <a:xfrm>
              <a:off x="16538894" y="8537897"/>
              <a:ext cx="721360" cy="721360"/>
            </a:xfrm>
            <a:custGeom>
              <a:avLst/>
              <a:gdLst/>
              <a:ahLst/>
              <a:cxnLst/>
              <a:rect l="l" t="t" r="r" b="b"/>
              <a:pathLst>
                <a:path w="721359"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10" name="object 10"/>
            <p:cNvSpPr/>
            <p:nvPr/>
          </p:nvSpPr>
          <p:spPr>
            <a:xfrm>
              <a:off x="16761680" y="8806599"/>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pic>
        <p:nvPicPr>
          <p:cNvPr id="11" name="object 11"/>
          <p:cNvPicPr/>
          <p:nvPr/>
        </p:nvPicPr>
        <p:blipFill>
          <a:blip r:embed="rId2" cstate="print"/>
          <a:stretch>
            <a:fillRect/>
          </a:stretch>
        </p:blipFill>
        <p:spPr>
          <a:xfrm>
            <a:off x="14516715" y="1455924"/>
            <a:ext cx="99086" cy="99124"/>
          </a:xfrm>
          <a:prstGeom prst="rect">
            <a:avLst/>
          </a:prstGeom>
        </p:spPr>
      </p:pic>
      <p:pic>
        <p:nvPicPr>
          <p:cNvPr id="19" name="Picture 18" descr="A picture containing text, sign&#10;&#10;Description automatically generated">
            <a:extLst>
              <a:ext uri="{FF2B5EF4-FFF2-40B4-BE49-F238E27FC236}">
                <a16:creationId xmlns:a16="http://schemas.microsoft.com/office/drawing/2014/main" id="{22530321-34CD-4BB1-A7A9-05C707192523}"/>
              </a:ext>
            </a:extLst>
          </p:cNvPr>
          <p:cNvPicPr>
            <a:picLocks noChangeAspect="1"/>
          </p:cNvPicPr>
          <p:nvPr/>
        </p:nvPicPr>
        <p:blipFill>
          <a:blip r:embed="rId3"/>
          <a:stretch>
            <a:fillRect/>
          </a:stretch>
        </p:blipFill>
        <p:spPr>
          <a:xfrm>
            <a:off x="10814238" y="3006957"/>
            <a:ext cx="6686807" cy="44205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221E8CCF-A7E3-4381-A4CC-1FC1DC57E9B9}"/>
              </a:ext>
            </a:extLst>
          </p:cNvPr>
          <p:cNvSpPr>
            <a:spLocks noGrp="1"/>
          </p:cNvSpPr>
          <p:nvPr>
            <p:ph type="title"/>
          </p:nvPr>
        </p:nvSpPr>
        <p:spPr>
          <a:xfrm>
            <a:off x="4118651" y="1181100"/>
            <a:ext cx="10740349" cy="923330"/>
          </a:xfrm>
        </p:spPr>
        <p:txBody>
          <a:bodyPr/>
          <a:lstStyle/>
          <a:p>
            <a:pPr algn="ctr"/>
            <a:r>
              <a:rPr lang="en-US" sz="6000" u="sng" dirty="0">
                <a:solidFill>
                  <a:schemeClr val="bg1"/>
                </a:solidFill>
                <a:latin typeface="+mj-lt"/>
              </a:rPr>
              <a:t>Market Research</a:t>
            </a:r>
          </a:p>
        </p:txBody>
      </p:sp>
      <p:pic>
        <p:nvPicPr>
          <p:cNvPr id="30" name="Picture 29" descr="Logo&#10;&#10;Description automatically generated">
            <a:extLst>
              <a:ext uri="{FF2B5EF4-FFF2-40B4-BE49-F238E27FC236}">
                <a16:creationId xmlns:a16="http://schemas.microsoft.com/office/drawing/2014/main" id="{5D03A6CB-243E-4BE2-8204-C1CEAA991A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3162300"/>
            <a:ext cx="2377937" cy="1321076"/>
          </a:xfrm>
          <a:prstGeom prst="rect">
            <a:avLst/>
          </a:prstGeom>
        </p:spPr>
      </p:pic>
      <p:sp>
        <p:nvSpPr>
          <p:cNvPr id="31" name="TextBox 30">
            <a:extLst>
              <a:ext uri="{FF2B5EF4-FFF2-40B4-BE49-F238E27FC236}">
                <a16:creationId xmlns:a16="http://schemas.microsoft.com/office/drawing/2014/main" id="{3270C23B-17F9-46AD-8EBC-8B5A2D0D390E}"/>
              </a:ext>
            </a:extLst>
          </p:cNvPr>
          <p:cNvSpPr txBox="1"/>
          <p:nvPr/>
        </p:nvSpPr>
        <p:spPr>
          <a:xfrm>
            <a:off x="6248400" y="3467100"/>
            <a:ext cx="4648200" cy="1323439"/>
          </a:xfrm>
          <a:prstGeom prst="rect">
            <a:avLst/>
          </a:prstGeom>
          <a:noFill/>
        </p:spPr>
        <p:txBody>
          <a:bodyPr wrap="square" rtlCol="0">
            <a:spAutoFit/>
          </a:bodyPr>
          <a:lstStyle/>
          <a:p>
            <a:pPr algn="just"/>
            <a:r>
              <a:rPr lang="en-US" sz="2800" b="1" dirty="0">
                <a:solidFill>
                  <a:schemeClr val="bg1"/>
                </a:solidFill>
              </a:rPr>
              <a:t>Pros: </a:t>
            </a:r>
            <a:r>
              <a:rPr lang="en-US" sz="2400" b="0" i="0" kern="1200" dirty="0">
                <a:solidFill>
                  <a:schemeClr val="bg1"/>
                </a:solidFill>
                <a:effectLst/>
                <a:latin typeface="+mn-lt"/>
                <a:ea typeface="+mn-ea"/>
                <a:cs typeface="+mn-cs"/>
              </a:rPr>
              <a:t>Ability to talk to a licensed mental health </a:t>
            </a:r>
            <a:r>
              <a:rPr lang="en-US" sz="2800" b="0" i="0" kern="1200" dirty="0">
                <a:solidFill>
                  <a:schemeClr val="bg1"/>
                </a:solidFill>
                <a:effectLst/>
                <a:latin typeface="+mn-lt"/>
                <a:ea typeface="+mn-ea"/>
                <a:cs typeface="+mn-cs"/>
              </a:rPr>
              <a:t>professional</a:t>
            </a:r>
            <a:endParaRPr lang="en-US" sz="2400" b="0" i="0" kern="1200" dirty="0">
              <a:solidFill>
                <a:schemeClr val="bg1"/>
              </a:solidFill>
              <a:effectLst/>
              <a:latin typeface="+mn-lt"/>
              <a:ea typeface="+mn-ea"/>
              <a:cs typeface="+mn-cs"/>
            </a:endParaRPr>
          </a:p>
          <a:p>
            <a:pPr algn="just"/>
            <a:endParaRPr lang="en-US" sz="2400" dirty="0">
              <a:solidFill>
                <a:schemeClr val="bg1"/>
              </a:solidFill>
            </a:endParaRPr>
          </a:p>
        </p:txBody>
      </p:sp>
      <p:sp>
        <p:nvSpPr>
          <p:cNvPr id="32" name="TextBox 31">
            <a:extLst>
              <a:ext uri="{FF2B5EF4-FFF2-40B4-BE49-F238E27FC236}">
                <a16:creationId xmlns:a16="http://schemas.microsoft.com/office/drawing/2014/main" id="{5BA2B3EC-DD85-4527-90AC-5CF4E80DC0C2}"/>
              </a:ext>
            </a:extLst>
          </p:cNvPr>
          <p:cNvSpPr txBox="1"/>
          <p:nvPr/>
        </p:nvSpPr>
        <p:spPr>
          <a:xfrm>
            <a:off x="12205855" y="3471354"/>
            <a:ext cx="3733800" cy="1261884"/>
          </a:xfrm>
          <a:prstGeom prst="rect">
            <a:avLst/>
          </a:prstGeom>
          <a:noFill/>
        </p:spPr>
        <p:txBody>
          <a:bodyPr wrap="square" rtlCol="0">
            <a:spAutoFit/>
          </a:bodyPr>
          <a:lstStyle/>
          <a:p>
            <a:pPr algn="just"/>
            <a:r>
              <a:rPr lang="en-US" sz="2800" b="1" dirty="0">
                <a:solidFill>
                  <a:schemeClr val="bg1"/>
                </a:solidFill>
              </a:rPr>
              <a:t>Cons: </a:t>
            </a:r>
            <a:r>
              <a:rPr lang="en-US" sz="2400" b="0" i="0" kern="1200" dirty="0">
                <a:solidFill>
                  <a:schemeClr val="bg1"/>
                </a:solidFill>
                <a:effectLst/>
                <a:latin typeface="+mn-lt"/>
                <a:ea typeface="+mn-ea"/>
                <a:cs typeface="+mn-cs"/>
              </a:rPr>
              <a:t>More expensive than some other apps</a:t>
            </a:r>
          </a:p>
          <a:p>
            <a:pPr algn="just"/>
            <a:endParaRPr lang="en-US" sz="2400" dirty="0">
              <a:solidFill>
                <a:schemeClr val="bg1"/>
              </a:solidFill>
            </a:endParaRPr>
          </a:p>
        </p:txBody>
      </p:sp>
      <p:pic>
        <p:nvPicPr>
          <p:cNvPr id="34" name="Picture 33" descr="Logo, company name&#10;&#10;Description automatically generated">
            <a:extLst>
              <a:ext uri="{FF2B5EF4-FFF2-40B4-BE49-F238E27FC236}">
                <a16:creationId xmlns:a16="http://schemas.microsoft.com/office/drawing/2014/main" id="{C44B9109-1A09-4903-9464-67A1BF2F3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5143500"/>
            <a:ext cx="2377937" cy="1143000"/>
          </a:xfrm>
          <a:prstGeom prst="rect">
            <a:avLst/>
          </a:prstGeom>
        </p:spPr>
      </p:pic>
      <p:sp>
        <p:nvSpPr>
          <p:cNvPr id="36" name="TextBox 35">
            <a:extLst>
              <a:ext uri="{FF2B5EF4-FFF2-40B4-BE49-F238E27FC236}">
                <a16:creationId xmlns:a16="http://schemas.microsoft.com/office/drawing/2014/main" id="{1F0EE5B8-018C-4578-9E2E-67B8B06C756B}"/>
              </a:ext>
            </a:extLst>
          </p:cNvPr>
          <p:cNvSpPr txBox="1"/>
          <p:nvPr/>
        </p:nvSpPr>
        <p:spPr>
          <a:xfrm>
            <a:off x="6248400" y="5143500"/>
            <a:ext cx="4267200" cy="1538883"/>
          </a:xfrm>
          <a:prstGeom prst="rect">
            <a:avLst/>
          </a:prstGeom>
          <a:noFill/>
        </p:spPr>
        <p:txBody>
          <a:bodyPr wrap="square" rtlCol="0">
            <a:spAutoFit/>
          </a:bodyPr>
          <a:lstStyle/>
          <a:p>
            <a:pPr algn="just"/>
            <a:r>
              <a:rPr lang="en-US" sz="2800" b="1" dirty="0">
                <a:solidFill>
                  <a:schemeClr val="bg1"/>
                </a:solidFill>
              </a:rPr>
              <a:t>Pros: </a:t>
            </a:r>
            <a:r>
              <a:rPr lang="en-US" sz="2400" b="0" i="0" kern="1200" dirty="0">
                <a:solidFill>
                  <a:schemeClr val="bg1"/>
                </a:solidFill>
                <a:effectLst/>
                <a:latin typeface="+mn-lt"/>
                <a:ea typeface="+mn-ea"/>
                <a:cs typeface="+mn-cs"/>
              </a:rPr>
              <a:t>Ability to access a licensed therapist when you need more support</a:t>
            </a:r>
          </a:p>
          <a:p>
            <a:pPr algn="just"/>
            <a:endParaRPr lang="en-US" dirty="0"/>
          </a:p>
        </p:txBody>
      </p:sp>
      <p:sp>
        <p:nvSpPr>
          <p:cNvPr id="38" name="TextBox 37">
            <a:extLst>
              <a:ext uri="{FF2B5EF4-FFF2-40B4-BE49-F238E27FC236}">
                <a16:creationId xmlns:a16="http://schemas.microsoft.com/office/drawing/2014/main" id="{142CC05B-EA9F-48F2-956E-A349501BB661}"/>
              </a:ext>
            </a:extLst>
          </p:cNvPr>
          <p:cNvSpPr txBox="1"/>
          <p:nvPr/>
        </p:nvSpPr>
        <p:spPr>
          <a:xfrm>
            <a:off x="12192000" y="4991100"/>
            <a:ext cx="3429000" cy="1631216"/>
          </a:xfrm>
          <a:prstGeom prst="rect">
            <a:avLst/>
          </a:prstGeom>
          <a:noFill/>
        </p:spPr>
        <p:txBody>
          <a:bodyPr wrap="square" rtlCol="0">
            <a:spAutoFit/>
          </a:bodyPr>
          <a:lstStyle/>
          <a:p>
            <a:pPr algn="just"/>
            <a:r>
              <a:rPr lang="en-US" sz="2800" b="1" dirty="0">
                <a:solidFill>
                  <a:schemeClr val="bg1"/>
                </a:solidFill>
              </a:rPr>
              <a:t>Cons: </a:t>
            </a:r>
            <a:r>
              <a:rPr lang="en-US" sz="2400" b="0" i="0" kern="1200" dirty="0">
                <a:solidFill>
                  <a:schemeClr val="bg1"/>
                </a:solidFill>
                <a:effectLst/>
                <a:latin typeface="+mn-lt"/>
                <a:ea typeface="+mn-ea"/>
                <a:cs typeface="+mn-cs"/>
              </a:rPr>
              <a:t>Requires a monthly subscription to access advanced features</a:t>
            </a:r>
          </a:p>
          <a:p>
            <a:pPr algn="just"/>
            <a:endParaRPr lang="en-US" sz="2400" dirty="0">
              <a:solidFill>
                <a:schemeClr val="bg1"/>
              </a:solidFill>
            </a:endParaRPr>
          </a:p>
        </p:txBody>
      </p:sp>
      <p:pic>
        <p:nvPicPr>
          <p:cNvPr id="40" name="Picture 39" descr="Logo, company name&#10;&#10;Description automatically generated">
            <a:extLst>
              <a:ext uri="{FF2B5EF4-FFF2-40B4-BE49-F238E27FC236}">
                <a16:creationId xmlns:a16="http://schemas.microsoft.com/office/drawing/2014/main" id="{000680B4-86B6-401C-8499-8534BE894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1200" y="7180312"/>
            <a:ext cx="2377937" cy="1143000"/>
          </a:xfrm>
          <a:prstGeom prst="rect">
            <a:avLst/>
          </a:prstGeom>
        </p:spPr>
      </p:pic>
      <p:sp>
        <p:nvSpPr>
          <p:cNvPr id="41" name="TextBox 40">
            <a:extLst>
              <a:ext uri="{FF2B5EF4-FFF2-40B4-BE49-F238E27FC236}">
                <a16:creationId xmlns:a16="http://schemas.microsoft.com/office/drawing/2014/main" id="{25A4EED2-E04C-45A5-B515-DE009A7E3207}"/>
              </a:ext>
            </a:extLst>
          </p:cNvPr>
          <p:cNvSpPr txBox="1"/>
          <p:nvPr/>
        </p:nvSpPr>
        <p:spPr>
          <a:xfrm>
            <a:off x="6248400" y="6946624"/>
            <a:ext cx="4419600" cy="1261884"/>
          </a:xfrm>
          <a:prstGeom prst="rect">
            <a:avLst/>
          </a:prstGeom>
          <a:noFill/>
        </p:spPr>
        <p:txBody>
          <a:bodyPr wrap="square" rtlCol="0">
            <a:spAutoFit/>
          </a:bodyPr>
          <a:lstStyle/>
          <a:p>
            <a:r>
              <a:rPr lang="en-US" sz="2800" b="1" dirty="0">
                <a:solidFill>
                  <a:schemeClr val="bg1"/>
                </a:solidFill>
              </a:rPr>
              <a:t>Pros: </a:t>
            </a:r>
            <a:r>
              <a:rPr lang="en-US" sz="2400" b="0" i="0" kern="1200" dirty="0">
                <a:solidFill>
                  <a:schemeClr val="bg1"/>
                </a:solidFill>
                <a:effectLst/>
                <a:latin typeface="+mn-lt"/>
                <a:ea typeface="+mn-ea"/>
                <a:cs typeface="+mn-cs"/>
              </a:rPr>
              <a:t>Developed by experts including therapists and coaches</a:t>
            </a:r>
          </a:p>
          <a:p>
            <a:endParaRPr lang="en-US" sz="2400" dirty="0">
              <a:solidFill>
                <a:schemeClr val="bg1"/>
              </a:solidFill>
            </a:endParaRPr>
          </a:p>
        </p:txBody>
      </p:sp>
      <p:sp>
        <p:nvSpPr>
          <p:cNvPr id="42" name="TextBox 41">
            <a:extLst>
              <a:ext uri="{FF2B5EF4-FFF2-40B4-BE49-F238E27FC236}">
                <a16:creationId xmlns:a16="http://schemas.microsoft.com/office/drawing/2014/main" id="{0CA9B210-BF43-4557-A731-AEBDAB1BDE9A}"/>
              </a:ext>
            </a:extLst>
          </p:cNvPr>
          <p:cNvSpPr txBox="1"/>
          <p:nvPr/>
        </p:nvSpPr>
        <p:spPr>
          <a:xfrm>
            <a:off x="12192000" y="6669625"/>
            <a:ext cx="4114800" cy="1631216"/>
          </a:xfrm>
          <a:prstGeom prst="rect">
            <a:avLst/>
          </a:prstGeom>
          <a:noFill/>
        </p:spPr>
        <p:txBody>
          <a:bodyPr wrap="square" rtlCol="0">
            <a:spAutoFit/>
          </a:bodyPr>
          <a:lstStyle/>
          <a:p>
            <a:pPr algn="just"/>
            <a:r>
              <a:rPr lang="en-US" sz="2800" b="1" dirty="0">
                <a:solidFill>
                  <a:schemeClr val="bg1"/>
                </a:solidFill>
              </a:rPr>
              <a:t>Cons: </a:t>
            </a:r>
            <a:r>
              <a:rPr lang="en-US" sz="2400" b="0" i="0" kern="1200" dirty="0">
                <a:solidFill>
                  <a:schemeClr val="bg1"/>
                </a:solidFill>
                <a:effectLst/>
                <a:latin typeface="+mn-lt"/>
                <a:ea typeface="+mn-ea"/>
                <a:cs typeface="+mn-cs"/>
              </a:rPr>
              <a:t>Many options are only available if you purchase the premium option</a:t>
            </a:r>
          </a:p>
          <a:p>
            <a:pPr algn="just"/>
            <a:endParaRPr lang="en-US" sz="2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1638300"/>
            <a:ext cx="8534400" cy="707886"/>
          </a:xfrm>
          <a:prstGeom prst="rect">
            <a:avLst/>
          </a:prstGeom>
          <a:noFill/>
        </p:spPr>
        <p:txBody>
          <a:bodyPr wrap="square" rtlCol="0">
            <a:spAutoFit/>
          </a:bodyPr>
          <a:lstStyle/>
          <a:p>
            <a:r>
              <a:rPr lang="en-US" sz="4000" b="1" dirty="0">
                <a:solidFill>
                  <a:schemeClr val="accent1">
                    <a:lumMod val="75000"/>
                  </a:schemeClr>
                </a:solidFill>
              </a:rPr>
              <a:t>WHY BETTERU?</a:t>
            </a:r>
            <a:endParaRPr lang="en-IN" sz="4000" b="1" dirty="0">
              <a:solidFill>
                <a:schemeClr val="accent1">
                  <a:lumMod val="75000"/>
                </a:schemeClr>
              </a:solidFill>
            </a:endParaRPr>
          </a:p>
        </p:txBody>
      </p:sp>
      <p:sp>
        <p:nvSpPr>
          <p:cNvPr id="3" name="TextBox 2"/>
          <p:cNvSpPr txBox="1"/>
          <p:nvPr/>
        </p:nvSpPr>
        <p:spPr>
          <a:xfrm>
            <a:off x="3505200" y="2476500"/>
            <a:ext cx="9144000"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BetterU</a:t>
            </a:r>
            <a:r>
              <a:rPr lang="en-US" sz="2800" dirty="0"/>
              <a:t> will offer the mental health services for free of cost as a community service.</a:t>
            </a:r>
          </a:p>
          <a:p>
            <a:pPr marL="285750" indent="-285750">
              <a:buFont typeface="Arial" panose="020B0604020202020204" pitchFamily="34" charset="0"/>
              <a:buChar char="•"/>
            </a:pPr>
            <a:r>
              <a:rPr lang="en-US" sz="2800" dirty="0"/>
              <a:t>The present applications in the market are paid subscription and </a:t>
            </a:r>
            <a:r>
              <a:rPr lang="en-US" sz="2800" dirty="0" err="1"/>
              <a:t>BetterU</a:t>
            </a:r>
            <a:r>
              <a:rPr lang="en-US" sz="2800" dirty="0"/>
              <a:t> offers a community driven service for the patients.</a:t>
            </a:r>
          </a:p>
          <a:p>
            <a:pPr marL="285750" indent="-285750">
              <a:buFont typeface="Arial" panose="020B0604020202020204" pitchFamily="34" charset="0"/>
              <a:buChar char="•"/>
            </a:pPr>
            <a:r>
              <a:rPr lang="en-US" sz="2800" dirty="0"/>
              <a:t>We offer immediate support to the user through blogs and videos which are suggested by professionals. </a:t>
            </a:r>
          </a:p>
          <a:p>
            <a:pPr marL="285750" indent="-285750">
              <a:buFont typeface="Arial" panose="020B0604020202020204" pitchFamily="34" charset="0"/>
              <a:buChar char="•"/>
            </a:pPr>
            <a:r>
              <a:rPr lang="en-US" sz="2800" dirty="0"/>
              <a:t>It will benefit the behavioral health patients as they need special care.</a:t>
            </a:r>
          </a:p>
          <a:p>
            <a:pPr marL="285750" indent="-285750">
              <a:buFont typeface="Arial" panose="020B0604020202020204" pitchFamily="34" charset="0"/>
              <a:buChar char="•"/>
            </a:pPr>
            <a:r>
              <a:rPr lang="en-US" sz="2800" dirty="0"/>
              <a:t>It will be helpful for the psychology students to implement their knowledge and help people with the behavioral health issues.</a:t>
            </a:r>
          </a:p>
          <a:p>
            <a:pPr marL="285750" indent="-285750">
              <a:buFont typeface="Arial" panose="020B0604020202020204" pitchFamily="34" charset="0"/>
              <a:buChar char="•"/>
            </a:pPr>
            <a:r>
              <a:rPr lang="en-US" sz="2800" dirty="0"/>
              <a:t>Professionals can volunteer their time to achieve the goal of giving back to the community.</a:t>
            </a:r>
          </a:p>
        </p:txBody>
      </p:sp>
    </p:spTree>
    <p:extLst>
      <p:ext uri="{BB962C8B-B14F-4D97-AF65-F5344CB8AC3E}">
        <p14:creationId xmlns:p14="http://schemas.microsoft.com/office/powerpoint/2010/main" val="78271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
            <a:ext cx="18287999" cy="10286998"/>
          </a:xfrm>
          <a:prstGeom prst="rect">
            <a:avLst/>
          </a:prstGeom>
        </p:spPr>
      </p:pic>
      <p:sp>
        <p:nvSpPr>
          <p:cNvPr id="3" name="object 3"/>
          <p:cNvSpPr txBox="1">
            <a:spLocks noGrp="1"/>
          </p:cNvSpPr>
          <p:nvPr>
            <p:ph type="title"/>
          </p:nvPr>
        </p:nvSpPr>
        <p:spPr>
          <a:xfrm>
            <a:off x="1050636" y="617093"/>
            <a:ext cx="15595600" cy="1130438"/>
          </a:xfrm>
          <a:prstGeom prst="rect">
            <a:avLst/>
          </a:prstGeom>
        </p:spPr>
        <p:txBody>
          <a:bodyPr vert="horz" wrap="square" lIns="0" tIns="116205" rIns="0" bIns="0" rtlCol="0">
            <a:spAutoFit/>
          </a:bodyPr>
          <a:lstStyle/>
          <a:p>
            <a:pPr marL="12700" marR="5080" algn="ctr">
              <a:lnSpc>
                <a:spcPts val="7920"/>
              </a:lnSpc>
              <a:spcBef>
                <a:spcPts val="915"/>
              </a:spcBef>
            </a:pPr>
            <a:r>
              <a:rPr lang="en-US" sz="7200" u="sng" spc="-455" dirty="0">
                <a:latin typeface="+mj-lt"/>
                <a:cs typeface="Verdana"/>
              </a:rPr>
              <a:t>Business Model</a:t>
            </a:r>
            <a:endParaRPr sz="7200" u="sng" dirty="0">
              <a:latin typeface="+mj-lt"/>
              <a:cs typeface="Verdana"/>
            </a:endParaRPr>
          </a:p>
        </p:txBody>
      </p:sp>
      <p:sp>
        <p:nvSpPr>
          <p:cNvPr id="10" name="TextBox 9">
            <a:extLst>
              <a:ext uri="{FF2B5EF4-FFF2-40B4-BE49-F238E27FC236}">
                <a16:creationId xmlns:a16="http://schemas.microsoft.com/office/drawing/2014/main" id="{705C7E8B-D890-465B-ACA7-2E79A3484E2B}"/>
              </a:ext>
            </a:extLst>
          </p:cNvPr>
          <p:cNvSpPr txBox="1"/>
          <p:nvPr/>
        </p:nvSpPr>
        <p:spPr>
          <a:xfrm>
            <a:off x="1295400" y="2400300"/>
            <a:ext cx="15976600" cy="5509200"/>
          </a:xfrm>
          <a:prstGeom prst="rect">
            <a:avLst/>
          </a:prstGeom>
          <a:noFill/>
        </p:spPr>
        <p:txBody>
          <a:bodyPr wrap="square" rtlCol="0">
            <a:spAutoFit/>
          </a:bodyPr>
          <a:lstStyle/>
          <a:p>
            <a:pPr marL="342900" indent="-342900">
              <a:buFont typeface="Arial" panose="020B0604020202020204" pitchFamily="34" charset="0"/>
              <a:buChar char="•"/>
            </a:pPr>
            <a:r>
              <a:rPr lang="en-US" sz="4400" dirty="0"/>
              <a:t>Working Collaboratively with patients and caretakers regarding their condition.</a:t>
            </a:r>
          </a:p>
          <a:p>
            <a:pPr marL="342900" indent="-342900">
              <a:buFont typeface="Arial" panose="020B0604020202020204" pitchFamily="34" charset="0"/>
              <a:buChar char="•"/>
            </a:pPr>
            <a:r>
              <a:rPr lang="en-US" sz="4400" dirty="0"/>
              <a:t>Our application is completely Community driven business model offered at free of cost.</a:t>
            </a:r>
          </a:p>
          <a:p>
            <a:pPr marL="342900" indent="-342900">
              <a:buFont typeface="Arial" panose="020B0604020202020204" pitchFamily="34" charset="0"/>
              <a:buChar char="•"/>
            </a:pPr>
            <a:r>
              <a:rPr lang="en-US" sz="4400" dirty="0"/>
              <a:t>Activity group with psychology students who can help the users according to their health condition.</a:t>
            </a:r>
          </a:p>
          <a:p>
            <a:pPr marL="342900" indent="-342900">
              <a:buFont typeface="Arial" panose="020B0604020202020204" pitchFamily="34" charset="0"/>
              <a:buChar char="•"/>
            </a:pPr>
            <a:r>
              <a:rPr lang="en-US" sz="4400" dirty="0"/>
              <a:t>To support users during the financial hardship, we are planning to collect funds and help them fulfil their basic needs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5516" y="4859045"/>
            <a:ext cx="8915768" cy="1294501"/>
            <a:chOff x="7512722" y="7305186"/>
            <a:chExt cx="10520680" cy="2089785"/>
          </a:xfrm>
        </p:grpSpPr>
        <p:sp>
          <p:nvSpPr>
            <p:cNvPr id="3" name="object 3"/>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4" name="object 4"/>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5" name="object 5"/>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sp>
        <p:nvSpPr>
          <p:cNvPr id="10" name="object 10"/>
          <p:cNvSpPr txBox="1"/>
          <p:nvPr/>
        </p:nvSpPr>
        <p:spPr>
          <a:xfrm>
            <a:off x="10233907" y="4560204"/>
            <a:ext cx="2595245" cy="566822"/>
          </a:xfrm>
          <a:prstGeom prst="rect">
            <a:avLst/>
          </a:prstGeom>
        </p:spPr>
        <p:txBody>
          <a:bodyPr vert="horz" wrap="square" lIns="0" tIns="165100" rIns="0" bIns="0" rtlCol="0">
            <a:spAutoFit/>
          </a:bodyPr>
          <a:lstStyle/>
          <a:p>
            <a:pPr marL="12700" algn="just">
              <a:lnSpc>
                <a:spcPct val="100000"/>
              </a:lnSpc>
              <a:spcBef>
                <a:spcPts val="1300"/>
              </a:spcBef>
            </a:pPr>
            <a:endParaRPr sz="2600" dirty="0">
              <a:latin typeface="Verdana"/>
              <a:cs typeface="Verdana"/>
            </a:endParaRPr>
          </a:p>
        </p:txBody>
      </p:sp>
      <p:grpSp>
        <p:nvGrpSpPr>
          <p:cNvPr id="28" name="object 28"/>
          <p:cNvGrpSpPr/>
          <p:nvPr/>
        </p:nvGrpSpPr>
        <p:grpSpPr>
          <a:xfrm>
            <a:off x="990600" y="8597533"/>
            <a:ext cx="721360" cy="721360"/>
            <a:chOff x="1028608" y="8537899"/>
            <a:chExt cx="721360" cy="721360"/>
          </a:xfrm>
        </p:grpSpPr>
        <p:sp>
          <p:nvSpPr>
            <p:cNvPr id="29" name="object 29"/>
            <p:cNvSpPr/>
            <p:nvPr/>
          </p:nvSpPr>
          <p:spPr>
            <a:xfrm>
              <a:off x="1028608" y="8537899"/>
              <a:ext cx="721360" cy="721360"/>
            </a:xfrm>
            <a:custGeom>
              <a:avLst/>
              <a:gdLst/>
              <a:ahLst/>
              <a:cxnLst/>
              <a:rect l="l" t="t" r="r" b="b"/>
              <a:pathLst>
                <a:path w="721360" h="721359">
                  <a:moveTo>
                    <a:pt x="360405" y="720811"/>
                  </a:moveTo>
                  <a:lnTo>
                    <a:pt x="316285" y="718101"/>
                  </a:lnTo>
                  <a:lnTo>
                    <a:pt x="272834" y="710011"/>
                  </a:lnTo>
                  <a:lnTo>
                    <a:pt x="230700" y="696663"/>
                  </a:lnTo>
                  <a:lnTo>
                    <a:pt x="190511" y="678255"/>
                  </a:lnTo>
                  <a:lnTo>
                    <a:pt x="152878" y="655066"/>
                  </a:lnTo>
                  <a:lnTo>
                    <a:pt x="118371" y="627449"/>
                  </a:lnTo>
                  <a:lnTo>
                    <a:pt x="87505" y="595815"/>
                  </a:lnTo>
                  <a:lnTo>
                    <a:pt x="60739" y="560636"/>
                  </a:lnTo>
                  <a:lnTo>
                    <a:pt x="38481" y="522446"/>
                  </a:lnTo>
                  <a:lnTo>
                    <a:pt x="21067" y="481823"/>
                  </a:lnTo>
                  <a:lnTo>
                    <a:pt x="8757" y="439373"/>
                  </a:lnTo>
                  <a:lnTo>
                    <a:pt x="1735" y="395731"/>
                  </a:lnTo>
                  <a:lnTo>
                    <a:pt x="0" y="360405"/>
                  </a:lnTo>
                  <a:lnTo>
                    <a:pt x="108" y="351558"/>
                  </a:lnTo>
                  <a:lnTo>
                    <a:pt x="3900" y="307523"/>
                  </a:lnTo>
                  <a:lnTo>
                    <a:pt x="13054" y="264283"/>
                  </a:lnTo>
                  <a:lnTo>
                    <a:pt x="27434" y="222484"/>
                  </a:lnTo>
                  <a:lnTo>
                    <a:pt x="46822" y="182760"/>
                  </a:lnTo>
                  <a:lnTo>
                    <a:pt x="70924" y="145712"/>
                  </a:lnTo>
                  <a:lnTo>
                    <a:pt x="99381" y="111893"/>
                  </a:lnTo>
                  <a:lnTo>
                    <a:pt x="131766" y="81808"/>
                  </a:lnTo>
                  <a:lnTo>
                    <a:pt x="167591" y="55914"/>
                  </a:lnTo>
                  <a:lnTo>
                    <a:pt x="206312" y="34602"/>
                  </a:lnTo>
                  <a:lnTo>
                    <a:pt x="247350" y="18191"/>
                  </a:lnTo>
                  <a:lnTo>
                    <a:pt x="290094" y="6925"/>
                  </a:lnTo>
                  <a:lnTo>
                    <a:pt x="333895" y="976"/>
                  </a:lnTo>
                  <a:lnTo>
                    <a:pt x="360405" y="0"/>
                  </a:lnTo>
                  <a:lnTo>
                    <a:pt x="369253" y="108"/>
                  </a:lnTo>
                  <a:lnTo>
                    <a:pt x="413288" y="3900"/>
                  </a:lnTo>
                  <a:lnTo>
                    <a:pt x="456528" y="13054"/>
                  </a:lnTo>
                  <a:lnTo>
                    <a:pt x="498327" y="27434"/>
                  </a:lnTo>
                  <a:lnTo>
                    <a:pt x="538051" y="46822"/>
                  </a:lnTo>
                  <a:lnTo>
                    <a:pt x="575099" y="70924"/>
                  </a:lnTo>
                  <a:lnTo>
                    <a:pt x="608918" y="99381"/>
                  </a:lnTo>
                  <a:lnTo>
                    <a:pt x="639003" y="131766"/>
                  </a:lnTo>
                  <a:lnTo>
                    <a:pt x="664897" y="167591"/>
                  </a:lnTo>
                  <a:lnTo>
                    <a:pt x="686209" y="206312"/>
                  </a:lnTo>
                  <a:lnTo>
                    <a:pt x="702620" y="247350"/>
                  </a:lnTo>
                  <a:lnTo>
                    <a:pt x="713886" y="290094"/>
                  </a:lnTo>
                  <a:lnTo>
                    <a:pt x="719835" y="333895"/>
                  </a:lnTo>
                  <a:lnTo>
                    <a:pt x="720811" y="360405"/>
                  </a:lnTo>
                  <a:lnTo>
                    <a:pt x="720703" y="369253"/>
                  </a:lnTo>
                  <a:lnTo>
                    <a:pt x="716911" y="413288"/>
                  </a:lnTo>
                  <a:lnTo>
                    <a:pt x="707757" y="456528"/>
                  </a:lnTo>
                  <a:lnTo>
                    <a:pt x="693377" y="498327"/>
                  </a:lnTo>
                  <a:lnTo>
                    <a:pt x="673989" y="538051"/>
                  </a:lnTo>
                  <a:lnTo>
                    <a:pt x="649886" y="575099"/>
                  </a:lnTo>
                  <a:lnTo>
                    <a:pt x="621430" y="608918"/>
                  </a:lnTo>
                  <a:lnTo>
                    <a:pt x="589045" y="639003"/>
                  </a:lnTo>
                  <a:lnTo>
                    <a:pt x="553220" y="664897"/>
                  </a:lnTo>
                  <a:lnTo>
                    <a:pt x="514499" y="686209"/>
                  </a:lnTo>
                  <a:lnTo>
                    <a:pt x="473461" y="702620"/>
                  </a:lnTo>
                  <a:lnTo>
                    <a:pt x="430717" y="713886"/>
                  </a:lnTo>
                  <a:lnTo>
                    <a:pt x="386916" y="719835"/>
                  </a:lnTo>
                  <a:lnTo>
                    <a:pt x="360405" y="720811"/>
                  </a:lnTo>
                  <a:close/>
                </a:path>
              </a:pathLst>
            </a:custGeom>
            <a:solidFill>
              <a:srgbClr val="F1D06A"/>
            </a:solidFill>
          </p:spPr>
          <p:txBody>
            <a:bodyPr wrap="square" lIns="0" tIns="0" rIns="0" bIns="0" rtlCol="0"/>
            <a:lstStyle/>
            <a:p>
              <a:endParaRPr/>
            </a:p>
          </p:txBody>
        </p:sp>
        <p:sp>
          <p:nvSpPr>
            <p:cNvPr id="30" name="object 30"/>
            <p:cNvSpPr/>
            <p:nvPr/>
          </p:nvSpPr>
          <p:spPr>
            <a:xfrm>
              <a:off x="1251396" y="8806596"/>
              <a:ext cx="275590" cy="184150"/>
            </a:xfrm>
            <a:custGeom>
              <a:avLst/>
              <a:gdLst/>
              <a:ahLst/>
              <a:cxnLst/>
              <a:rect l="l" t="t" r="r" b="b"/>
              <a:pathLst>
                <a:path w="275590" h="184150">
                  <a:moveTo>
                    <a:pt x="183668" y="0"/>
                  </a:moveTo>
                  <a:lnTo>
                    <a:pt x="275502" y="91834"/>
                  </a:lnTo>
                  <a:lnTo>
                    <a:pt x="183668" y="183668"/>
                  </a:lnTo>
                  <a:lnTo>
                    <a:pt x="162010" y="162010"/>
                  </a:lnTo>
                  <a:lnTo>
                    <a:pt x="216881" y="107139"/>
                  </a:lnTo>
                  <a:lnTo>
                    <a:pt x="0" y="107139"/>
                  </a:lnTo>
                  <a:lnTo>
                    <a:pt x="0" y="76528"/>
                  </a:lnTo>
                  <a:lnTo>
                    <a:pt x="216881" y="76528"/>
                  </a:lnTo>
                  <a:lnTo>
                    <a:pt x="162010" y="21657"/>
                  </a:lnTo>
                  <a:lnTo>
                    <a:pt x="183668" y="0"/>
                  </a:lnTo>
                  <a:close/>
                </a:path>
              </a:pathLst>
            </a:custGeom>
            <a:solidFill>
              <a:srgbClr val="FFFFFF"/>
            </a:solidFill>
          </p:spPr>
          <p:txBody>
            <a:bodyPr wrap="square" lIns="0" tIns="0" rIns="0" bIns="0" rtlCol="0"/>
            <a:lstStyle/>
            <a:p>
              <a:endParaRPr/>
            </a:p>
          </p:txBody>
        </p:sp>
      </p:grpSp>
      <p:grpSp>
        <p:nvGrpSpPr>
          <p:cNvPr id="31" name="object 2">
            <a:extLst>
              <a:ext uri="{FF2B5EF4-FFF2-40B4-BE49-F238E27FC236}">
                <a16:creationId xmlns:a16="http://schemas.microsoft.com/office/drawing/2014/main" id="{01DE4257-8B2A-43F2-8DB5-560B9608D9F6}"/>
              </a:ext>
            </a:extLst>
          </p:cNvPr>
          <p:cNvGrpSpPr/>
          <p:nvPr/>
        </p:nvGrpSpPr>
        <p:grpSpPr>
          <a:xfrm>
            <a:off x="9091612" y="6748021"/>
            <a:ext cx="9068168" cy="1340924"/>
            <a:chOff x="7512722" y="7305186"/>
            <a:chExt cx="10520680" cy="2089785"/>
          </a:xfrm>
        </p:grpSpPr>
        <p:sp>
          <p:nvSpPr>
            <p:cNvPr id="32" name="object 3">
              <a:extLst>
                <a:ext uri="{FF2B5EF4-FFF2-40B4-BE49-F238E27FC236}">
                  <a16:creationId xmlns:a16="http://schemas.microsoft.com/office/drawing/2014/main" id="{7538E636-6D96-4FCA-9FB1-0D73DCF443D4}"/>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33" name="object 4">
              <a:extLst>
                <a:ext uri="{FF2B5EF4-FFF2-40B4-BE49-F238E27FC236}">
                  <a16:creationId xmlns:a16="http://schemas.microsoft.com/office/drawing/2014/main" id="{C9B2EAA0-E2E8-4A63-8366-4037B881E860}"/>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34" name="object 5">
              <a:extLst>
                <a:ext uri="{FF2B5EF4-FFF2-40B4-BE49-F238E27FC236}">
                  <a16:creationId xmlns:a16="http://schemas.microsoft.com/office/drawing/2014/main" id="{A34F3BBC-4636-4C7C-BC78-2C3A34110AC9}"/>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grpSp>
        <p:nvGrpSpPr>
          <p:cNvPr id="35" name="object 2">
            <a:extLst>
              <a:ext uri="{FF2B5EF4-FFF2-40B4-BE49-F238E27FC236}">
                <a16:creationId xmlns:a16="http://schemas.microsoft.com/office/drawing/2014/main" id="{BC8E6B63-5035-447E-848B-D8BC7B8B56E2}"/>
              </a:ext>
            </a:extLst>
          </p:cNvPr>
          <p:cNvGrpSpPr/>
          <p:nvPr/>
        </p:nvGrpSpPr>
        <p:grpSpPr>
          <a:xfrm>
            <a:off x="9205516" y="3070957"/>
            <a:ext cx="8915768" cy="1294501"/>
            <a:chOff x="7512722" y="7305186"/>
            <a:chExt cx="10520680" cy="2089785"/>
          </a:xfrm>
        </p:grpSpPr>
        <p:sp>
          <p:nvSpPr>
            <p:cNvPr id="36" name="object 3">
              <a:extLst>
                <a:ext uri="{FF2B5EF4-FFF2-40B4-BE49-F238E27FC236}">
                  <a16:creationId xmlns:a16="http://schemas.microsoft.com/office/drawing/2014/main" id="{2057CBF5-BC8C-4FC8-ADF0-1A1AFA8E138B}"/>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37" name="object 4">
              <a:extLst>
                <a:ext uri="{FF2B5EF4-FFF2-40B4-BE49-F238E27FC236}">
                  <a16:creationId xmlns:a16="http://schemas.microsoft.com/office/drawing/2014/main" id="{0E01402A-DBF4-4FA9-9A83-A3D3886AF118}"/>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38" name="object 5">
              <a:extLst>
                <a:ext uri="{FF2B5EF4-FFF2-40B4-BE49-F238E27FC236}">
                  <a16:creationId xmlns:a16="http://schemas.microsoft.com/office/drawing/2014/main" id="{5F1DB18B-81C4-40C4-81ED-720823561802}"/>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grpSp>
        <p:nvGrpSpPr>
          <p:cNvPr id="39" name="object 2">
            <a:extLst>
              <a:ext uri="{FF2B5EF4-FFF2-40B4-BE49-F238E27FC236}">
                <a16:creationId xmlns:a16="http://schemas.microsoft.com/office/drawing/2014/main" id="{9D72B9FD-1092-4F0C-A09E-CB4BA66D17C4}"/>
              </a:ext>
            </a:extLst>
          </p:cNvPr>
          <p:cNvGrpSpPr/>
          <p:nvPr/>
        </p:nvGrpSpPr>
        <p:grpSpPr>
          <a:xfrm>
            <a:off x="9219832" y="8607488"/>
            <a:ext cx="9068168" cy="1340924"/>
            <a:chOff x="7512722" y="7305186"/>
            <a:chExt cx="10520680" cy="2089785"/>
          </a:xfrm>
        </p:grpSpPr>
        <p:sp>
          <p:nvSpPr>
            <p:cNvPr id="40" name="object 3">
              <a:extLst>
                <a:ext uri="{FF2B5EF4-FFF2-40B4-BE49-F238E27FC236}">
                  <a16:creationId xmlns:a16="http://schemas.microsoft.com/office/drawing/2014/main" id="{AD94FB62-2095-40AC-A42F-FDD162E1B7EE}"/>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41" name="object 4">
              <a:extLst>
                <a:ext uri="{FF2B5EF4-FFF2-40B4-BE49-F238E27FC236}">
                  <a16:creationId xmlns:a16="http://schemas.microsoft.com/office/drawing/2014/main" id="{B716485F-B083-430C-8612-292CB407C49A}"/>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42" name="object 5">
              <a:extLst>
                <a:ext uri="{FF2B5EF4-FFF2-40B4-BE49-F238E27FC236}">
                  <a16:creationId xmlns:a16="http://schemas.microsoft.com/office/drawing/2014/main" id="{B1B3B6A0-516B-4F53-90C6-8905E2187CA4}"/>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sp>
        <p:nvSpPr>
          <p:cNvPr id="51" name="TextBox 50">
            <a:extLst>
              <a:ext uri="{FF2B5EF4-FFF2-40B4-BE49-F238E27FC236}">
                <a16:creationId xmlns:a16="http://schemas.microsoft.com/office/drawing/2014/main" id="{2CD7E767-F0D7-4678-9807-ACD4A4C7C19A}"/>
              </a:ext>
            </a:extLst>
          </p:cNvPr>
          <p:cNvSpPr txBox="1"/>
          <p:nvPr/>
        </p:nvSpPr>
        <p:spPr>
          <a:xfrm>
            <a:off x="7824759" y="2226120"/>
            <a:ext cx="45719" cy="369332"/>
          </a:xfrm>
          <a:prstGeom prst="rect">
            <a:avLst/>
          </a:prstGeom>
          <a:noFill/>
        </p:spPr>
        <p:txBody>
          <a:bodyPr wrap="square" rtlCol="0">
            <a:spAutoFit/>
          </a:bodyPr>
          <a:lstStyle/>
          <a:p>
            <a:endParaRPr lang="en-US" dirty="0"/>
          </a:p>
        </p:txBody>
      </p:sp>
      <p:grpSp>
        <p:nvGrpSpPr>
          <p:cNvPr id="53" name="object 2">
            <a:extLst>
              <a:ext uri="{FF2B5EF4-FFF2-40B4-BE49-F238E27FC236}">
                <a16:creationId xmlns:a16="http://schemas.microsoft.com/office/drawing/2014/main" id="{B784CEDF-DC5C-47AF-83C9-6EE8514B53A2}"/>
              </a:ext>
            </a:extLst>
          </p:cNvPr>
          <p:cNvGrpSpPr/>
          <p:nvPr/>
        </p:nvGrpSpPr>
        <p:grpSpPr>
          <a:xfrm>
            <a:off x="9134446" y="1331484"/>
            <a:ext cx="8915768" cy="1294501"/>
            <a:chOff x="7512722" y="7305186"/>
            <a:chExt cx="10520680" cy="2089785"/>
          </a:xfrm>
        </p:grpSpPr>
        <p:sp>
          <p:nvSpPr>
            <p:cNvPr id="54" name="object 3">
              <a:extLst>
                <a:ext uri="{FF2B5EF4-FFF2-40B4-BE49-F238E27FC236}">
                  <a16:creationId xmlns:a16="http://schemas.microsoft.com/office/drawing/2014/main" id="{1393B2ED-F19B-473B-98EF-67E61D2B8E7B}"/>
                </a:ext>
              </a:extLst>
            </p:cNvPr>
            <p:cNvSpPr/>
            <p:nvPr/>
          </p:nvSpPr>
          <p:spPr>
            <a:xfrm>
              <a:off x="16713905" y="7614630"/>
              <a:ext cx="1319530" cy="1247775"/>
            </a:xfrm>
            <a:custGeom>
              <a:avLst/>
              <a:gdLst/>
              <a:ahLst/>
              <a:cxnLst/>
              <a:rect l="l" t="t" r="r" b="b"/>
              <a:pathLst>
                <a:path w="1319530" h="1247775">
                  <a:moveTo>
                    <a:pt x="25212" y="50958"/>
                  </a:moveTo>
                  <a:lnTo>
                    <a:pt x="15453" y="48957"/>
                  </a:lnTo>
                  <a:lnTo>
                    <a:pt x="7433" y="43517"/>
                  </a:lnTo>
                  <a:lnTo>
                    <a:pt x="1999" y="35488"/>
                  </a:lnTo>
                  <a:lnTo>
                    <a:pt x="0" y="25717"/>
                  </a:lnTo>
                  <a:lnTo>
                    <a:pt x="1999" y="15946"/>
                  </a:lnTo>
                  <a:lnTo>
                    <a:pt x="7433" y="7917"/>
                  </a:lnTo>
                  <a:lnTo>
                    <a:pt x="15453" y="2477"/>
                  </a:lnTo>
                  <a:lnTo>
                    <a:pt x="25212" y="476"/>
                  </a:lnTo>
                  <a:lnTo>
                    <a:pt x="35172" y="2477"/>
                  </a:lnTo>
                  <a:lnTo>
                    <a:pt x="43170" y="7917"/>
                  </a:lnTo>
                  <a:lnTo>
                    <a:pt x="48492" y="15946"/>
                  </a:lnTo>
                  <a:lnTo>
                    <a:pt x="50424" y="25717"/>
                  </a:lnTo>
                  <a:lnTo>
                    <a:pt x="48425" y="35488"/>
                  </a:lnTo>
                  <a:lnTo>
                    <a:pt x="42991" y="43517"/>
                  </a:lnTo>
                  <a:lnTo>
                    <a:pt x="34971" y="48957"/>
                  </a:lnTo>
                  <a:lnTo>
                    <a:pt x="25212" y="50958"/>
                  </a:lnTo>
                  <a:close/>
                </a:path>
                <a:path w="1319530" h="1247775">
                  <a:moveTo>
                    <a:pt x="342505" y="50482"/>
                  </a:moveTo>
                  <a:lnTo>
                    <a:pt x="332746" y="48480"/>
                  </a:lnTo>
                  <a:lnTo>
                    <a:pt x="324725" y="43041"/>
                  </a:lnTo>
                  <a:lnTo>
                    <a:pt x="319292" y="35011"/>
                  </a:lnTo>
                  <a:lnTo>
                    <a:pt x="317293" y="25241"/>
                  </a:lnTo>
                  <a:lnTo>
                    <a:pt x="319292" y="15470"/>
                  </a:lnTo>
                  <a:lnTo>
                    <a:pt x="324725" y="7441"/>
                  </a:lnTo>
                  <a:lnTo>
                    <a:pt x="332746" y="2001"/>
                  </a:lnTo>
                  <a:lnTo>
                    <a:pt x="342505" y="0"/>
                  </a:lnTo>
                  <a:lnTo>
                    <a:pt x="352264" y="2001"/>
                  </a:lnTo>
                  <a:lnTo>
                    <a:pt x="360284" y="7441"/>
                  </a:lnTo>
                  <a:lnTo>
                    <a:pt x="365718" y="15470"/>
                  </a:lnTo>
                  <a:lnTo>
                    <a:pt x="367717" y="25241"/>
                  </a:lnTo>
                  <a:lnTo>
                    <a:pt x="365718" y="35011"/>
                  </a:lnTo>
                  <a:lnTo>
                    <a:pt x="360284" y="43041"/>
                  </a:lnTo>
                  <a:lnTo>
                    <a:pt x="352264" y="48480"/>
                  </a:lnTo>
                  <a:lnTo>
                    <a:pt x="342505" y="50482"/>
                  </a:lnTo>
                  <a:close/>
                </a:path>
                <a:path w="1319530" h="1247775">
                  <a:moveTo>
                    <a:pt x="659322" y="50482"/>
                  </a:moveTo>
                  <a:lnTo>
                    <a:pt x="649563" y="48480"/>
                  </a:lnTo>
                  <a:lnTo>
                    <a:pt x="641543" y="43041"/>
                  </a:lnTo>
                  <a:lnTo>
                    <a:pt x="636109" y="35011"/>
                  </a:lnTo>
                  <a:lnTo>
                    <a:pt x="634110" y="25241"/>
                  </a:lnTo>
                  <a:lnTo>
                    <a:pt x="636109" y="15470"/>
                  </a:lnTo>
                  <a:lnTo>
                    <a:pt x="641543" y="7441"/>
                  </a:lnTo>
                  <a:lnTo>
                    <a:pt x="649563" y="2001"/>
                  </a:lnTo>
                  <a:lnTo>
                    <a:pt x="659322" y="0"/>
                  </a:lnTo>
                  <a:lnTo>
                    <a:pt x="669282" y="2001"/>
                  </a:lnTo>
                  <a:lnTo>
                    <a:pt x="677280" y="7441"/>
                  </a:lnTo>
                  <a:lnTo>
                    <a:pt x="682602" y="15470"/>
                  </a:lnTo>
                  <a:lnTo>
                    <a:pt x="684534" y="25241"/>
                  </a:lnTo>
                  <a:lnTo>
                    <a:pt x="682535" y="35011"/>
                  </a:lnTo>
                  <a:lnTo>
                    <a:pt x="677101" y="43041"/>
                  </a:lnTo>
                  <a:lnTo>
                    <a:pt x="669081" y="48480"/>
                  </a:lnTo>
                  <a:lnTo>
                    <a:pt x="659322" y="50482"/>
                  </a:lnTo>
                  <a:close/>
                </a:path>
                <a:path w="1319530" h="1247775">
                  <a:moveTo>
                    <a:pt x="976615" y="50482"/>
                  </a:moveTo>
                  <a:lnTo>
                    <a:pt x="966856" y="48480"/>
                  </a:lnTo>
                  <a:lnTo>
                    <a:pt x="958836" y="43041"/>
                  </a:lnTo>
                  <a:lnTo>
                    <a:pt x="953402" y="35011"/>
                  </a:lnTo>
                  <a:lnTo>
                    <a:pt x="951403" y="25241"/>
                  </a:lnTo>
                  <a:lnTo>
                    <a:pt x="953402" y="15470"/>
                  </a:lnTo>
                  <a:lnTo>
                    <a:pt x="958836" y="7441"/>
                  </a:lnTo>
                  <a:lnTo>
                    <a:pt x="966856" y="2001"/>
                  </a:lnTo>
                  <a:lnTo>
                    <a:pt x="976615" y="0"/>
                  </a:lnTo>
                  <a:lnTo>
                    <a:pt x="986374" y="2001"/>
                  </a:lnTo>
                  <a:lnTo>
                    <a:pt x="994394" y="7441"/>
                  </a:lnTo>
                  <a:lnTo>
                    <a:pt x="999828" y="15470"/>
                  </a:lnTo>
                  <a:lnTo>
                    <a:pt x="1001827" y="25241"/>
                  </a:lnTo>
                  <a:lnTo>
                    <a:pt x="999828" y="35011"/>
                  </a:lnTo>
                  <a:lnTo>
                    <a:pt x="994394" y="43041"/>
                  </a:lnTo>
                  <a:lnTo>
                    <a:pt x="986374" y="48480"/>
                  </a:lnTo>
                  <a:lnTo>
                    <a:pt x="976615" y="50482"/>
                  </a:lnTo>
                  <a:close/>
                </a:path>
                <a:path w="1319530" h="1247775">
                  <a:moveTo>
                    <a:pt x="1293432" y="50958"/>
                  </a:moveTo>
                  <a:lnTo>
                    <a:pt x="1283673" y="48957"/>
                  </a:lnTo>
                  <a:lnTo>
                    <a:pt x="1275653" y="43517"/>
                  </a:lnTo>
                  <a:lnTo>
                    <a:pt x="1270219" y="35488"/>
                  </a:lnTo>
                  <a:lnTo>
                    <a:pt x="1268220" y="25717"/>
                  </a:lnTo>
                  <a:lnTo>
                    <a:pt x="1270219" y="15946"/>
                  </a:lnTo>
                  <a:lnTo>
                    <a:pt x="1275653" y="7917"/>
                  </a:lnTo>
                  <a:lnTo>
                    <a:pt x="1283673" y="2477"/>
                  </a:lnTo>
                  <a:lnTo>
                    <a:pt x="1293432" y="476"/>
                  </a:lnTo>
                  <a:lnTo>
                    <a:pt x="1303191" y="2477"/>
                  </a:lnTo>
                  <a:lnTo>
                    <a:pt x="1311211" y="7917"/>
                  </a:lnTo>
                  <a:lnTo>
                    <a:pt x="1316645" y="15946"/>
                  </a:lnTo>
                  <a:lnTo>
                    <a:pt x="1318644" y="25717"/>
                  </a:lnTo>
                  <a:lnTo>
                    <a:pt x="1316645" y="35488"/>
                  </a:lnTo>
                  <a:lnTo>
                    <a:pt x="1311211" y="43517"/>
                  </a:lnTo>
                  <a:lnTo>
                    <a:pt x="1303191" y="48957"/>
                  </a:lnTo>
                  <a:lnTo>
                    <a:pt x="1293432" y="50958"/>
                  </a:lnTo>
                  <a:close/>
                </a:path>
                <a:path w="1319530" h="1247775">
                  <a:moveTo>
                    <a:pt x="25212" y="292893"/>
                  </a:moveTo>
                  <a:close/>
                </a:path>
                <a:path w="1319530" h="1247775">
                  <a:moveTo>
                    <a:pt x="25212" y="343376"/>
                  </a:moveTo>
                  <a:lnTo>
                    <a:pt x="15453" y="341374"/>
                  </a:lnTo>
                  <a:lnTo>
                    <a:pt x="7432" y="335934"/>
                  </a:lnTo>
                  <a:lnTo>
                    <a:pt x="1999" y="327905"/>
                  </a:lnTo>
                  <a:lnTo>
                    <a:pt x="0" y="318135"/>
                  </a:lnTo>
                  <a:lnTo>
                    <a:pt x="1999" y="308364"/>
                  </a:lnTo>
                  <a:lnTo>
                    <a:pt x="7432" y="300335"/>
                  </a:lnTo>
                  <a:lnTo>
                    <a:pt x="15453" y="294895"/>
                  </a:lnTo>
                  <a:lnTo>
                    <a:pt x="25212" y="292893"/>
                  </a:lnTo>
                  <a:lnTo>
                    <a:pt x="35239" y="294895"/>
                  </a:lnTo>
                  <a:lnTo>
                    <a:pt x="43348" y="300335"/>
                  </a:lnTo>
                  <a:lnTo>
                    <a:pt x="48692" y="308364"/>
                  </a:lnTo>
                  <a:lnTo>
                    <a:pt x="50424" y="318135"/>
                  </a:lnTo>
                  <a:lnTo>
                    <a:pt x="48425" y="327905"/>
                  </a:lnTo>
                  <a:lnTo>
                    <a:pt x="42991" y="335934"/>
                  </a:lnTo>
                  <a:lnTo>
                    <a:pt x="34971" y="341374"/>
                  </a:lnTo>
                  <a:lnTo>
                    <a:pt x="25212" y="343376"/>
                  </a:lnTo>
                  <a:close/>
                </a:path>
                <a:path w="1319530" h="1247775">
                  <a:moveTo>
                    <a:pt x="342505" y="343376"/>
                  </a:moveTo>
                  <a:lnTo>
                    <a:pt x="332745" y="341374"/>
                  </a:lnTo>
                  <a:lnTo>
                    <a:pt x="324725" y="335934"/>
                  </a:lnTo>
                  <a:lnTo>
                    <a:pt x="319292" y="327905"/>
                  </a:lnTo>
                  <a:lnTo>
                    <a:pt x="317293" y="318135"/>
                  </a:lnTo>
                  <a:lnTo>
                    <a:pt x="319292" y="308364"/>
                  </a:lnTo>
                  <a:lnTo>
                    <a:pt x="324725" y="300335"/>
                  </a:lnTo>
                  <a:lnTo>
                    <a:pt x="332745" y="294895"/>
                  </a:lnTo>
                  <a:lnTo>
                    <a:pt x="342505" y="292893"/>
                  </a:lnTo>
                  <a:lnTo>
                    <a:pt x="352264" y="294895"/>
                  </a:lnTo>
                  <a:lnTo>
                    <a:pt x="360284" y="300335"/>
                  </a:lnTo>
                  <a:lnTo>
                    <a:pt x="365717" y="308364"/>
                  </a:lnTo>
                  <a:lnTo>
                    <a:pt x="367717" y="318135"/>
                  </a:lnTo>
                  <a:lnTo>
                    <a:pt x="365717" y="327905"/>
                  </a:lnTo>
                  <a:lnTo>
                    <a:pt x="360284" y="335934"/>
                  </a:lnTo>
                  <a:lnTo>
                    <a:pt x="352264" y="341374"/>
                  </a:lnTo>
                  <a:lnTo>
                    <a:pt x="342505" y="343376"/>
                  </a:lnTo>
                  <a:close/>
                </a:path>
                <a:path w="1319530" h="1247775">
                  <a:moveTo>
                    <a:pt x="659322" y="343376"/>
                  </a:moveTo>
                  <a:lnTo>
                    <a:pt x="649563" y="341374"/>
                  </a:lnTo>
                  <a:lnTo>
                    <a:pt x="641543" y="335934"/>
                  </a:lnTo>
                  <a:lnTo>
                    <a:pt x="636109" y="327905"/>
                  </a:lnTo>
                  <a:lnTo>
                    <a:pt x="634110" y="318135"/>
                  </a:lnTo>
                  <a:lnTo>
                    <a:pt x="636109" y="308364"/>
                  </a:lnTo>
                  <a:lnTo>
                    <a:pt x="641543" y="300335"/>
                  </a:lnTo>
                  <a:lnTo>
                    <a:pt x="649563" y="294895"/>
                  </a:lnTo>
                  <a:lnTo>
                    <a:pt x="659322" y="292893"/>
                  </a:lnTo>
                  <a:lnTo>
                    <a:pt x="669349" y="294895"/>
                  </a:lnTo>
                  <a:lnTo>
                    <a:pt x="677458" y="300335"/>
                  </a:lnTo>
                  <a:lnTo>
                    <a:pt x="682802" y="308364"/>
                  </a:lnTo>
                  <a:lnTo>
                    <a:pt x="684534" y="318135"/>
                  </a:lnTo>
                  <a:lnTo>
                    <a:pt x="682535" y="327905"/>
                  </a:lnTo>
                  <a:lnTo>
                    <a:pt x="677101" y="335934"/>
                  </a:lnTo>
                  <a:lnTo>
                    <a:pt x="669081" y="341374"/>
                  </a:lnTo>
                  <a:lnTo>
                    <a:pt x="659322" y="343376"/>
                  </a:lnTo>
                  <a:close/>
                </a:path>
                <a:path w="1319530" h="1247775">
                  <a:moveTo>
                    <a:pt x="976615" y="343376"/>
                  </a:moveTo>
                  <a:lnTo>
                    <a:pt x="966855" y="341374"/>
                  </a:lnTo>
                  <a:lnTo>
                    <a:pt x="958835" y="335934"/>
                  </a:lnTo>
                  <a:lnTo>
                    <a:pt x="953402" y="327905"/>
                  </a:lnTo>
                  <a:lnTo>
                    <a:pt x="951403" y="318135"/>
                  </a:lnTo>
                  <a:lnTo>
                    <a:pt x="953402" y="308364"/>
                  </a:lnTo>
                  <a:lnTo>
                    <a:pt x="958835" y="300335"/>
                  </a:lnTo>
                  <a:lnTo>
                    <a:pt x="966855" y="294895"/>
                  </a:lnTo>
                  <a:lnTo>
                    <a:pt x="976615" y="292893"/>
                  </a:lnTo>
                  <a:lnTo>
                    <a:pt x="986575" y="294895"/>
                  </a:lnTo>
                  <a:lnTo>
                    <a:pt x="994573" y="300335"/>
                  </a:lnTo>
                  <a:lnTo>
                    <a:pt x="999894" y="308364"/>
                  </a:lnTo>
                  <a:lnTo>
                    <a:pt x="1001827" y="318135"/>
                  </a:lnTo>
                  <a:lnTo>
                    <a:pt x="999828" y="327905"/>
                  </a:lnTo>
                  <a:lnTo>
                    <a:pt x="994394" y="335934"/>
                  </a:lnTo>
                  <a:lnTo>
                    <a:pt x="986374" y="341374"/>
                  </a:lnTo>
                  <a:lnTo>
                    <a:pt x="976615" y="343376"/>
                  </a:lnTo>
                  <a:close/>
                </a:path>
                <a:path w="1319530" h="1247775">
                  <a:moveTo>
                    <a:pt x="1293908" y="343376"/>
                  </a:moveTo>
                  <a:lnTo>
                    <a:pt x="1284148" y="341374"/>
                  </a:lnTo>
                  <a:lnTo>
                    <a:pt x="1276128" y="335934"/>
                  </a:lnTo>
                  <a:lnTo>
                    <a:pt x="1270695" y="327905"/>
                  </a:lnTo>
                  <a:lnTo>
                    <a:pt x="1268696" y="318135"/>
                  </a:lnTo>
                  <a:lnTo>
                    <a:pt x="1270695" y="308364"/>
                  </a:lnTo>
                  <a:lnTo>
                    <a:pt x="1276128" y="300335"/>
                  </a:lnTo>
                  <a:lnTo>
                    <a:pt x="1284148" y="294895"/>
                  </a:lnTo>
                  <a:lnTo>
                    <a:pt x="1293908" y="292893"/>
                  </a:lnTo>
                  <a:lnTo>
                    <a:pt x="1303667" y="294895"/>
                  </a:lnTo>
                  <a:lnTo>
                    <a:pt x="1311687" y="300335"/>
                  </a:lnTo>
                  <a:lnTo>
                    <a:pt x="1317120" y="308364"/>
                  </a:lnTo>
                  <a:lnTo>
                    <a:pt x="1319120" y="318135"/>
                  </a:lnTo>
                  <a:lnTo>
                    <a:pt x="1317120" y="327905"/>
                  </a:lnTo>
                  <a:lnTo>
                    <a:pt x="1311687" y="335934"/>
                  </a:lnTo>
                  <a:lnTo>
                    <a:pt x="1303667" y="341374"/>
                  </a:lnTo>
                  <a:lnTo>
                    <a:pt x="1293908" y="343376"/>
                  </a:lnTo>
                  <a:close/>
                </a:path>
                <a:path w="1319530" h="1247775">
                  <a:moveTo>
                    <a:pt x="25212" y="594360"/>
                  </a:moveTo>
                  <a:close/>
                </a:path>
                <a:path w="1319530" h="1247775">
                  <a:moveTo>
                    <a:pt x="25212" y="644842"/>
                  </a:moveTo>
                  <a:lnTo>
                    <a:pt x="15452" y="642840"/>
                  </a:lnTo>
                  <a:lnTo>
                    <a:pt x="7432" y="637401"/>
                  </a:lnTo>
                  <a:lnTo>
                    <a:pt x="1999" y="629371"/>
                  </a:lnTo>
                  <a:lnTo>
                    <a:pt x="0" y="619601"/>
                  </a:lnTo>
                  <a:lnTo>
                    <a:pt x="1999" y="609830"/>
                  </a:lnTo>
                  <a:lnTo>
                    <a:pt x="7432" y="601801"/>
                  </a:lnTo>
                  <a:lnTo>
                    <a:pt x="15452" y="596361"/>
                  </a:lnTo>
                  <a:lnTo>
                    <a:pt x="25212" y="594360"/>
                  </a:lnTo>
                  <a:lnTo>
                    <a:pt x="35239" y="596361"/>
                  </a:lnTo>
                  <a:lnTo>
                    <a:pt x="43348" y="601801"/>
                  </a:lnTo>
                  <a:lnTo>
                    <a:pt x="48692" y="609830"/>
                  </a:lnTo>
                  <a:lnTo>
                    <a:pt x="50424" y="619601"/>
                  </a:lnTo>
                  <a:lnTo>
                    <a:pt x="48424" y="629371"/>
                  </a:lnTo>
                  <a:lnTo>
                    <a:pt x="42991" y="637401"/>
                  </a:lnTo>
                  <a:lnTo>
                    <a:pt x="34971" y="642840"/>
                  </a:lnTo>
                  <a:lnTo>
                    <a:pt x="25212" y="644842"/>
                  </a:lnTo>
                  <a:close/>
                </a:path>
                <a:path w="1319530" h="1247775">
                  <a:moveTo>
                    <a:pt x="342505" y="644842"/>
                  </a:moveTo>
                  <a:lnTo>
                    <a:pt x="332745" y="642840"/>
                  </a:lnTo>
                  <a:lnTo>
                    <a:pt x="324725" y="637401"/>
                  </a:lnTo>
                  <a:lnTo>
                    <a:pt x="319292" y="629371"/>
                  </a:lnTo>
                  <a:lnTo>
                    <a:pt x="317292" y="619601"/>
                  </a:lnTo>
                  <a:lnTo>
                    <a:pt x="319292" y="609830"/>
                  </a:lnTo>
                  <a:lnTo>
                    <a:pt x="324725" y="601801"/>
                  </a:lnTo>
                  <a:lnTo>
                    <a:pt x="332745" y="596361"/>
                  </a:lnTo>
                  <a:lnTo>
                    <a:pt x="342505" y="594360"/>
                  </a:lnTo>
                  <a:lnTo>
                    <a:pt x="352264" y="596361"/>
                  </a:lnTo>
                  <a:lnTo>
                    <a:pt x="360284" y="601801"/>
                  </a:lnTo>
                  <a:lnTo>
                    <a:pt x="365717" y="609830"/>
                  </a:lnTo>
                  <a:lnTo>
                    <a:pt x="367717" y="619601"/>
                  </a:lnTo>
                  <a:lnTo>
                    <a:pt x="365717" y="629371"/>
                  </a:lnTo>
                  <a:lnTo>
                    <a:pt x="360284" y="637401"/>
                  </a:lnTo>
                  <a:lnTo>
                    <a:pt x="352264" y="642840"/>
                  </a:lnTo>
                  <a:lnTo>
                    <a:pt x="342505" y="644842"/>
                  </a:lnTo>
                  <a:close/>
                </a:path>
                <a:path w="1319530" h="1247775">
                  <a:moveTo>
                    <a:pt x="659797" y="644842"/>
                  </a:moveTo>
                  <a:lnTo>
                    <a:pt x="650038" y="642840"/>
                  </a:lnTo>
                  <a:lnTo>
                    <a:pt x="642018" y="637401"/>
                  </a:lnTo>
                  <a:lnTo>
                    <a:pt x="636585" y="629371"/>
                  </a:lnTo>
                  <a:lnTo>
                    <a:pt x="634585" y="619601"/>
                  </a:lnTo>
                  <a:lnTo>
                    <a:pt x="636585" y="609830"/>
                  </a:lnTo>
                  <a:lnTo>
                    <a:pt x="642018" y="601801"/>
                  </a:lnTo>
                  <a:lnTo>
                    <a:pt x="650038" y="596361"/>
                  </a:lnTo>
                  <a:lnTo>
                    <a:pt x="659797" y="594360"/>
                  </a:lnTo>
                  <a:lnTo>
                    <a:pt x="669557" y="596361"/>
                  </a:lnTo>
                  <a:lnTo>
                    <a:pt x="677577" y="601801"/>
                  </a:lnTo>
                  <a:lnTo>
                    <a:pt x="683010" y="609830"/>
                  </a:lnTo>
                  <a:lnTo>
                    <a:pt x="685010" y="619601"/>
                  </a:lnTo>
                  <a:lnTo>
                    <a:pt x="683010" y="629371"/>
                  </a:lnTo>
                  <a:lnTo>
                    <a:pt x="677577" y="637401"/>
                  </a:lnTo>
                  <a:lnTo>
                    <a:pt x="669557" y="642840"/>
                  </a:lnTo>
                  <a:lnTo>
                    <a:pt x="659797" y="644842"/>
                  </a:lnTo>
                  <a:close/>
                </a:path>
                <a:path w="1319530" h="1247775">
                  <a:moveTo>
                    <a:pt x="976615" y="644842"/>
                  </a:moveTo>
                  <a:lnTo>
                    <a:pt x="966855" y="642840"/>
                  </a:lnTo>
                  <a:lnTo>
                    <a:pt x="958835" y="637401"/>
                  </a:lnTo>
                  <a:lnTo>
                    <a:pt x="953402" y="629371"/>
                  </a:lnTo>
                  <a:lnTo>
                    <a:pt x="951403" y="619601"/>
                  </a:lnTo>
                  <a:lnTo>
                    <a:pt x="953402" y="609830"/>
                  </a:lnTo>
                  <a:lnTo>
                    <a:pt x="958835" y="601801"/>
                  </a:lnTo>
                  <a:lnTo>
                    <a:pt x="966855" y="596361"/>
                  </a:lnTo>
                  <a:lnTo>
                    <a:pt x="976615" y="594360"/>
                  </a:lnTo>
                  <a:lnTo>
                    <a:pt x="986575" y="596361"/>
                  </a:lnTo>
                  <a:lnTo>
                    <a:pt x="994572" y="601801"/>
                  </a:lnTo>
                  <a:lnTo>
                    <a:pt x="999894" y="609830"/>
                  </a:lnTo>
                  <a:lnTo>
                    <a:pt x="1001827" y="619601"/>
                  </a:lnTo>
                  <a:lnTo>
                    <a:pt x="999827" y="629371"/>
                  </a:lnTo>
                  <a:lnTo>
                    <a:pt x="994394" y="637401"/>
                  </a:lnTo>
                  <a:lnTo>
                    <a:pt x="986374" y="642840"/>
                  </a:lnTo>
                  <a:lnTo>
                    <a:pt x="976615" y="644842"/>
                  </a:lnTo>
                  <a:close/>
                </a:path>
                <a:path w="1319530" h="1247775">
                  <a:moveTo>
                    <a:pt x="1293908" y="644842"/>
                  </a:moveTo>
                  <a:lnTo>
                    <a:pt x="1284148" y="642840"/>
                  </a:lnTo>
                  <a:lnTo>
                    <a:pt x="1276128" y="637401"/>
                  </a:lnTo>
                  <a:lnTo>
                    <a:pt x="1270695" y="629371"/>
                  </a:lnTo>
                  <a:lnTo>
                    <a:pt x="1268695" y="619601"/>
                  </a:lnTo>
                  <a:lnTo>
                    <a:pt x="1270695" y="609830"/>
                  </a:lnTo>
                  <a:lnTo>
                    <a:pt x="1276128" y="601801"/>
                  </a:lnTo>
                  <a:lnTo>
                    <a:pt x="1284148" y="596361"/>
                  </a:lnTo>
                  <a:lnTo>
                    <a:pt x="1293908" y="594360"/>
                  </a:lnTo>
                  <a:lnTo>
                    <a:pt x="1303667" y="596361"/>
                  </a:lnTo>
                  <a:lnTo>
                    <a:pt x="1311687" y="601801"/>
                  </a:lnTo>
                  <a:lnTo>
                    <a:pt x="1317120" y="609830"/>
                  </a:lnTo>
                  <a:lnTo>
                    <a:pt x="1319120" y="619601"/>
                  </a:lnTo>
                  <a:lnTo>
                    <a:pt x="1317120" y="629371"/>
                  </a:lnTo>
                  <a:lnTo>
                    <a:pt x="1311687" y="637401"/>
                  </a:lnTo>
                  <a:lnTo>
                    <a:pt x="1303667" y="642840"/>
                  </a:lnTo>
                  <a:lnTo>
                    <a:pt x="1293908" y="644842"/>
                  </a:lnTo>
                  <a:close/>
                </a:path>
                <a:path w="1319530" h="1247775">
                  <a:moveTo>
                    <a:pt x="25687" y="887253"/>
                  </a:moveTo>
                  <a:close/>
                </a:path>
                <a:path w="1319530" h="1247775">
                  <a:moveTo>
                    <a:pt x="25687" y="937736"/>
                  </a:moveTo>
                  <a:lnTo>
                    <a:pt x="15928" y="935734"/>
                  </a:lnTo>
                  <a:lnTo>
                    <a:pt x="7908" y="930294"/>
                  </a:lnTo>
                  <a:lnTo>
                    <a:pt x="2475" y="922265"/>
                  </a:lnTo>
                  <a:lnTo>
                    <a:pt x="475" y="912495"/>
                  </a:lnTo>
                  <a:lnTo>
                    <a:pt x="2475" y="902724"/>
                  </a:lnTo>
                  <a:lnTo>
                    <a:pt x="7908" y="894695"/>
                  </a:lnTo>
                  <a:lnTo>
                    <a:pt x="15928" y="889255"/>
                  </a:lnTo>
                  <a:lnTo>
                    <a:pt x="25687" y="887253"/>
                  </a:lnTo>
                  <a:lnTo>
                    <a:pt x="35447" y="889255"/>
                  </a:lnTo>
                  <a:lnTo>
                    <a:pt x="43467" y="894695"/>
                  </a:lnTo>
                  <a:lnTo>
                    <a:pt x="48900" y="902724"/>
                  </a:lnTo>
                  <a:lnTo>
                    <a:pt x="50899" y="912495"/>
                  </a:lnTo>
                  <a:lnTo>
                    <a:pt x="48900" y="922265"/>
                  </a:lnTo>
                  <a:lnTo>
                    <a:pt x="43467" y="930294"/>
                  </a:lnTo>
                  <a:lnTo>
                    <a:pt x="35447" y="935734"/>
                  </a:lnTo>
                  <a:lnTo>
                    <a:pt x="25687" y="937736"/>
                  </a:lnTo>
                  <a:close/>
                </a:path>
                <a:path w="1319530" h="1247775">
                  <a:moveTo>
                    <a:pt x="342504" y="937736"/>
                  </a:moveTo>
                  <a:lnTo>
                    <a:pt x="332745" y="935734"/>
                  </a:lnTo>
                  <a:lnTo>
                    <a:pt x="324725" y="930294"/>
                  </a:lnTo>
                  <a:lnTo>
                    <a:pt x="319292" y="922265"/>
                  </a:lnTo>
                  <a:lnTo>
                    <a:pt x="317292" y="912495"/>
                  </a:lnTo>
                  <a:lnTo>
                    <a:pt x="319292" y="902724"/>
                  </a:lnTo>
                  <a:lnTo>
                    <a:pt x="324725" y="894695"/>
                  </a:lnTo>
                  <a:lnTo>
                    <a:pt x="332745" y="889255"/>
                  </a:lnTo>
                  <a:lnTo>
                    <a:pt x="342504" y="887253"/>
                  </a:lnTo>
                  <a:lnTo>
                    <a:pt x="352464" y="889255"/>
                  </a:lnTo>
                  <a:lnTo>
                    <a:pt x="360462" y="894695"/>
                  </a:lnTo>
                  <a:lnTo>
                    <a:pt x="365784" y="902724"/>
                  </a:lnTo>
                  <a:lnTo>
                    <a:pt x="367717" y="912495"/>
                  </a:lnTo>
                  <a:lnTo>
                    <a:pt x="365717" y="922265"/>
                  </a:lnTo>
                  <a:lnTo>
                    <a:pt x="360284" y="930294"/>
                  </a:lnTo>
                  <a:lnTo>
                    <a:pt x="352264" y="935734"/>
                  </a:lnTo>
                  <a:lnTo>
                    <a:pt x="342504" y="937736"/>
                  </a:lnTo>
                  <a:close/>
                </a:path>
                <a:path w="1319530" h="1247775">
                  <a:moveTo>
                    <a:pt x="659797" y="937736"/>
                  </a:moveTo>
                  <a:lnTo>
                    <a:pt x="650038" y="935734"/>
                  </a:lnTo>
                  <a:lnTo>
                    <a:pt x="642018" y="930294"/>
                  </a:lnTo>
                  <a:lnTo>
                    <a:pt x="636585" y="922265"/>
                  </a:lnTo>
                  <a:lnTo>
                    <a:pt x="634585" y="912495"/>
                  </a:lnTo>
                  <a:lnTo>
                    <a:pt x="636585" y="902724"/>
                  </a:lnTo>
                  <a:lnTo>
                    <a:pt x="642018" y="894695"/>
                  </a:lnTo>
                  <a:lnTo>
                    <a:pt x="650038" y="889255"/>
                  </a:lnTo>
                  <a:lnTo>
                    <a:pt x="659797" y="887253"/>
                  </a:lnTo>
                  <a:lnTo>
                    <a:pt x="669557" y="889255"/>
                  </a:lnTo>
                  <a:lnTo>
                    <a:pt x="677577" y="894695"/>
                  </a:lnTo>
                  <a:lnTo>
                    <a:pt x="683010" y="902724"/>
                  </a:lnTo>
                  <a:lnTo>
                    <a:pt x="685010" y="912495"/>
                  </a:lnTo>
                  <a:lnTo>
                    <a:pt x="683010" y="922265"/>
                  </a:lnTo>
                  <a:lnTo>
                    <a:pt x="677577" y="930294"/>
                  </a:lnTo>
                  <a:lnTo>
                    <a:pt x="669557" y="935734"/>
                  </a:lnTo>
                  <a:lnTo>
                    <a:pt x="659797" y="937736"/>
                  </a:lnTo>
                  <a:close/>
                </a:path>
                <a:path w="1319530" h="1247775">
                  <a:moveTo>
                    <a:pt x="976615" y="937736"/>
                  </a:moveTo>
                  <a:lnTo>
                    <a:pt x="966855" y="935734"/>
                  </a:lnTo>
                  <a:lnTo>
                    <a:pt x="958835" y="930294"/>
                  </a:lnTo>
                  <a:lnTo>
                    <a:pt x="953402" y="922265"/>
                  </a:lnTo>
                  <a:lnTo>
                    <a:pt x="951402" y="912495"/>
                  </a:lnTo>
                  <a:lnTo>
                    <a:pt x="953402" y="902724"/>
                  </a:lnTo>
                  <a:lnTo>
                    <a:pt x="958835" y="894695"/>
                  </a:lnTo>
                  <a:lnTo>
                    <a:pt x="966855" y="889255"/>
                  </a:lnTo>
                  <a:lnTo>
                    <a:pt x="976615" y="887253"/>
                  </a:lnTo>
                  <a:lnTo>
                    <a:pt x="986641" y="889255"/>
                  </a:lnTo>
                  <a:lnTo>
                    <a:pt x="994751" y="894695"/>
                  </a:lnTo>
                  <a:lnTo>
                    <a:pt x="1000095" y="902724"/>
                  </a:lnTo>
                  <a:lnTo>
                    <a:pt x="1001827" y="912495"/>
                  </a:lnTo>
                  <a:lnTo>
                    <a:pt x="999827" y="922265"/>
                  </a:lnTo>
                  <a:lnTo>
                    <a:pt x="994394" y="930294"/>
                  </a:lnTo>
                  <a:lnTo>
                    <a:pt x="986374" y="935734"/>
                  </a:lnTo>
                  <a:lnTo>
                    <a:pt x="976615" y="937736"/>
                  </a:lnTo>
                  <a:close/>
                </a:path>
                <a:path w="1319530" h="1247775">
                  <a:moveTo>
                    <a:pt x="1293908" y="937736"/>
                  </a:moveTo>
                  <a:lnTo>
                    <a:pt x="1284148" y="935734"/>
                  </a:lnTo>
                  <a:lnTo>
                    <a:pt x="1276128" y="930294"/>
                  </a:lnTo>
                  <a:lnTo>
                    <a:pt x="1270695" y="922265"/>
                  </a:lnTo>
                  <a:lnTo>
                    <a:pt x="1268695" y="912495"/>
                  </a:lnTo>
                  <a:lnTo>
                    <a:pt x="1270695" y="902724"/>
                  </a:lnTo>
                  <a:lnTo>
                    <a:pt x="1276128" y="894695"/>
                  </a:lnTo>
                  <a:lnTo>
                    <a:pt x="1284148" y="889255"/>
                  </a:lnTo>
                  <a:lnTo>
                    <a:pt x="1293908" y="887253"/>
                  </a:lnTo>
                  <a:lnTo>
                    <a:pt x="1303667" y="889255"/>
                  </a:lnTo>
                  <a:lnTo>
                    <a:pt x="1311687" y="894695"/>
                  </a:lnTo>
                  <a:lnTo>
                    <a:pt x="1317120" y="902724"/>
                  </a:lnTo>
                  <a:lnTo>
                    <a:pt x="1319120" y="912495"/>
                  </a:lnTo>
                  <a:lnTo>
                    <a:pt x="1317120" y="922265"/>
                  </a:lnTo>
                  <a:lnTo>
                    <a:pt x="1311687" y="930294"/>
                  </a:lnTo>
                  <a:lnTo>
                    <a:pt x="1303667" y="935734"/>
                  </a:lnTo>
                  <a:lnTo>
                    <a:pt x="1293908" y="937736"/>
                  </a:lnTo>
                  <a:close/>
                </a:path>
                <a:path w="1319530" h="1247775">
                  <a:moveTo>
                    <a:pt x="25687" y="1247774"/>
                  </a:moveTo>
                  <a:lnTo>
                    <a:pt x="15928" y="1245773"/>
                  </a:lnTo>
                  <a:lnTo>
                    <a:pt x="7908" y="1240333"/>
                  </a:lnTo>
                  <a:lnTo>
                    <a:pt x="2475" y="1232304"/>
                  </a:lnTo>
                  <a:lnTo>
                    <a:pt x="475" y="1222533"/>
                  </a:lnTo>
                  <a:lnTo>
                    <a:pt x="2475" y="1212763"/>
                  </a:lnTo>
                  <a:lnTo>
                    <a:pt x="7908" y="1204733"/>
                  </a:lnTo>
                  <a:lnTo>
                    <a:pt x="15928" y="1199294"/>
                  </a:lnTo>
                  <a:lnTo>
                    <a:pt x="25687" y="1197292"/>
                  </a:lnTo>
                  <a:lnTo>
                    <a:pt x="35447" y="1199294"/>
                  </a:lnTo>
                  <a:lnTo>
                    <a:pt x="43467" y="1204733"/>
                  </a:lnTo>
                  <a:lnTo>
                    <a:pt x="48900" y="1212763"/>
                  </a:lnTo>
                  <a:lnTo>
                    <a:pt x="50899" y="1222533"/>
                  </a:lnTo>
                  <a:lnTo>
                    <a:pt x="48900" y="1232304"/>
                  </a:lnTo>
                  <a:lnTo>
                    <a:pt x="43467" y="1240333"/>
                  </a:lnTo>
                  <a:lnTo>
                    <a:pt x="35447" y="1245773"/>
                  </a:lnTo>
                  <a:lnTo>
                    <a:pt x="25687" y="1247774"/>
                  </a:lnTo>
                  <a:close/>
                </a:path>
                <a:path w="1319530" h="1247775">
                  <a:moveTo>
                    <a:pt x="342504" y="1247774"/>
                  </a:moveTo>
                  <a:lnTo>
                    <a:pt x="332745" y="1245773"/>
                  </a:lnTo>
                  <a:lnTo>
                    <a:pt x="324725" y="1240333"/>
                  </a:lnTo>
                  <a:lnTo>
                    <a:pt x="319292" y="1232304"/>
                  </a:lnTo>
                  <a:lnTo>
                    <a:pt x="317292" y="1222533"/>
                  </a:lnTo>
                  <a:lnTo>
                    <a:pt x="319292" y="1212763"/>
                  </a:lnTo>
                  <a:lnTo>
                    <a:pt x="324725" y="1204733"/>
                  </a:lnTo>
                  <a:lnTo>
                    <a:pt x="332745" y="1199294"/>
                  </a:lnTo>
                  <a:lnTo>
                    <a:pt x="342504" y="1197292"/>
                  </a:lnTo>
                  <a:lnTo>
                    <a:pt x="352531" y="1199294"/>
                  </a:lnTo>
                  <a:lnTo>
                    <a:pt x="360641" y="1204733"/>
                  </a:lnTo>
                  <a:lnTo>
                    <a:pt x="365985" y="1212763"/>
                  </a:lnTo>
                  <a:lnTo>
                    <a:pt x="367717" y="1222533"/>
                  </a:lnTo>
                  <a:lnTo>
                    <a:pt x="365717" y="1232304"/>
                  </a:lnTo>
                  <a:lnTo>
                    <a:pt x="360284" y="1240333"/>
                  </a:lnTo>
                  <a:lnTo>
                    <a:pt x="352264" y="1245773"/>
                  </a:lnTo>
                  <a:lnTo>
                    <a:pt x="342504" y="1247774"/>
                  </a:lnTo>
                  <a:close/>
                </a:path>
                <a:path w="1319530" h="1247775">
                  <a:moveTo>
                    <a:pt x="659797" y="1247774"/>
                  </a:moveTo>
                  <a:lnTo>
                    <a:pt x="650038" y="1245773"/>
                  </a:lnTo>
                  <a:lnTo>
                    <a:pt x="642018" y="1240333"/>
                  </a:lnTo>
                  <a:lnTo>
                    <a:pt x="636585" y="1232304"/>
                  </a:lnTo>
                  <a:lnTo>
                    <a:pt x="634585" y="1222533"/>
                  </a:lnTo>
                  <a:lnTo>
                    <a:pt x="636585" y="1212763"/>
                  </a:lnTo>
                  <a:lnTo>
                    <a:pt x="642018" y="1204733"/>
                  </a:lnTo>
                  <a:lnTo>
                    <a:pt x="650038" y="1199294"/>
                  </a:lnTo>
                  <a:lnTo>
                    <a:pt x="659797" y="1197292"/>
                  </a:lnTo>
                  <a:lnTo>
                    <a:pt x="669557" y="1199294"/>
                  </a:lnTo>
                  <a:lnTo>
                    <a:pt x="677577" y="1204733"/>
                  </a:lnTo>
                  <a:lnTo>
                    <a:pt x="683010" y="1212763"/>
                  </a:lnTo>
                  <a:lnTo>
                    <a:pt x="685010" y="1222533"/>
                  </a:lnTo>
                  <a:lnTo>
                    <a:pt x="683010" y="1232304"/>
                  </a:lnTo>
                  <a:lnTo>
                    <a:pt x="677577" y="1240333"/>
                  </a:lnTo>
                  <a:lnTo>
                    <a:pt x="669557" y="1245773"/>
                  </a:lnTo>
                  <a:lnTo>
                    <a:pt x="659797" y="1247774"/>
                  </a:lnTo>
                  <a:close/>
                </a:path>
                <a:path w="1319530" h="1247775">
                  <a:moveTo>
                    <a:pt x="976615" y="1247774"/>
                  </a:moveTo>
                  <a:lnTo>
                    <a:pt x="966855" y="1245773"/>
                  </a:lnTo>
                  <a:lnTo>
                    <a:pt x="958835" y="1240333"/>
                  </a:lnTo>
                  <a:lnTo>
                    <a:pt x="953402" y="1232304"/>
                  </a:lnTo>
                  <a:lnTo>
                    <a:pt x="951402" y="1222533"/>
                  </a:lnTo>
                  <a:lnTo>
                    <a:pt x="953402" y="1212763"/>
                  </a:lnTo>
                  <a:lnTo>
                    <a:pt x="958835" y="1204733"/>
                  </a:lnTo>
                  <a:lnTo>
                    <a:pt x="966855" y="1199294"/>
                  </a:lnTo>
                  <a:lnTo>
                    <a:pt x="976615" y="1197292"/>
                  </a:lnTo>
                  <a:lnTo>
                    <a:pt x="986642" y="1199294"/>
                  </a:lnTo>
                  <a:lnTo>
                    <a:pt x="994751" y="1204733"/>
                  </a:lnTo>
                  <a:lnTo>
                    <a:pt x="1000095" y="1212763"/>
                  </a:lnTo>
                  <a:lnTo>
                    <a:pt x="1001827" y="1222533"/>
                  </a:lnTo>
                  <a:lnTo>
                    <a:pt x="999827" y="1232304"/>
                  </a:lnTo>
                  <a:lnTo>
                    <a:pt x="994394" y="1240333"/>
                  </a:lnTo>
                  <a:lnTo>
                    <a:pt x="986374" y="1245773"/>
                  </a:lnTo>
                  <a:lnTo>
                    <a:pt x="976615" y="1247774"/>
                  </a:lnTo>
                  <a:close/>
                </a:path>
                <a:path w="1319530" h="1247775">
                  <a:moveTo>
                    <a:pt x="1293908" y="1247774"/>
                  </a:moveTo>
                  <a:lnTo>
                    <a:pt x="1284148" y="1245773"/>
                  </a:lnTo>
                  <a:lnTo>
                    <a:pt x="1276128" y="1240333"/>
                  </a:lnTo>
                  <a:lnTo>
                    <a:pt x="1270695" y="1232304"/>
                  </a:lnTo>
                  <a:lnTo>
                    <a:pt x="1268695" y="1222533"/>
                  </a:lnTo>
                  <a:lnTo>
                    <a:pt x="1270695" y="1212763"/>
                  </a:lnTo>
                  <a:lnTo>
                    <a:pt x="1276128" y="1204733"/>
                  </a:lnTo>
                  <a:lnTo>
                    <a:pt x="1284148" y="1199294"/>
                  </a:lnTo>
                  <a:lnTo>
                    <a:pt x="1293908" y="1197292"/>
                  </a:lnTo>
                  <a:lnTo>
                    <a:pt x="1303667" y="1199294"/>
                  </a:lnTo>
                  <a:lnTo>
                    <a:pt x="1311687" y="1204733"/>
                  </a:lnTo>
                  <a:lnTo>
                    <a:pt x="1317120" y="1212763"/>
                  </a:lnTo>
                  <a:lnTo>
                    <a:pt x="1319120" y="1222533"/>
                  </a:lnTo>
                  <a:lnTo>
                    <a:pt x="1317120" y="1232304"/>
                  </a:lnTo>
                  <a:lnTo>
                    <a:pt x="1311687" y="1240333"/>
                  </a:lnTo>
                  <a:lnTo>
                    <a:pt x="1303667" y="1245773"/>
                  </a:lnTo>
                  <a:lnTo>
                    <a:pt x="1293908" y="1247774"/>
                  </a:lnTo>
                  <a:close/>
                </a:path>
              </a:pathLst>
            </a:custGeom>
            <a:solidFill>
              <a:srgbClr val="74C7FA"/>
            </a:solidFill>
          </p:spPr>
          <p:txBody>
            <a:bodyPr wrap="square" lIns="0" tIns="0" rIns="0" bIns="0" rtlCol="0"/>
            <a:lstStyle/>
            <a:p>
              <a:pPr algn="just"/>
              <a:endParaRPr/>
            </a:p>
          </p:txBody>
        </p:sp>
        <p:sp>
          <p:nvSpPr>
            <p:cNvPr id="55" name="object 4">
              <a:extLst>
                <a:ext uri="{FF2B5EF4-FFF2-40B4-BE49-F238E27FC236}">
                  <a16:creationId xmlns:a16="http://schemas.microsoft.com/office/drawing/2014/main" id="{E1E4BEA0-E725-4456-8862-CD5716E77A13}"/>
                </a:ext>
              </a:extLst>
            </p:cNvPr>
            <p:cNvSpPr/>
            <p:nvPr/>
          </p:nvSpPr>
          <p:spPr>
            <a:xfrm>
              <a:off x="7520015" y="7594151"/>
              <a:ext cx="9744075" cy="1800225"/>
            </a:xfrm>
            <a:custGeom>
              <a:avLst/>
              <a:gdLst/>
              <a:ahLst/>
              <a:cxnLst/>
              <a:rect l="l" t="t" r="r" b="b"/>
              <a:pathLst>
                <a:path w="9744075" h="1800225">
                  <a:moveTo>
                    <a:pt x="9442672" y="1800224"/>
                  </a:moveTo>
                  <a:lnTo>
                    <a:pt x="301170" y="1800224"/>
                  </a:lnTo>
                  <a:lnTo>
                    <a:pt x="252411" y="1796283"/>
                  </a:lnTo>
                  <a:lnTo>
                    <a:pt x="206123" y="1784874"/>
                  </a:lnTo>
                  <a:lnTo>
                    <a:pt x="162933" y="1766625"/>
                  </a:lnTo>
                  <a:lnTo>
                    <a:pt x="123467" y="1742160"/>
                  </a:lnTo>
                  <a:lnTo>
                    <a:pt x="88353" y="1712103"/>
                  </a:lnTo>
                  <a:lnTo>
                    <a:pt x="58218" y="1677082"/>
                  </a:lnTo>
                  <a:lnTo>
                    <a:pt x="33688" y="1637720"/>
                  </a:lnTo>
                  <a:lnTo>
                    <a:pt x="15390" y="1594644"/>
                  </a:lnTo>
                  <a:lnTo>
                    <a:pt x="3952" y="1548477"/>
                  </a:lnTo>
                  <a:lnTo>
                    <a:pt x="0" y="1499847"/>
                  </a:lnTo>
                  <a:lnTo>
                    <a:pt x="0" y="300377"/>
                  </a:lnTo>
                  <a:lnTo>
                    <a:pt x="3952" y="251746"/>
                  </a:lnTo>
                  <a:lnTo>
                    <a:pt x="15390" y="205580"/>
                  </a:lnTo>
                  <a:lnTo>
                    <a:pt x="33688" y="162504"/>
                  </a:lnTo>
                  <a:lnTo>
                    <a:pt x="58218" y="123142"/>
                  </a:lnTo>
                  <a:lnTo>
                    <a:pt x="88353" y="88120"/>
                  </a:lnTo>
                  <a:lnTo>
                    <a:pt x="123467" y="58064"/>
                  </a:lnTo>
                  <a:lnTo>
                    <a:pt x="162933" y="33599"/>
                  </a:lnTo>
                  <a:lnTo>
                    <a:pt x="206123" y="15349"/>
                  </a:lnTo>
                  <a:lnTo>
                    <a:pt x="252411" y="3941"/>
                  </a:lnTo>
                  <a:lnTo>
                    <a:pt x="301170" y="0"/>
                  </a:lnTo>
                  <a:lnTo>
                    <a:pt x="9442672" y="0"/>
                  </a:lnTo>
                  <a:lnTo>
                    <a:pt x="9491430" y="3941"/>
                  </a:lnTo>
                  <a:lnTo>
                    <a:pt x="9537719" y="15349"/>
                  </a:lnTo>
                  <a:lnTo>
                    <a:pt x="9580909" y="33599"/>
                  </a:lnTo>
                  <a:lnTo>
                    <a:pt x="9620375" y="58064"/>
                  </a:lnTo>
                  <a:lnTo>
                    <a:pt x="9655489" y="88120"/>
                  </a:lnTo>
                  <a:lnTo>
                    <a:pt x="9685624" y="123142"/>
                  </a:lnTo>
                  <a:lnTo>
                    <a:pt x="9710154" y="162504"/>
                  </a:lnTo>
                  <a:lnTo>
                    <a:pt x="9728452" y="205580"/>
                  </a:lnTo>
                  <a:lnTo>
                    <a:pt x="9739890" y="251746"/>
                  </a:lnTo>
                  <a:lnTo>
                    <a:pt x="9743842" y="300377"/>
                  </a:lnTo>
                  <a:lnTo>
                    <a:pt x="9743842" y="1499847"/>
                  </a:lnTo>
                  <a:lnTo>
                    <a:pt x="9739890" y="1548477"/>
                  </a:lnTo>
                  <a:lnTo>
                    <a:pt x="9728452" y="1594644"/>
                  </a:lnTo>
                  <a:lnTo>
                    <a:pt x="9710154" y="1637720"/>
                  </a:lnTo>
                  <a:lnTo>
                    <a:pt x="9685624" y="1677082"/>
                  </a:lnTo>
                  <a:lnTo>
                    <a:pt x="9655489" y="1712103"/>
                  </a:lnTo>
                  <a:lnTo>
                    <a:pt x="9620375" y="1742160"/>
                  </a:lnTo>
                  <a:lnTo>
                    <a:pt x="9580909" y="1766625"/>
                  </a:lnTo>
                  <a:lnTo>
                    <a:pt x="9537719" y="1784874"/>
                  </a:lnTo>
                  <a:lnTo>
                    <a:pt x="9491430" y="1796283"/>
                  </a:lnTo>
                  <a:lnTo>
                    <a:pt x="9442672" y="1800224"/>
                  </a:lnTo>
                  <a:close/>
                </a:path>
              </a:pathLst>
            </a:custGeom>
            <a:solidFill>
              <a:srgbClr val="E8E8E8"/>
            </a:solidFill>
          </p:spPr>
          <p:txBody>
            <a:bodyPr wrap="square" lIns="0" tIns="0" rIns="0" bIns="0" rtlCol="0"/>
            <a:lstStyle/>
            <a:p>
              <a:pPr algn="just"/>
              <a:endParaRPr/>
            </a:p>
          </p:txBody>
        </p:sp>
        <p:sp>
          <p:nvSpPr>
            <p:cNvPr id="56" name="object 5">
              <a:extLst>
                <a:ext uri="{FF2B5EF4-FFF2-40B4-BE49-F238E27FC236}">
                  <a16:creationId xmlns:a16="http://schemas.microsoft.com/office/drawing/2014/main" id="{2A5E7F8E-FD13-4AD7-B8F8-DCCA27BF1E99}"/>
                </a:ext>
              </a:extLst>
            </p:cNvPr>
            <p:cNvSpPr/>
            <p:nvPr/>
          </p:nvSpPr>
          <p:spPr>
            <a:xfrm>
              <a:off x="7512722" y="7305186"/>
              <a:ext cx="9743440" cy="1866900"/>
            </a:xfrm>
            <a:custGeom>
              <a:avLst/>
              <a:gdLst/>
              <a:ahLst/>
              <a:cxnLst/>
              <a:rect l="l" t="t" r="r" b="b"/>
              <a:pathLst>
                <a:path w="9743440" h="1866900">
                  <a:moveTo>
                    <a:pt x="9442425" y="1866899"/>
                  </a:moveTo>
                  <a:lnTo>
                    <a:pt x="300921" y="1866899"/>
                  </a:lnTo>
                  <a:lnTo>
                    <a:pt x="252203" y="1862944"/>
                  </a:lnTo>
                  <a:lnTo>
                    <a:pt x="205953" y="1851496"/>
                  </a:lnTo>
                  <a:lnTo>
                    <a:pt x="162798" y="1833184"/>
                  </a:lnTo>
                  <a:lnTo>
                    <a:pt x="123365" y="1808634"/>
                  </a:lnTo>
                  <a:lnTo>
                    <a:pt x="88280" y="1778473"/>
                  </a:lnTo>
                  <a:lnTo>
                    <a:pt x="58170" y="1743331"/>
                  </a:lnTo>
                  <a:lnTo>
                    <a:pt x="33660" y="1703832"/>
                  </a:lnTo>
                  <a:lnTo>
                    <a:pt x="15377" y="1660607"/>
                  </a:lnTo>
                  <a:lnTo>
                    <a:pt x="3948" y="1614281"/>
                  </a:lnTo>
                  <a:lnTo>
                    <a:pt x="0" y="1565482"/>
                  </a:lnTo>
                  <a:lnTo>
                    <a:pt x="0" y="301417"/>
                  </a:lnTo>
                  <a:lnTo>
                    <a:pt x="3948" y="252618"/>
                  </a:lnTo>
                  <a:lnTo>
                    <a:pt x="15377" y="206292"/>
                  </a:lnTo>
                  <a:lnTo>
                    <a:pt x="33660" y="163067"/>
                  </a:lnTo>
                  <a:lnTo>
                    <a:pt x="58170" y="123568"/>
                  </a:lnTo>
                  <a:lnTo>
                    <a:pt x="88280" y="88426"/>
                  </a:lnTo>
                  <a:lnTo>
                    <a:pt x="123365" y="58265"/>
                  </a:lnTo>
                  <a:lnTo>
                    <a:pt x="162798" y="33715"/>
                  </a:lnTo>
                  <a:lnTo>
                    <a:pt x="205953" y="15403"/>
                  </a:lnTo>
                  <a:lnTo>
                    <a:pt x="252203" y="3955"/>
                  </a:lnTo>
                  <a:lnTo>
                    <a:pt x="300921" y="0"/>
                  </a:lnTo>
                  <a:lnTo>
                    <a:pt x="9442425" y="0"/>
                  </a:lnTo>
                  <a:lnTo>
                    <a:pt x="9491144" y="3955"/>
                  </a:lnTo>
                  <a:lnTo>
                    <a:pt x="9537394" y="15403"/>
                  </a:lnTo>
                  <a:lnTo>
                    <a:pt x="9580548" y="33715"/>
                  </a:lnTo>
                  <a:lnTo>
                    <a:pt x="9619981" y="58265"/>
                  </a:lnTo>
                  <a:lnTo>
                    <a:pt x="9655066" y="88426"/>
                  </a:lnTo>
                  <a:lnTo>
                    <a:pt x="9685177" y="123568"/>
                  </a:lnTo>
                  <a:lnTo>
                    <a:pt x="9709687" y="163067"/>
                  </a:lnTo>
                  <a:lnTo>
                    <a:pt x="9727969" y="206292"/>
                  </a:lnTo>
                  <a:lnTo>
                    <a:pt x="9739398" y="252618"/>
                  </a:lnTo>
                  <a:lnTo>
                    <a:pt x="9743347" y="301417"/>
                  </a:lnTo>
                  <a:lnTo>
                    <a:pt x="9743347" y="1565482"/>
                  </a:lnTo>
                  <a:lnTo>
                    <a:pt x="9739398" y="1614281"/>
                  </a:lnTo>
                  <a:lnTo>
                    <a:pt x="9727969" y="1660607"/>
                  </a:lnTo>
                  <a:lnTo>
                    <a:pt x="9709687" y="1703832"/>
                  </a:lnTo>
                  <a:lnTo>
                    <a:pt x="9685177" y="1743331"/>
                  </a:lnTo>
                  <a:lnTo>
                    <a:pt x="9655066" y="1778473"/>
                  </a:lnTo>
                  <a:lnTo>
                    <a:pt x="9619981" y="1808634"/>
                  </a:lnTo>
                  <a:lnTo>
                    <a:pt x="9580548" y="1833184"/>
                  </a:lnTo>
                  <a:lnTo>
                    <a:pt x="9537394" y="1851496"/>
                  </a:lnTo>
                  <a:lnTo>
                    <a:pt x="9491144" y="1862944"/>
                  </a:lnTo>
                  <a:lnTo>
                    <a:pt x="9442425" y="1866899"/>
                  </a:lnTo>
                  <a:close/>
                </a:path>
              </a:pathLst>
            </a:custGeom>
            <a:solidFill>
              <a:srgbClr val="FFFFFF"/>
            </a:solidFill>
          </p:spPr>
          <p:txBody>
            <a:bodyPr wrap="square" lIns="0" tIns="0" rIns="0" bIns="0" rtlCol="0"/>
            <a:lstStyle/>
            <a:p>
              <a:pPr algn="just"/>
              <a:endParaRPr/>
            </a:p>
          </p:txBody>
        </p:sp>
      </p:grpSp>
      <p:sp>
        <p:nvSpPr>
          <p:cNvPr id="57" name="TextBox 56">
            <a:extLst>
              <a:ext uri="{FF2B5EF4-FFF2-40B4-BE49-F238E27FC236}">
                <a16:creationId xmlns:a16="http://schemas.microsoft.com/office/drawing/2014/main" id="{FE5EB18E-CDC8-4ACA-91CE-96F5E2CED604}"/>
              </a:ext>
            </a:extLst>
          </p:cNvPr>
          <p:cNvSpPr txBox="1"/>
          <p:nvPr/>
        </p:nvSpPr>
        <p:spPr>
          <a:xfrm>
            <a:off x="15407269" y="991166"/>
            <a:ext cx="85115" cy="369332"/>
          </a:xfrm>
          <a:prstGeom prst="rect">
            <a:avLst/>
          </a:prstGeom>
          <a:noFill/>
        </p:spPr>
        <p:txBody>
          <a:bodyPr wrap="square" rtlCol="0">
            <a:spAutoFit/>
          </a:bodyPr>
          <a:lstStyle/>
          <a:p>
            <a:endParaRPr lang="en-US" dirty="0"/>
          </a:p>
        </p:txBody>
      </p:sp>
      <p:sp>
        <p:nvSpPr>
          <p:cNvPr id="58" name="TextBox 57">
            <a:extLst>
              <a:ext uri="{FF2B5EF4-FFF2-40B4-BE49-F238E27FC236}">
                <a16:creationId xmlns:a16="http://schemas.microsoft.com/office/drawing/2014/main" id="{341BC33E-5C7A-4BCA-A924-F6E7A4CBD7C3}"/>
              </a:ext>
            </a:extLst>
          </p:cNvPr>
          <p:cNvSpPr txBox="1"/>
          <p:nvPr/>
        </p:nvSpPr>
        <p:spPr>
          <a:xfrm>
            <a:off x="14941014" y="798048"/>
            <a:ext cx="2288357" cy="1797404"/>
          </a:xfrm>
          <a:prstGeom prst="rect">
            <a:avLst/>
          </a:prstGeom>
          <a:noFill/>
        </p:spPr>
        <p:txBody>
          <a:bodyPr wrap="square" rtlCol="0">
            <a:spAutoFit/>
          </a:bodyPr>
          <a:lstStyle/>
          <a:p>
            <a:endParaRPr lang="en-US" dirty="0"/>
          </a:p>
        </p:txBody>
      </p:sp>
      <p:sp>
        <p:nvSpPr>
          <p:cNvPr id="59" name="TextBox 58">
            <a:extLst>
              <a:ext uri="{FF2B5EF4-FFF2-40B4-BE49-F238E27FC236}">
                <a16:creationId xmlns:a16="http://schemas.microsoft.com/office/drawing/2014/main" id="{5DF4BEB5-2009-41DB-829A-002E4AD1A6E2}"/>
              </a:ext>
            </a:extLst>
          </p:cNvPr>
          <p:cNvSpPr txBox="1"/>
          <p:nvPr/>
        </p:nvSpPr>
        <p:spPr>
          <a:xfrm>
            <a:off x="15139959" y="1121661"/>
            <a:ext cx="45719" cy="369332"/>
          </a:xfrm>
          <a:prstGeom prst="rect">
            <a:avLst/>
          </a:prstGeom>
          <a:noFill/>
        </p:spPr>
        <p:txBody>
          <a:bodyPr wrap="square" rtlCol="0">
            <a:spAutoFit/>
          </a:bodyPr>
          <a:lstStyle/>
          <a:p>
            <a:endParaRPr lang="en-US" dirty="0"/>
          </a:p>
        </p:txBody>
      </p:sp>
      <p:sp>
        <p:nvSpPr>
          <p:cNvPr id="64" name="TextBox 63">
            <a:extLst>
              <a:ext uri="{FF2B5EF4-FFF2-40B4-BE49-F238E27FC236}">
                <a16:creationId xmlns:a16="http://schemas.microsoft.com/office/drawing/2014/main" id="{F1B1315A-C56C-4B61-89EB-67142595B4FE}"/>
              </a:ext>
            </a:extLst>
          </p:cNvPr>
          <p:cNvSpPr txBox="1"/>
          <p:nvPr/>
        </p:nvSpPr>
        <p:spPr>
          <a:xfrm>
            <a:off x="9379240" y="1490993"/>
            <a:ext cx="7623834" cy="954107"/>
          </a:xfrm>
          <a:prstGeom prst="rect">
            <a:avLst/>
          </a:prstGeom>
          <a:noFill/>
        </p:spPr>
        <p:txBody>
          <a:bodyPr wrap="square" rtlCol="0">
            <a:spAutoFit/>
          </a:bodyPr>
          <a:lstStyle/>
          <a:p>
            <a:r>
              <a:rPr lang="en-US" sz="2800" b="1" dirty="0">
                <a:ea typeface="+mn-lt"/>
                <a:cs typeface="+mn-lt"/>
              </a:rPr>
              <a:t>Annapurna Marella</a:t>
            </a:r>
            <a:r>
              <a:rPr lang="en-US" sz="2800" dirty="0">
                <a:ea typeface="+mn-lt"/>
                <a:cs typeface="+mn-lt"/>
              </a:rPr>
              <a:t> : Product Design, database design for the application</a:t>
            </a:r>
            <a:endParaRPr lang="en-US" sz="2800" dirty="0"/>
          </a:p>
        </p:txBody>
      </p:sp>
      <p:sp>
        <p:nvSpPr>
          <p:cNvPr id="65" name="TextBox 64">
            <a:extLst>
              <a:ext uri="{FF2B5EF4-FFF2-40B4-BE49-F238E27FC236}">
                <a16:creationId xmlns:a16="http://schemas.microsoft.com/office/drawing/2014/main" id="{F545922A-D861-4704-9454-71FF82A39219}"/>
              </a:ext>
            </a:extLst>
          </p:cNvPr>
          <p:cNvSpPr txBox="1"/>
          <p:nvPr/>
        </p:nvSpPr>
        <p:spPr>
          <a:xfrm>
            <a:off x="9379240" y="3342064"/>
            <a:ext cx="7850131" cy="954107"/>
          </a:xfrm>
          <a:prstGeom prst="rect">
            <a:avLst/>
          </a:prstGeom>
          <a:noFill/>
        </p:spPr>
        <p:txBody>
          <a:bodyPr wrap="square" rtlCol="0">
            <a:spAutoFit/>
          </a:bodyPr>
          <a:lstStyle/>
          <a:p>
            <a:pPr algn="just">
              <a:spcBef>
                <a:spcPts val="1200"/>
              </a:spcBef>
              <a:spcAft>
                <a:spcPts val="1200"/>
              </a:spcAft>
            </a:pPr>
            <a:r>
              <a:rPr lang="en-US" sz="2800" b="1" dirty="0">
                <a:ea typeface="+mn-lt"/>
                <a:cs typeface="+mn-lt"/>
              </a:rPr>
              <a:t>Lakshmi Haritha </a:t>
            </a:r>
            <a:r>
              <a:rPr lang="en-US" sz="2800" b="1" dirty="0" err="1">
                <a:ea typeface="+mn-lt"/>
                <a:cs typeface="+mn-lt"/>
              </a:rPr>
              <a:t>Aluri</a:t>
            </a:r>
            <a:r>
              <a:rPr lang="en-US" sz="2800" b="1" dirty="0">
                <a:ea typeface="+mn-lt"/>
                <a:cs typeface="+mn-lt"/>
              </a:rPr>
              <a:t> :</a:t>
            </a:r>
            <a:r>
              <a:rPr lang="en-US" sz="2800" dirty="0">
                <a:ea typeface="+mn-lt"/>
                <a:cs typeface="+mn-lt"/>
              </a:rPr>
              <a:t>UI, UX Designer, Market Research</a:t>
            </a:r>
          </a:p>
        </p:txBody>
      </p:sp>
      <p:sp>
        <p:nvSpPr>
          <p:cNvPr id="66" name="TextBox 65">
            <a:extLst>
              <a:ext uri="{FF2B5EF4-FFF2-40B4-BE49-F238E27FC236}">
                <a16:creationId xmlns:a16="http://schemas.microsoft.com/office/drawing/2014/main" id="{BC641F80-9C01-42F0-9CBC-4A9E574C0ED9}"/>
              </a:ext>
            </a:extLst>
          </p:cNvPr>
          <p:cNvSpPr txBox="1"/>
          <p:nvPr/>
        </p:nvSpPr>
        <p:spPr>
          <a:xfrm flipH="1">
            <a:off x="9448800" y="5006581"/>
            <a:ext cx="7391400" cy="954107"/>
          </a:xfrm>
          <a:prstGeom prst="rect">
            <a:avLst/>
          </a:prstGeom>
          <a:noFill/>
        </p:spPr>
        <p:txBody>
          <a:bodyPr wrap="square" rtlCol="0">
            <a:spAutoFit/>
          </a:bodyPr>
          <a:lstStyle/>
          <a:p>
            <a:pPr algn="just">
              <a:spcBef>
                <a:spcPts val="1200"/>
              </a:spcBef>
              <a:spcAft>
                <a:spcPts val="1200"/>
              </a:spcAft>
            </a:pPr>
            <a:r>
              <a:rPr lang="en-US" sz="2800" b="1" dirty="0">
                <a:ea typeface="+mn-lt"/>
                <a:cs typeface="+mn-lt"/>
              </a:rPr>
              <a:t>Anju Madhukar More :</a:t>
            </a:r>
            <a:r>
              <a:rPr lang="en-US" sz="2800" dirty="0">
                <a:ea typeface="+mn-lt"/>
                <a:cs typeface="+mn-lt"/>
              </a:rPr>
              <a:t>low level view application,  backend of the application, Testing.</a:t>
            </a:r>
          </a:p>
        </p:txBody>
      </p:sp>
      <p:sp>
        <p:nvSpPr>
          <p:cNvPr id="70" name="TextBox 69">
            <a:extLst>
              <a:ext uri="{FF2B5EF4-FFF2-40B4-BE49-F238E27FC236}">
                <a16:creationId xmlns:a16="http://schemas.microsoft.com/office/drawing/2014/main" id="{4E4AA259-7A21-4DE2-81EE-B0BE3419F831}"/>
              </a:ext>
            </a:extLst>
          </p:cNvPr>
          <p:cNvSpPr txBox="1"/>
          <p:nvPr/>
        </p:nvSpPr>
        <p:spPr>
          <a:xfrm>
            <a:off x="9379240" y="7051602"/>
            <a:ext cx="8083371" cy="954107"/>
          </a:xfrm>
          <a:prstGeom prst="rect">
            <a:avLst/>
          </a:prstGeom>
          <a:noFill/>
        </p:spPr>
        <p:txBody>
          <a:bodyPr wrap="square" rtlCol="0">
            <a:spAutoFit/>
          </a:bodyPr>
          <a:lstStyle/>
          <a:p>
            <a:r>
              <a:rPr lang="en-US" sz="2800" b="1" dirty="0">
                <a:ea typeface="+mn-lt"/>
                <a:cs typeface="+mn-lt"/>
              </a:rPr>
              <a:t>Pavan Kumar Jannaikode : </a:t>
            </a:r>
            <a:r>
              <a:rPr lang="en-US" sz="2800" dirty="0">
                <a:ea typeface="+mn-lt"/>
                <a:cs typeface="+mn-lt"/>
              </a:rPr>
              <a:t>Wireframe and Research, Information Architecture</a:t>
            </a:r>
            <a:endParaRPr lang="en-US" sz="2800" b="1" dirty="0"/>
          </a:p>
        </p:txBody>
      </p:sp>
      <p:sp>
        <p:nvSpPr>
          <p:cNvPr id="72" name="TextBox 71">
            <a:extLst>
              <a:ext uri="{FF2B5EF4-FFF2-40B4-BE49-F238E27FC236}">
                <a16:creationId xmlns:a16="http://schemas.microsoft.com/office/drawing/2014/main" id="{E27E44FD-A2B4-4ABA-981E-0B48ED1105E2}"/>
              </a:ext>
            </a:extLst>
          </p:cNvPr>
          <p:cNvSpPr txBox="1"/>
          <p:nvPr/>
        </p:nvSpPr>
        <p:spPr>
          <a:xfrm>
            <a:off x="9448800" y="8958213"/>
            <a:ext cx="8020529" cy="954107"/>
          </a:xfrm>
          <a:prstGeom prst="rect">
            <a:avLst/>
          </a:prstGeom>
          <a:noFill/>
        </p:spPr>
        <p:txBody>
          <a:bodyPr wrap="square" rtlCol="0">
            <a:spAutoFit/>
          </a:bodyPr>
          <a:lstStyle/>
          <a:p>
            <a:pPr algn="just">
              <a:spcBef>
                <a:spcPts val="1200"/>
              </a:spcBef>
              <a:spcAft>
                <a:spcPts val="1200"/>
              </a:spcAft>
            </a:pPr>
            <a:r>
              <a:rPr lang="en-US" sz="2800" b="1" dirty="0" err="1">
                <a:ea typeface="+mn-lt"/>
                <a:cs typeface="+mn-lt"/>
              </a:rPr>
              <a:t>Srimithra</a:t>
            </a:r>
            <a:r>
              <a:rPr lang="en-US" sz="2800" b="1" dirty="0">
                <a:ea typeface="+mn-lt"/>
                <a:cs typeface="+mn-lt"/>
              </a:rPr>
              <a:t> </a:t>
            </a:r>
            <a:r>
              <a:rPr lang="en-US" sz="2800" b="1" dirty="0" err="1">
                <a:ea typeface="+mn-lt"/>
                <a:cs typeface="+mn-lt"/>
              </a:rPr>
              <a:t>Kancharakuntla</a:t>
            </a:r>
            <a:r>
              <a:rPr lang="en-US" sz="2800" b="1" dirty="0">
                <a:ea typeface="+mn-lt"/>
                <a:cs typeface="+mn-lt"/>
              </a:rPr>
              <a:t>: </a:t>
            </a:r>
            <a:r>
              <a:rPr lang="en-US" sz="2800" dirty="0">
                <a:ea typeface="+mn-lt"/>
                <a:cs typeface="+mn-lt"/>
              </a:rPr>
              <a:t>Testing, Business model, backend of the application</a:t>
            </a:r>
            <a:endParaRPr lang="en-US" sz="2800" dirty="0"/>
          </a:p>
        </p:txBody>
      </p:sp>
      <p:sp>
        <p:nvSpPr>
          <p:cNvPr id="6" name="TextBox 5">
            <a:extLst>
              <a:ext uri="{FF2B5EF4-FFF2-40B4-BE49-F238E27FC236}">
                <a16:creationId xmlns:a16="http://schemas.microsoft.com/office/drawing/2014/main" id="{72B51635-E6DA-433D-8885-F6B4BD82F6C4}"/>
              </a:ext>
            </a:extLst>
          </p:cNvPr>
          <p:cNvSpPr txBox="1"/>
          <p:nvPr/>
        </p:nvSpPr>
        <p:spPr>
          <a:xfrm>
            <a:off x="1488978" y="3249954"/>
            <a:ext cx="5369022" cy="1569660"/>
          </a:xfrm>
          <a:prstGeom prst="rect">
            <a:avLst/>
          </a:prstGeom>
          <a:noFill/>
        </p:spPr>
        <p:txBody>
          <a:bodyPr wrap="square" rtlCol="0">
            <a:spAutoFit/>
          </a:bodyPr>
          <a:lstStyle/>
          <a:p>
            <a:r>
              <a:rPr lang="en-US" sz="9600" u="sng" dirty="0"/>
              <a:t>The Team</a:t>
            </a:r>
          </a:p>
        </p:txBody>
      </p:sp>
      <p:pic>
        <p:nvPicPr>
          <p:cNvPr id="8" name="Picture 7" descr="A picture containing text&#10;&#10;Description automatically generated">
            <a:extLst>
              <a:ext uri="{FF2B5EF4-FFF2-40B4-BE49-F238E27FC236}">
                <a16:creationId xmlns:a16="http://schemas.microsoft.com/office/drawing/2014/main" id="{7A535482-CE1E-4BBB-896F-0936813A351F}"/>
              </a:ext>
            </a:extLst>
          </p:cNvPr>
          <p:cNvPicPr>
            <a:picLocks noChangeAspect="1"/>
          </p:cNvPicPr>
          <p:nvPr/>
        </p:nvPicPr>
        <p:blipFill>
          <a:blip r:embed="rId2"/>
          <a:stretch>
            <a:fillRect/>
          </a:stretch>
        </p:blipFill>
        <p:spPr>
          <a:xfrm>
            <a:off x="696436" y="6362700"/>
            <a:ext cx="7719982" cy="3036049"/>
          </a:xfrm>
          <a:prstGeom prst="rect">
            <a:avLst/>
          </a:prstGeom>
        </p:spPr>
      </p:pic>
    </p:spTree>
    <p:extLst>
      <p:ext uri="{BB962C8B-B14F-4D97-AF65-F5344CB8AC3E}">
        <p14:creationId xmlns:p14="http://schemas.microsoft.com/office/powerpoint/2010/main" val="3248254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7E082CCB9BCD4483079BE93F1FEB13" ma:contentTypeVersion="0" ma:contentTypeDescription="Create a new document." ma:contentTypeScope="" ma:versionID="d89923abb01fdaa1dbee345dfd61a4e8">
  <xsd:schema xmlns:xsd="http://www.w3.org/2001/XMLSchema" xmlns:xs="http://www.w3.org/2001/XMLSchema" xmlns:p="http://schemas.microsoft.com/office/2006/metadata/properties" targetNamespace="http://schemas.microsoft.com/office/2006/metadata/properties" ma:root="true" ma:fieldsID="f876b2dd709c78399eeb85d531ecd7f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A14216-22A8-4C68-A2E9-94BFB7B0B2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EC9EB29-0DDF-4EB3-89EE-99224FC22486}">
  <ds:schemaRefs>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terms/"/>
    <ds:schemaRef ds:uri="http://purl.org/dc/elements/1.1/"/>
    <ds:schemaRef ds:uri="http://purl.org/dc/dcmitype/"/>
  </ds:schemaRefs>
</ds:datastoreItem>
</file>

<file path=customXml/itemProps3.xml><?xml version="1.0" encoding="utf-8"?>
<ds:datastoreItem xmlns:ds="http://schemas.openxmlformats.org/officeDocument/2006/customXml" ds:itemID="{DE998444-DCA4-4727-AA75-3131B18B13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233</TotalTime>
  <Words>721</Words>
  <Application>Microsoft Office PowerPoint</Application>
  <PresentationFormat>Custom</PresentationFormat>
  <Paragraphs>86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Georgia</vt:lpstr>
      <vt:lpstr>Lucida Console</vt:lpstr>
      <vt:lpstr>Palatino Linotype</vt:lpstr>
      <vt:lpstr>Rockwell</vt:lpstr>
      <vt:lpstr>Verdana</vt:lpstr>
      <vt:lpstr>Office Theme</vt:lpstr>
      <vt:lpstr>PowerPoint Presentation</vt:lpstr>
      <vt:lpstr>Target Market</vt:lpstr>
      <vt:lpstr>Value Proposition</vt:lpstr>
      <vt:lpstr>Process</vt:lpstr>
      <vt:lpstr>Conceptuation and Justifications</vt:lpstr>
      <vt:lpstr>Market Research</vt:lpstr>
      <vt:lpstr>PowerPoint Presentation</vt:lpstr>
      <vt:lpstr>Business Model</vt:lpstr>
      <vt:lpstr>PowerPoint Presentation</vt:lpstr>
      <vt:lpstr> </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Appu</dc:creator>
  <cp:keywords>DAErJkiSvn0,BAEqAqzdnx4</cp:keywords>
  <cp:lastModifiedBy>jannaikodepavankumar@gmail.com</cp:lastModifiedBy>
  <cp:revision>12</cp:revision>
  <dcterms:created xsi:type="dcterms:W3CDTF">2021-09-26T23:02:31Z</dcterms:created>
  <dcterms:modified xsi:type="dcterms:W3CDTF">2021-10-01T19:24:17Z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2021-09-26T00:00:00Z</vt:filetime>
  </property>
  <property fmtid="{D5CDD505-2E9C-101B-9397-08002B2CF9AE}" pid="3" name="Creator">
    <vt:lpwstr>Canva</vt:lpwstr>
  </property>
  <property fmtid="{D5CDD505-2E9C-101B-9397-08002B2CF9AE}" pid="4" name="LastSaved">
    <vt:filetime>2021-09-26T00:00:00Z</vt:filetime>
  </property>
  <property fmtid="{D5CDD505-2E9C-101B-9397-08002B2CF9AE}" pid="5" name="ContentTypeId">
    <vt:lpwstr>0x010100307E082CCB9BCD4483079BE93F1FEB13</vt:lpwstr>
  </property>
</Properties>
</file>