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 u="sng"/>
              <a:t>EMPLOYEE TABLE</a:t>
            </a:r>
            <a:endParaRPr lang="en-IN" altLang="en-US" b="1" u="sng"/>
          </a:p>
        </p:txBody>
      </p:sp>
      <p:pic>
        <p:nvPicPr>
          <p:cNvPr id="7" name="Content Placeholder 6"/>
          <p:cNvPicPr>
            <a:picLocks noChangeAspect="1"/>
          </p:cNvPicPr>
          <p:nvPr>
            <p:ph sz="quarter" idx="4"/>
          </p:nvPr>
        </p:nvPicPr>
        <p:blipFill>
          <a:blip r:embed="rId1"/>
          <a:stretch>
            <a:fillRect/>
          </a:stretch>
        </p:blipFill>
        <p:spPr>
          <a:xfrm>
            <a:off x="840105" y="1781810"/>
            <a:ext cx="2225040" cy="396240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792480" y="2268855"/>
            <a:ext cx="2272665" cy="823595"/>
          </a:xfrm>
        </p:spPr>
        <p:txBody>
          <a:bodyPr/>
          <a:p>
            <a:r>
              <a:rPr lang="en-IN" altLang="en-US" u="sng"/>
              <a:t>OUT PUT:</a:t>
            </a:r>
            <a:endParaRPr lang="en-IN" altLang="en-US" u="sng"/>
          </a:p>
        </p:txBody>
      </p:sp>
      <p:pic>
        <p:nvPicPr>
          <p:cNvPr id="13" name="Content Placeholder 1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740025" y="2803525"/>
            <a:ext cx="8093075" cy="3380740"/>
          </a:xfrm>
          <a:prstGeom prst="rect">
            <a:avLst/>
          </a:prstGeom>
        </p:spPr>
      </p:pic>
      <p:sp>
        <p:nvSpPr>
          <p:cNvPr id="15" name="Text Placeholder 14"/>
          <p:cNvSpPr/>
          <p:nvPr>
            <p:ph type="body" idx="1"/>
          </p:nvPr>
        </p:nvSpPr>
        <p:spPr>
          <a:xfrm>
            <a:off x="840105" y="1681480"/>
            <a:ext cx="5157470" cy="596265"/>
          </a:xfrm>
        </p:spPr>
        <p:txBody>
          <a:bodyPr/>
          <a:p>
            <a:r>
              <a:rPr lang="en-IN" altLang="en-US" u="sng"/>
              <a:t>INPUT:</a:t>
            </a:r>
            <a:endParaRPr lang="en-IN" altLang="en-US" u="sng"/>
          </a:p>
          <a:p>
            <a:endParaRPr lang="en-IN" altLang="en-US" u="sng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1174115" y="1979930"/>
            <a:ext cx="2272665" cy="823595"/>
          </a:xfrm>
        </p:spPr>
        <p:txBody>
          <a:bodyPr/>
          <a:p>
            <a:r>
              <a:rPr lang="en-IN" altLang="en-US" u="sng"/>
              <a:t>OUT PUT:</a:t>
            </a:r>
            <a:endParaRPr lang="en-IN" altLang="en-US" u="sng"/>
          </a:p>
        </p:txBody>
      </p:sp>
      <p:sp>
        <p:nvSpPr>
          <p:cNvPr id="6" name="Text Placeholder 13"/>
          <p:cNvSpPr>
            <a:spLocks noGrp="1"/>
          </p:cNvSpPr>
          <p:nvPr/>
        </p:nvSpPr>
        <p:spPr>
          <a:xfrm>
            <a:off x="1069975" y="509905"/>
            <a:ext cx="9763125" cy="823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u="sng"/>
              <a:t>INPUT : </a:t>
            </a:r>
            <a:endParaRPr lang="en-IN" altLang="en-US" u="sng"/>
          </a:p>
          <a:p>
            <a:r>
              <a:rPr lang="en-IN" altLang="en-US"/>
              <a:t>9.WAQTD ENAME AND HIREDATE IF THEY ARE HIRED BEFORE 1981.</a:t>
            </a:r>
            <a:endParaRPr lang="en-IN" altLang="en-US" u="sng"/>
          </a:p>
        </p:txBody>
      </p:sp>
      <p:sp>
        <p:nvSpPr>
          <p:cNvPr id="5" name="Text Box 4"/>
          <p:cNvSpPr txBox="1"/>
          <p:nvPr/>
        </p:nvSpPr>
        <p:spPr>
          <a:xfrm>
            <a:off x="2473960" y="255587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560570" y="2924175"/>
            <a:ext cx="3486785" cy="17665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1174115" y="1979930"/>
            <a:ext cx="2272665" cy="823595"/>
          </a:xfrm>
        </p:spPr>
        <p:txBody>
          <a:bodyPr/>
          <a:p>
            <a:r>
              <a:rPr lang="en-IN" altLang="en-US" u="sng"/>
              <a:t>OUT PUT:</a:t>
            </a:r>
            <a:endParaRPr lang="en-IN" altLang="en-US" u="sng"/>
          </a:p>
        </p:txBody>
      </p:sp>
      <p:sp>
        <p:nvSpPr>
          <p:cNvPr id="6" name="Text Placeholder 13"/>
          <p:cNvSpPr>
            <a:spLocks noGrp="1"/>
          </p:cNvSpPr>
          <p:nvPr/>
        </p:nvSpPr>
        <p:spPr>
          <a:xfrm>
            <a:off x="1069975" y="509905"/>
            <a:ext cx="9763125" cy="823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u="sng"/>
              <a:t>INPUT :</a:t>
            </a:r>
            <a:endParaRPr lang="en-IN" altLang="en-US" u="sng"/>
          </a:p>
          <a:p>
            <a:r>
              <a:rPr lang="en-IN" altLang="en-US"/>
              <a:t>10.WAQTD DETAILS OF THE EMPLOYEES WORKING AS MANAGER.</a:t>
            </a:r>
            <a:endParaRPr lang="en-IN" altLang="en-US" u="sng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916555" y="2802890"/>
            <a:ext cx="5614035" cy="19627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1174115" y="1979930"/>
            <a:ext cx="2272665" cy="823595"/>
          </a:xfrm>
        </p:spPr>
        <p:txBody>
          <a:bodyPr/>
          <a:p>
            <a:r>
              <a:rPr lang="en-IN" altLang="en-US" u="sng"/>
              <a:t>OUT PUT:</a:t>
            </a:r>
            <a:endParaRPr lang="en-IN" altLang="en-US" u="sng"/>
          </a:p>
        </p:txBody>
      </p:sp>
      <p:sp>
        <p:nvSpPr>
          <p:cNvPr id="6" name="Text Placeholder 13"/>
          <p:cNvSpPr>
            <a:spLocks noGrp="1"/>
          </p:cNvSpPr>
          <p:nvPr/>
        </p:nvSpPr>
        <p:spPr>
          <a:xfrm>
            <a:off x="1069975" y="509905"/>
            <a:ext cx="9763125" cy="823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u="sng"/>
              <a:t>INPUT :</a:t>
            </a:r>
            <a:endParaRPr lang="en-IN" altLang="en-US" u="sng"/>
          </a:p>
          <a:p>
            <a:r>
              <a:rPr lang="en-IN" altLang="en-US"/>
              <a:t>11.WAQTD ENAME AND SALARY GIVEN TO AN EMPLOYEE IF EMPLOYEE EARS A COMMISION OF RS .1400.</a:t>
            </a:r>
            <a:endParaRPr lang="en-IN" altLang="en-US" u="sng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506595" y="3147060"/>
            <a:ext cx="3259455" cy="12750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1174115" y="1979930"/>
            <a:ext cx="2272665" cy="823595"/>
          </a:xfrm>
        </p:spPr>
        <p:txBody>
          <a:bodyPr/>
          <a:p>
            <a:r>
              <a:rPr lang="en-IN" altLang="en-US" u="sng"/>
              <a:t>OUT PUT:</a:t>
            </a:r>
            <a:endParaRPr lang="en-IN" altLang="en-US" u="sng"/>
          </a:p>
        </p:txBody>
      </p:sp>
      <p:sp>
        <p:nvSpPr>
          <p:cNvPr id="6" name="Text Placeholder 13"/>
          <p:cNvSpPr>
            <a:spLocks noGrp="1"/>
          </p:cNvSpPr>
          <p:nvPr/>
        </p:nvSpPr>
        <p:spPr>
          <a:xfrm>
            <a:off x="1069975" y="509905"/>
            <a:ext cx="9763125" cy="823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u="sng"/>
              <a:t>INPUT :</a:t>
            </a:r>
            <a:endParaRPr lang="en-IN" altLang="en-US" u="sng"/>
          </a:p>
          <a:p>
            <a:r>
              <a:rPr lang="en-IN" altLang="en-US"/>
              <a:t>12.WAQTD DETAILSOF EMPLOYEES HAVING COMMISSION MORE THAN SALARY.</a:t>
            </a:r>
            <a:endParaRPr lang="en-IN" altLang="en-US" u="sng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213735" y="2803525"/>
            <a:ext cx="6141085" cy="18764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1174115" y="1979930"/>
            <a:ext cx="2272665" cy="823595"/>
          </a:xfrm>
        </p:spPr>
        <p:txBody>
          <a:bodyPr/>
          <a:p>
            <a:r>
              <a:rPr lang="en-IN" altLang="en-US" u="sng"/>
              <a:t>OUT PUT:</a:t>
            </a:r>
            <a:endParaRPr lang="en-IN" altLang="en-US" u="sng"/>
          </a:p>
        </p:txBody>
      </p:sp>
      <p:sp>
        <p:nvSpPr>
          <p:cNvPr id="6" name="Text Placeholder 13"/>
          <p:cNvSpPr>
            <a:spLocks noGrp="1"/>
          </p:cNvSpPr>
          <p:nvPr/>
        </p:nvSpPr>
        <p:spPr>
          <a:xfrm>
            <a:off x="1069975" y="509905"/>
            <a:ext cx="9763125" cy="823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u="sng"/>
              <a:t>INPUT :</a:t>
            </a:r>
            <a:endParaRPr lang="en-IN" altLang="en-US" u="sng"/>
          </a:p>
          <a:p>
            <a:r>
              <a:rPr lang="en-IN" altLang="en-US"/>
              <a:t>13.WAQTD EMPNO OF EMPLOYEES HIRED BEFORE THE YEAR 87.</a:t>
            </a:r>
            <a:endParaRPr lang="en-IN" altLang="en-US" u="sng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999865" y="2893060"/>
            <a:ext cx="4391660" cy="28270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1174115" y="1979930"/>
            <a:ext cx="2272665" cy="823595"/>
          </a:xfrm>
        </p:spPr>
        <p:txBody>
          <a:bodyPr/>
          <a:p>
            <a:r>
              <a:rPr lang="en-IN" altLang="en-US" u="sng"/>
              <a:t>OUT PUT:</a:t>
            </a:r>
            <a:endParaRPr lang="en-IN" altLang="en-US" u="sng"/>
          </a:p>
        </p:txBody>
      </p:sp>
      <p:sp>
        <p:nvSpPr>
          <p:cNvPr id="6" name="Text Placeholder 13"/>
          <p:cNvSpPr>
            <a:spLocks noGrp="1"/>
          </p:cNvSpPr>
          <p:nvPr/>
        </p:nvSpPr>
        <p:spPr>
          <a:xfrm>
            <a:off x="1069975" y="509905"/>
            <a:ext cx="9763125" cy="823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u="sng"/>
              <a:t>INPUT :</a:t>
            </a:r>
            <a:endParaRPr lang="en-IN" altLang="en-US" u="sng"/>
          </a:p>
          <a:p>
            <a:r>
              <a:rPr lang="en-IN" altLang="en-US"/>
              <a:t>14.WAQTD DETAILS OF EMPLOYEES WORKING AS AN ANALYST.</a:t>
            </a:r>
            <a:endParaRPr lang="en-IN" altLang="en-US" u="sng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163570" y="3373120"/>
            <a:ext cx="6170930" cy="14909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1174115" y="1979930"/>
            <a:ext cx="2272665" cy="823595"/>
          </a:xfrm>
        </p:spPr>
        <p:txBody>
          <a:bodyPr/>
          <a:p>
            <a:r>
              <a:rPr lang="en-IN" altLang="en-US" u="sng"/>
              <a:t>OUT PUT:</a:t>
            </a:r>
            <a:endParaRPr lang="en-IN" altLang="en-US" u="sng"/>
          </a:p>
        </p:txBody>
      </p:sp>
      <p:sp>
        <p:nvSpPr>
          <p:cNvPr id="6" name="Text Placeholder 13"/>
          <p:cNvSpPr>
            <a:spLocks noGrp="1"/>
          </p:cNvSpPr>
          <p:nvPr/>
        </p:nvSpPr>
        <p:spPr>
          <a:xfrm>
            <a:off x="1069975" y="509905"/>
            <a:ext cx="9763125" cy="823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u="sng"/>
              <a:t>INPUT :</a:t>
            </a:r>
            <a:endParaRPr lang="en-IN" altLang="en-US" u="sng"/>
          </a:p>
          <a:p>
            <a:r>
              <a:rPr lang="en-IN" altLang="en-US"/>
              <a:t>15.WAQTD DETAILS OF EMPLOYEES EARNING MORE THAN 2000 RS.PER MONTH.</a:t>
            </a:r>
            <a:endParaRPr lang="en-IN" altLang="en-US" u="sng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868930" y="2738120"/>
            <a:ext cx="6454775" cy="25279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1174115" y="1979930"/>
            <a:ext cx="2272665" cy="823595"/>
          </a:xfrm>
        </p:spPr>
        <p:txBody>
          <a:bodyPr/>
          <a:p>
            <a:r>
              <a:rPr lang="en-IN" altLang="en-US" u="sng"/>
              <a:t>OUT PUT:</a:t>
            </a:r>
            <a:endParaRPr lang="en-IN" altLang="en-US" u="sng"/>
          </a:p>
        </p:txBody>
      </p:sp>
      <p:sp>
        <p:nvSpPr>
          <p:cNvPr id="6" name="Text Placeholder 13"/>
          <p:cNvSpPr>
            <a:spLocks noGrp="1"/>
          </p:cNvSpPr>
          <p:nvPr/>
        </p:nvSpPr>
        <p:spPr>
          <a:xfrm>
            <a:off x="1069975" y="509905"/>
            <a:ext cx="9763125" cy="823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u="sng"/>
              <a:t>INPUT : </a:t>
            </a:r>
            <a:endParaRPr lang="en-IN" altLang="en-US" u="sng"/>
          </a:p>
          <a:p>
            <a:r>
              <a:rPr lang="en-IN" altLang="en-US"/>
              <a:t>1.WAQTD ENAME OF EMPLOYEE WHO ARE WORK MANAGER AND SAY HI EVERY MANAGER</a:t>
            </a:r>
            <a:r>
              <a:rPr lang="en-IN" altLang="en-US" u="sng"/>
              <a:t> </a:t>
            </a:r>
            <a:endParaRPr lang="en-IN" altLang="en-US" u="sng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232275" y="2733675"/>
            <a:ext cx="5470525" cy="20916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1174115" y="1979930"/>
            <a:ext cx="2272665" cy="823595"/>
          </a:xfrm>
        </p:spPr>
        <p:txBody>
          <a:bodyPr/>
          <a:p>
            <a:r>
              <a:rPr lang="en-IN" altLang="en-US" u="sng"/>
              <a:t>OUT PUT:</a:t>
            </a:r>
            <a:endParaRPr lang="en-IN" altLang="en-US" u="sng"/>
          </a:p>
        </p:txBody>
      </p:sp>
      <p:sp>
        <p:nvSpPr>
          <p:cNvPr id="6" name="Text Placeholder 13"/>
          <p:cNvSpPr>
            <a:spLocks noGrp="1"/>
          </p:cNvSpPr>
          <p:nvPr/>
        </p:nvSpPr>
        <p:spPr>
          <a:xfrm>
            <a:off x="1069975" y="509905"/>
            <a:ext cx="9763125" cy="823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u="sng"/>
              <a:t>INPUT : </a:t>
            </a:r>
            <a:endParaRPr lang="en-IN" altLang="en-US" u="sng"/>
          </a:p>
          <a:p>
            <a:r>
              <a:rPr lang="en-IN" altLang="en-US"/>
              <a:t>2.WAQTD NAME AND JOB OF THE EMPLOYEE AND WHOS NAME MILLER  ADD STATMENT IS A HARD WORKER.</a:t>
            </a:r>
            <a:endParaRPr lang="en-IN" altLang="en-US" u="sng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665855" y="3007360"/>
            <a:ext cx="4819650" cy="14738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1174115" y="1979930"/>
            <a:ext cx="2272665" cy="823595"/>
          </a:xfrm>
        </p:spPr>
        <p:txBody>
          <a:bodyPr/>
          <a:p>
            <a:r>
              <a:rPr lang="en-IN" altLang="en-US" u="sng"/>
              <a:t>OUT PUT:</a:t>
            </a:r>
            <a:endParaRPr lang="en-IN" altLang="en-US" u="sng"/>
          </a:p>
        </p:txBody>
      </p:sp>
      <p:sp>
        <p:nvSpPr>
          <p:cNvPr id="6" name="Text Placeholder 13"/>
          <p:cNvSpPr>
            <a:spLocks noGrp="1"/>
          </p:cNvSpPr>
          <p:nvPr/>
        </p:nvSpPr>
        <p:spPr>
          <a:xfrm>
            <a:off x="1069975" y="509905"/>
            <a:ext cx="9763125" cy="823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u="sng"/>
              <a:t>INPUT : </a:t>
            </a:r>
            <a:endParaRPr lang="en-IN" altLang="en-US" u="sng"/>
          </a:p>
          <a:p>
            <a:r>
              <a:rPr lang="en-IN" altLang="en-US"/>
              <a:t>3.WAQTD ENAME WITH  HI WELCOME OFFICE WHOS  MANAGER IN TABLE.</a:t>
            </a:r>
            <a:endParaRPr lang="en-IN" altLang="en-US" u="sng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893820" y="2803525"/>
            <a:ext cx="5347335" cy="21583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3418205" y="2588260"/>
            <a:ext cx="5355590" cy="823595"/>
          </a:xfrm>
        </p:spPr>
        <p:txBody>
          <a:bodyPr/>
          <a:p>
            <a:pPr algn="ctr"/>
            <a:r>
              <a:rPr lang="en-IN" altLang="en-US" sz="3600" u="sng"/>
              <a:t>LOGICAL OPERATORS</a:t>
            </a:r>
            <a:endParaRPr lang="en-IN" altLang="en-US" u="sng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1174115" y="1979930"/>
            <a:ext cx="2272665" cy="823595"/>
          </a:xfrm>
        </p:spPr>
        <p:txBody>
          <a:bodyPr/>
          <a:p>
            <a:r>
              <a:rPr lang="en-IN" altLang="en-US" u="sng"/>
              <a:t>OUT PUT:</a:t>
            </a:r>
            <a:endParaRPr lang="en-IN" altLang="en-US" u="sng"/>
          </a:p>
        </p:txBody>
      </p:sp>
      <p:sp>
        <p:nvSpPr>
          <p:cNvPr id="6" name="Text Placeholder 13"/>
          <p:cNvSpPr>
            <a:spLocks noGrp="1"/>
          </p:cNvSpPr>
          <p:nvPr/>
        </p:nvSpPr>
        <p:spPr>
          <a:xfrm>
            <a:off x="1069975" y="509905"/>
            <a:ext cx="9763125" cy="823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u="sng"/>
              <a:t>INPUT : </a:t>
            </a:r>
            <a:endParaRPr lang="en-IN" altLang="en-US" u="sng"/>
          </a:p>
          <a:p>
            <a:r>
              <a:rPr lang="en-IN" altLang="en-US"/>
              <a:t>1.WAQTD DETAILS OF THE EMP WHOS NAME IS JONES</a:t>
            </a:r>
            <a:endParaRPr lang="en-IN" altLang="en-US" u="sng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883025" y="2867660"/>
            <a:ext cx="5157470" cy="15379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1174115" y="1979930"/>
            <a:ext cx="2272665" cy="823595"/>
          </a:xfrm>
        </p:spPr>
        <p:txBody>
          <a:bodyPr/>
          <a:p>
            <a:r>
              <a:rPr lang="en-IN" altLang="en-US" u="sng"/>
              <a:t>OUT PUT:</a:t>
            </a:r>
            <a:endParaRPr lang="en-IN" altLang="en-US" u="sng"/>
          </a:p>
        </p:txBody>
      </p:sp>
      <p:sp>
        <p:nvSpPr>
          <p:cNvPr id="6" name="Text Placeholder 13"/>
          <p:cNvSpPr>
            <a:spLocks noGrp="1"/>
          </p:cNvSpPr>
          <p:nvPr/>
        </p:nvSpPr>
        <p:spPr>
          <a:xfrm>
            <a:off x="1069975" y="509905"/>
            <a:ext cx="9763125" cy="823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u="sng"/>
              <a:t>INPUT : </a:t>
            </a:r>
            <a:endParaRPr lang="en-IN" altLang="en-US" u="sng"/>
          </a:p>
          <a:p>
            <a:r>
              <a:rPr lang="en-IN" altLang="en-US"/>
              <a:t>6.WAQTD DETAILS OF THE EMP WHO WAS HIRED AFTER 01-JAN-81 .</a:t>
            </a:r>
            <a:endParaRPr lang="en-IN" altLang="en-US" u="sng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274695" y="2524125"/>
            <a:ext cx="6475730" cy="31191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1174115" y="1979930"/>
            <a:ext cx="2272665" cy="823595"/>
          </a:xfrm>
        </p:spPr>
        <p:txBody>
          <a:bodyPr/>
          <a:p>
            <a:r>
              <a:rPr lang="en-IN" altLang="en-US" u="sng"/>
              <a:t>OUT PUT:</a:t>
            </a:r>
            <a:endParaRPr lang="en-IN" altLang="en-US" u="sng"/>
          </a:p>
        </p:txBody>
      </p:sp>
      <p:sp>
        <p:nvSpPr>
          <p:cNvPr id="6" name="Text Placeholder 13"/>
          <p:cNvSpPr>
            <a:spLocks noGrp="1"/>
          </p:cNvSpPr>
          <p:nvPr/>
        </p:nvSpPr>
        <p:spPr>
          <a:xfrm>
            <a:off x="1069975" y="509905"/>
            <a:ext cx="9763125" cy="823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u="sng"/>
              <a:t>INPUT : </a:t>
            </a:r>
            <a:endParaRPr lang="en-IN" altLang="en-US" u="sng"/>
          </a:p>
          <a:p>
            <a:r>
              <a:rPr lang="en-IN" altLang="en-US"/>
              <a:t>7.WAQTD ENAME AND SAL ALONG WITH HIS ANNUAL SALARY IF THE ANNUAL SALARY IS MORE THAN 1200.</a:t>
            </a:r>
            <a:endParaRPr lang="en-IN" altLang="en-US" u="sng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105785" y="2803525"/>
            <a:ext cx="6558280" cy="29108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1174115" y="1979930"/>
            <a:ext cx="2272665" cy="823595"/>
          </a:xfrm>
        </p:spPr>
        <p:txBody>
          <a:bodyPr/>
          <a:p>
            <a:r>
              <a:rPr lang="en-IN" altLang="en-US" u="sng"/>
              <a:t>OUT PUT</a:t>
            </a:r>
            <a:endParaRPr lang="en-IN" altLang="en-US" u="sng"/>
          </a:p>
        </p:txBody>
      </p:sp>
      <p:sp>
        <p:nvSpPr>
          <p:cNvPr id="6" name="Text Placeholder 13"/>
          <p:cNvSpPr>
            <a:spLocks noGrp="1"/>
          </p:cNvSpPr>
          <p:nvPr/>
        </p:nvSpPr>
        <p:spPr>
          <a:xfrm>
            <a:off x="1069975" y="509905"/>
            <a:ext cx="9763125" cy="823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u="sng"/>
              <a:t>INPUT : </a:t>
            </a:r>
            <a:endParaRPr lang="en-IN" altLang="en-US" u="sng"/>
          </a:p>
          <a:p>
            <a:r>
              <a:rPr lang="en-IN" altLang="en-US"/>
              <a:t>8.WAQTD EMPNO OF THE  EMPLOYEES WHO ARE WORKING IN DEPT 20.</a:t>
            </a:r>
            <a:endParaRPr lang="en-IN" altLang="en-US" u="sng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250690" y="2803525"/>
            <a:ext cx="3401060" cy="23628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1169</Words>
  <Application>WPS Presentation</Application>
  <PresentationFormat>Widescreen</PresentationFormat>
  <Paragraphs>79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EMPLOYEE TABLE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TABLE</dc:title>
  <dc:creator/>
  <cp:lastModifiedBy>shrut</cp:lastModifiedBy>
  <cp:revision>3</cp:revision>
  <dcterms:created xsi:type="dcterms:W3CDTF">2023-03-13T19:34:00Z</dcterms:created>
  <dcterms:modified xsi:type="dcterms:W3CDTF">2023-03-15T18:38:02Z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557A360F91C442BA848CBDA7AFFE31BD</vt:lpwstr>
  </property>
  <property fmtid="{D5CDD505-2E9C-101B-9397-08002B2CF9AE}" pid="3" name="KSOProductBuildVer">
    <vt:lpwstr>1033-11.2.0.11219</vt:lpwstr>
  </property>
</Properties>
</file>