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EMPLOYEE TABLE</a:t>
            </a:r>
            <a:endParaRPr lang="en-IN" altLang="en-US" b="1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840105" y="1781810"/>
            <a:ext cx="2225040" cy="39624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92480" y="2268855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0025" y="2803525"/>
            <a:ext cx="8093075" cy="3380740"/>
          </a:xfrm>
          <a:prstGeom prst="rect">
            <a:avLst/>
          </a:prstGeom>
        </p:spPr>
      </p:pic>
      <p:sp>
        <p:nvSpPr>
          <p:cNvPr id="15" name="Text Placeholder 14"/>
          <p:cNvSpPr/>
          <p:nvPr>
            <p:ph type="body" idx="1"/>
          </p:nvPr>
        </p:nvSpPr>
        <p:spPr>
          <a:xfrm>
            <a:off x="840105" y="1681480"/>
            <a:ext cx="5157470" cy="596265"/>
          </a:xfrm>
        </p:spPr>
        <p:txBody>
          <a:bodyPr/>
          <a:p>
            <a:r>
              <a:rPr lang="en-IN" altLang="en-US" u="sng"/>
              <a:t>INPUT:</a:t>
            </a:r>
            <a:endParaRPr lang="en-IN" altLang="en-US" u="sng"/>
          </a:p>
          <a:p>
            <a:endParaRPr lang="en-IN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QUERY: </a:t>
            </a:r>
            <a:endParaRPr lang="en-IN" altLang="en-US" u="sng"/>
          </a:p>
          <a:p>
            <a:r>
              <a:rPr lang="en-IN" altLang="en-US"/>
              <a:t>9.WAQTD  DETAILS OF EMPLOYEES WORKING AS ANALYST IN DEPTNO 10.</a:t>
            </a:r>
            <a:endParaRPr lang="en-IN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2473960" y="2555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72485" y="3014345"/>
            <a:ext cx="5511800" cy="1830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</a:t>
            </a:r>
            <a:endParaRPr lang="en-IN" altLang="en-US" u="sng"/>
          </a:p>
          <a:p>
            <a:r>
              <a:rPr lang="en-IN" altLang="en-US"/>
              <a:t>10.WAQTD DETAILS OF THE EMPLOYEES WORKING AS PRESIDENT WITH SALARY OF RUPEES 4000.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81425" y="3341370"/>
            <a:ext cx="5481955" cy="1443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</a:t>
            </a:r>
            <a:endParaRPr lang="en-IN" altLang="en-US" u="sng"/>
          </a:p>
          <a:p>
            <a:r>
              <a:rPr lang="en-IN" altLang="en-US"/>
              <a:t>11.WAQTD NAMES AND DEPTNO JOB OF EMPS WORKING AS CLERK IN DEPT 10 OR 20.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49040" y="2981325"/>
            <a:ext cx="564578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12.WAQTD DETAILS  OF EMPLOYEES WORKING AS CLERK OR MANAGER IN DEPT 10.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46450" y="3060065"/>
            <a:ext cx="6251575" cy="167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:</a:t>
            </a:r>
            <a:endParaRPr lang="en-IN" altLang="en-US" u="sng"/>
          </a:p>
          <a:p>
            <a:r>
              <a:rPr lang="en-IN" altLang="en-US"/>
              <a:t>13.WAQTD NAMES OF EMPLOYEES WORKING  IN DEPT 10,20,30,40.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40125" y="2701290"/>
            <a:ext cx="463486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:</a:t>
            </a:r>
            <a:endParaRPr lang="en-IN" altLang="en-US" u="sng"/>
          </a:p>
          <a:p>
            <a:r>
              <a:rPr lang="en-IN" altLang="en-US"/>
              <a:t>14.WAQTD DETAILS OF EMPLOYEES WITH EMPLOYEE NO 7902,7839.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16530" y="3209925"/>
            <a:ext cx="677989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15.WAQTD DETAILS OF EMPLOYEES WORKING AS MANAGER OR SALESMAN OR CLERK.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54375" y="2803525"/>
            <a:ext cx="6708775" cy="2929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:</a:t>
            </a:r>
            <a:endParaRPr lang="en-IN" altLang="en-US" u="sng"/>
          </a:p>
          <a:p>
            <a:r>
              <a:rPr lang="en-IN" altLang="en-US"/>
              <a:t>16.WAQTD NAMES OF EMPLOYEES HIRED AFTER 81 AND BEFORE 87.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53410" y="3025775"/>
            <a:ext cx="651573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17.WAQTD NAMES OF EMPLOYEES EARNING MORE THAN 1250 BUT  LESS THAN 3000.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83280" y="2803525"/>
            <a:ext cx="6303010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18.WAQTD NAMES OF EMPLOYEES HIRED AFTER 81 INTO DEPTNO 10 OR 30.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78225" y="2983230"/>
            <a:ext cx="5869305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 </a:t>
            </a:r>
            <a:endParaRPr lang="en-IN" altLang="en-US" u="sng"/>
          </a:p>
          <a:p>
            <a:r>
              <a:rPr lang="en-IN" altLang="en-US"/>
              <a:t>1.WAQTD DETAILS OF THE EMPLOYEES WORKING AS CLERK AND EARNING LESS THAN 1500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28695" y="3072765"/>
            <a:ext cx="6475730" cy="22244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1126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19.WAQTD NAMES OF EMPLOYEES ALONG WITH ANNUAL SALARY FOR THE EMPLOYEES WORKING AS MANAGER OR CLERK INTO DEPT 10 OR 30.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81985" y="2802890"/>
            <a:ext cx="514794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11264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>
                <a:sym typeface="+mn-ea"/>
              </a:rPr>
              <a:t>QUERY</a:t>
            </a:r>
            <a:r>
              <a:rPr lang="en-IN" altLang="en-US" u="sng"/>
              <a:t> :</a:t>
            </a:r>
            <a:endParaRPr lang="en-IN" altLang="en-US" u="sng"/>
          </a:p>
          <a:p>
            <a:r>
              <a:rPr lang="en-IN" altLang="en-US"/>
              <a:t>20.WAQTD ALL THE DETAILS ALONG WITH ANNUAL SALARY IF SAL IS BETWEEN 1000  AND 4000 ANNUAL SALARY MORE THAN 15000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70530" y="2974975"/>
            <a:ext cx="6495415" cy="2286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 </a:t>
            </a:r>
            <a:endParaRPr lang="en-IN" altLang="en-US" u="sng"/>
          </a:p>
          <a:p>
            <a:r>
              <a:rPr lang="en-IN" altLang="en-US"/>
              <a:t>2.WAQTD NAME AND HIREDATE OF THE EMPLOYEES WORKING AS MANAGER IN DEPT 30.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79825" y="3272790"/>
            <a:ext cx="4623435" cy="1256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QUERY: </a:t>
            </a:r>
            <a:endParaRPr lang="en-IN" altLang="en-US" u="sng"/>
          </a:p>
          <a:p>
            <a:r>
              <a:rPr lang="en-IN" altLang="en-US"/>
              <a:t>3.WAQTD DETAILS OF THE EMP ALONG WITH ANNUAL SALARY IF THEY ARE WORKING IN DEPT 30 AS SALESMAN AND THEIR ANNUAL SALARY HAS TO BE GREATER THAN  14000.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73095" y="2921000"/>
            <a:ext cx="6626860" cy="224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 </a:t>
            </a:r>
            <a:endParaRPr lang="en-IN" altLang="en-US" u="sng"/>
          </a:p>
          <a:p>
            <a:r>
              <a:rPr lang="en-IN" altLang="en-US"/>
              <a:t>4.WAQTD ALL THE DETAILS OF THE EMP WORKING IN DEPT 30 OR AS ANALYST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57500" y="3107690"/>
            <a:ext cx="6983095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 </a:t>
            </a:r>
            <a:endParaRPr lang="en-IN" altLang="en-US" u="sng"/>
          </a:p>
          <a:p>
            <a:r>
              <a:rPr lang="en-IN" altLang="en-US"/>
              <a:t>5.WAQTD NAMES OF THE EMPLOYEES WHOS SALARY IS LESS THAN 1100 AND THEIR DESIGNATION IS CLERK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27680" y="2978785"/>
            <a:ext cx="4806950" cy="183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QUERY: </a:t>
            </a:r>
            <a:endParaRPr lang="en-IN" altLang="en-US" u="sng"/>
          </a:p>
          <a:p>
            <a:r>
              <a:rPr lang="en-IN" altLang="en-US"/>
              <a:t>6.WAQTD NAME AND SAL  ANNUAL SAL AND DEPTNO IF DEPTNO IS 20 EARNING MORE THAN 1100 AND ANNUAAL SALARY EXCEEDS 12000.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29000" y="2898775"/>
            <a:ext cx="6855460" cy="2030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QUERY: </a:t>
            </a:r>
            <a:endParaRPr lang="en-IN" altLang="en-US" u="sng"/>
          </a:p>
          <a:p>
            <a:r>
              <a:rPr lang="en-IN" altLang="en-US"/>
              <a:t>7.WAQTD EMPNO AND NAMES OF THE EMPLOYEES WORKING AS MANAGER IN DEPTNO 20.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5135" y="3065145"/>
            <a:ext cx="4229100" cy="158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QUERY : </a:t>
            </a:r>
            <a:endParaRPr lang="en-IN" altLang="en-US" u="sng"/>
          </a:p>
          <a:p>
            <a:r>
              <a:rPr lang="en-IN" altLang="en-US"/>
              <a:t>8.WAQTD DETAILS OF EMPLOYEES WORKING IN DEPTNO 20 OR 30 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46780" y="2636520"/>
            <a:ext cx="6485255" cy="262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Presentation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EMPLOYEE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TABLE</dc:title>
  <dc:creator/>
  <cp:lastModifiedBy>shrut</cp:lastModifiedBy>
  <cp:revision>5</cp:revision>
  <dcterms:created xsi:type="dcterms:W3CDTF">2023-03-13T19:34:00Z</dcterms:created>
  <dcterms:modified xsi:type="dcterms:W3CDTF">2023-03-18T19:31:33Z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557A360F91C442BA848CBDA7AFFE31BD</vt:lpwstr>
  </property>
  <property fmtid="{D5CDD505-2E9C-101B-9397-08002B2CF9AE}" pid="3" name="KSOProductBuildVer">
    <vt:lpwstr>1033-11.2.0.11219</vt:lpwstr>
  </property>
</Properties>
</file>