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5" r:id="rId18"/>
    <p:sldId id="278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1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85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u="sng"/>
              <a:t>EMPLOYEE TABLE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840105" y="1781810"/>
            <a:ext cx="2225040" cy="396240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792480" y="2268855"/>
            <a:ext cx="2272665" cy="823595"/>
          </a:xfrm>
        </p:spPr>
        <p:txBody>
          <a:bodyPr/>
          <a:lstStyle/>
          <a:p>
            <a:r>
              <a:rPr lang="en-IN" altLang="en-US" u="sng"/>
              <a:t>OUT PUT: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740025" y="2803525"/>
            <a:ext cx="8093075" cy="3380740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596265"/>
          </a:xfrm>
        </p:spPr>
        <p:txBody>
          <a:bodyPr/>
          <a:lstStyle/>
          <a:p>
            <a:r>
              <a:rPr lang="en-IN" altLang="en-US" u="sng"/>
              <a:t>INPUT:</a:t>
            </a:r>
          </a:p>
          <a:p>
            <a:endParaRPr lang="en-IN" altLang="en-US" u="sn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lstStyle/>
          <a:p>
            <a:r>
              <a:rPr lang="en-IN" altLang="en-US" u="sng"/>
              <a:t>OUT PUT:</a:t>
            </a:r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 dirty="0"/>
              <a:t>QUERY: </a:t>
            </a:r>
          </a:p>
          <a:p>
            <a:r>
              <a:rPr lang="en-IN" altLang="en-US" dirty="0" smtClean="0"/>
              <a:t>9.LIST ALL THE EMPLOYEES WHOSE COMMISSION IS NULL AND WORKING AS CLERK.</a:t>
            </a:r>
            <a:endParaRPr lang="en-IN" altLang="en-US" u="sng" dirty="0"/>
          </a:p>
        </p:txBody>
      </p:sp>
      <p:sp>
        <p:nvSpPr>
          <p:cNvPr id="5" name="Text Box 4"/>
          <p:cNvSpPr txBox="1"/>
          <p:nvPr/>
        </p:nvSpPr>
        <p:spPr>
          <a:xfrm>
            <a:off x="2473960" y="255587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85038" y="2866292"/>
            <a:ext cx="6189785" cy="2048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lstStyle/>
          <a:p>
            <a:r>
              <a:rPr lang="en-IN" altLang="en-US" u="sng"/>
              <a:t>OUT PUT:</a:t>
            </a:r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 dirty="0"/>
              <a:t>QUERY :</a:t>
            </a:r>
          </a:p>
          <a:p>
            <a:r>
              <a:rPr lang="en-IN" altLang="en-US" dirty="0" smtClean="0"/>
              <a:t>10.LIST ALL THE EMPLOYEES WHO DON’T HAVE A REPORTING MANAGER IN DEPTNO 10 OR 30.</a:t>
            </a:r>
            <a:endParaRPr lang="en-IN" altLang="en-US" u="sng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75257" y="3174589"/>
            <a:ext cx="6114928" cy="1933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lstStyle/>
          <a:p>
            <a:r>
              <a:rPr lang="en-IN" altLang="en-US" u="sng"/>
              <a:t>OUT PUT:</a:t>
            </a:r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 dirty="0"/>
              <a:t>QUERY :</a:t>
            </a:r>
          </a:p>
          <a:p>
            <a:r>
              <a:rPr lang="en-IN" altLang="en-US" dirty="0" smtClean="0"/>
              <a:t>11.LIST ALL THE SALESMAN IN DEPT NO 30 WITH SAL MORE THAN 2450.</a:t>
            </a:r>
            <a:endParaRPr lang="en-IN" altLang="en-US" u="sng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48880" y="3053221"/>
            <a:ext cx="6396282" cy="1668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lstStyle/>
          <a:p>
            <a:r>
              <a:rPr lang="en-IN" altLang="en-US" u="sng"/>
              <a:t>OUT PUT:</a:t>
            </a:r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 dirty="0">
                <a:sym typeface="+mn-ea"/>
              </a:rPr>
              <a:t>QUERY</a:t>
            </a:r>
            <a:r>
              <a:rPr lang="en-IN" altLang="en-US" u="sng" dirty="0"/>
              <a:t> :</a:t>
            </a:r>
          </a:p>
          <a:p>
            <a:r>
              <a:rPr lang="en-IN" altLang="en-US" dirty="0" smtClean="0"/>
              <a:t>12.LIST ALL THE ANALYST IN DEPTNO 20 AND HAVING SALARY GREATER THAN 2500.</a:t>
            </a:r>
            <a:endParaRPr lang="en-IN" altLang="en-US" u="sng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65404" y="3167580"/>
            <a:ext cx="6132511" cy="1676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lstStyle/>
          <a:p>
            <a:r>
              <a:rPr lang="en-IN" altLang="en-US" u="sng"/>
              <a:t>OUT PUT:</a:t>
            </a:r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 dirty="0">
                <a:sym typeface="+mn-ea"/>
              </a:rPr>
              <a:t>QUERY</a:t>
            </a:r>
            <a:r>
              <a:rPr lang="en-IN" altLang="en-US" u="sng" dirty="0"/>
              <a:t>:</a:t>
            </a:r>
          </a:p>
          <a:p>
            <a:r>
              <a:rPr lang="en-IN" altLang="en-US" dirty="0" smtClean="0"/>
              <a:t>13.LIST ALL THE EMPLOYEES WHOSE NAME STARTS WITH ‘M’ OR ‘J’</a:t>
            </a:r>
            <a:endParaRPr lang="en-IN" altLang="en-US" u="sng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81827" y="3190882"/>
            <a:ext cx="5789611" cy="168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lstStyle/>
          <a:p>
            <a:r>
              <a:rPr lang="en-IN" altLang="en-US" u="sng"/>
              <a:t>OUT PUT:</a:t>
            </a:r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 dirty="0">
                <a:sym typeface="+mn-ea"/>
              </a:rPr>
              <a:t>QUERY</a:t>
            </a:r>
            <a:r>
              <a:rPr lang="en-IN" altLang="en-US" u="sng" dirty="0"/>
              <a:t>:</a:t>
            </a:r>
          </a:p>
          <a:p>
            <a:r>
              <a:rPr lang="en-IN" altLang="en-US" dirty="0" smtClean="0"/>
              <a:t>14.LIST ALL THE EMPLOYEES WITH ANNUAL SALARY EXCEPT THOSE WHO ARE WORKING IN DEPT 30.</a:t>
            </a:r>
            <a:endParaRPr lang="en-IN" altLang="en-US" u="sng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71800" y="2883878"/>
            <a:ext cx="6699738" cy="2312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lstStyle/>
          <a:p>
            <a:r>
              <a:rPr lang="en-IN" altLang="en-US" u="sng"/>
              <a:t>OUT PUT:</a:t>
            </a:r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 dirty="0">
                <a:sym typeface="+mn-ea"/>
              </a:rPr>
              <a:t>QUERY</a:t>
            </a:r>
            <a:r>
              <a:rPr lang="en-IN" altLang="en-US" u="sng" dirty="0"/>
              <a:t> :</a:t>
            </a:r>
          </a:p>
          <a:p>
            <a:r>
              <a:rPr lang="en-IN" altLang="en-US" dirty="0" smtClean="0"/>
              <a:t>15.LIST THE EMPLOYEES WHOSE NAME DOES NOT END WITH ‘ES’ OR ‘J’.</a:t>
            </a:r>
            <a:endParaRPr lang="en-IN" altLang="en-US" u="sng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26777" y="2829115"/>
            <a:ext cx="5442438" cy="2667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lstStyle/>
          <a:p>
            <a:r>
              <a:rPr lang="en-IN" altLang="en-US" u="sng"/>
              <a:t>OUT PUT:</a:t>
            </a:r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 dirty="0">
                <a:sym typeface="+mn-ea"/>
              </a:rPr>
              <a:t>QUERY</a:t>
            </a:r>
            <a:r>
              <a:rPr lang="en-IN" altLang="en-US" u="sng" dirty="0"/>
              <a:t>:</a:t>
            </a:r>
          </a:p>
          <a:p>
            <a:r>
              <a:rPr lang="en-IN" altLang="en-US" dirty="0" smtClean="0"/>
              <a:t>16.LIST ALL THE EMPLOYEES WHO ARE HAVING REPORTING MANAGERS IN DEPTNO 10 ALONG WITH 10% HIKE IN SALARY.</a:t>
            </a:r>
            <a:endParaRPr lang="en-IN" altLang="en-US" u="sng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14873" y="3068515"/>
            <a:ext cx="6123719" cy="1582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lstStyle/>
          <a:p>
            <a:r>
              <a:rPr lang="en-IN" altLang="en-US" u="sng"/>
              <a:t>OUT PUT:</a:t>
            </a:r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 dirty="0">
                <a:sym typeface="+mn-ea"/>
              </a:rPr>
              <a:t>QUERY</a:t>
            </a:r>
            <a:r>
              <a:rPr lang="en-IN" altLang="en-US" u="sng" dirty="0"/>
              <a:t> :</a:t>
            </a:r>
          </a:p>
          <a:p>
            <a:r>
              <a:rPr lang="en-IN" altLang="en-US" dirty="0" smtClean="0"/>
              <a:t>17.DISPLAY ALL THE EMPLOYEE WHO ARE SALESMANS HAVING ‘E, AS THE LAST BUT ONE CHARACTER IN ENAME BUT SALARY HAVING EXACTLY 4 CHARACTER.</a:t>
            </a:r>
            <a:endParaRPr lang="en-IN" altLang="en-US" u="sng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96126" y="3063488"/>
            <a:ext cx="6211643" cy="1271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lstStyle/>
          <a:p>
            <a:r>
              <a:rPr lang="en-IN" altLang="en-US" u="sng"/>
              <a:t>OUT PUT:</a:t>
            </a:r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 dirty="0">
                <a:sym typeface="+mn-ea"/>
              </a:rPr>
              <a:t>QUERY</a:t>
            </a:r>
            <a:r>
              <a:rPr lang="en-IN" altLang="en-US" u="sng" dirty="0"/>
              <a:t> :</a:t>
            </a:r>
          </a:p>
          <a:p>
            <a:r>
              <a:rPr lang="en-IN" altLang="en-US" dirty="0" smtClean="0"/>
              <a:t>18.DISPLAY ALL THE EMPLOYEE WHO ARE JOINED AFTER YEAR 1981.</a:t>
            </a:r>
            <a:endParaRPr lang="en-IN" altLang="en-US" u="sng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92842" y="3134720"/>
            <a:ext cx="6088550" cy="1393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lstStyle/>
          <a:p>
            <a:r>
              <a:rPr lang="en-IN" altLang="en-US" u="sng"/>
              <a:t>OUT PUT:</a:t>
            </a:r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 dirty="0"/>
              <a:t>QUERY : </a:t>
            </a:r>
          </a:p>
          <a:p>
            <a:r>
              <a:rPr lang="en-IN" altLang="en-US" dirty="0" smtClean="0"/>
              <a:t>1.LIST ALL THE EMPLOYEES WHOSE COMMISSION IS NULL</a:t>
            </a:r>
            <a:endParaRPr lang="en-IN" altLang="en-US" u="sng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15762" y="2845125"/>
            <a:ext cx="6057899" cy="2307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lstStyle/>
          <a:p>
            <a:r>
              <a:rPr lang="en-IN" altLang="en-US" u="sng"/>
              <a:t>OUT PUT:</a:t>
            </a:r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11264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5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 dirty="0">
                <a:sym typeface="+mn-ea"/>
              </a:rPr>
              <a:t>QUERY</a:t>
            </a:r>
            <a:r>
              <a:rPr lang="en-IN" altLang="en-US" u="sng" dirty="0"/>
              <a:t> :</a:t>
            </a:r>
          </a:p>
          <a:p>
            <a:r>
              <a:rPr lang="en-IN" altLang="en-US" dirty="0" smtClean="0"/>
              <a:t>19.DISPLAY ALL THE EMPLOYEE WHO ARE JOINED IN FEB.</a:t>
            </a:r>
            <a:endParaRPr lang="en-IN" altLang="en-US" u="sng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51104" y="3244617"/>
            <a:ext cx="5868742" cy="143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lstStyle/>
          <a:p>
            <a:r>
              <a:rPr lang="en-IN" altLang="en-US" u="sng"/>
              <a:t>OUT PUT:</a:t>
            </a:r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11264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 dirty="0">
                <a:sym typeface="+mn-ea"/>
              </a:rPr>
              <a:t>QUERY</a:t>
            </a:r>
            <a:r>
              <a:rPr lang="en-IN" altLang="en-US" u="sng" dirty="0"/>
              <a:t> :</a:t>
            </a:r>
          </a:p>
          <a:p>
            <a:r>
              <a:rPr lang="en-IN" altLang="en-US" dirty="0" smtClean="0"/>
              <a:t>20.LIST THE EMPLOYEES WHO ARE NOT WORKING AS MANAGERS AND CLERKS IN DEPT NO 10 AND 20 WITH A SALARAY IN THE RANGE OF 1000 TO 3000.</a:t>
            </a:r>
            <a:endParaRPr lang="en-IN" altLang="en-US" u="sng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67626" y="2620108"/>
            <a:ext cx="6035797" cy="3024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lstStyle/>
          <a:p>
            <a:r>
              <a:rPr lang="en-IN" altLang="en-US" u="sng"/>
              <a:t>OUT PUT:</a:t>
            </a:r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 dirty="0"/>
              <a:t>QUERY : </a:t>
            </a:r>
          </a:p>
          <a:p>
            <a:r>
              <a:rPr lang="en-IN" altLang="en-US" dirty="0" smtClean="0"/>
              <a:t>2.LIST ALL THE EMPLOYEES WHO DON’T HAVE A REPORTING MANAGER</a:t>
            </a:r>
            <a:endParaRPr lang="en-IN" altLang="en-US" u="sng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64069" y="3087211"/>
            <a:ext cx="6277708" cy="2416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lstStyle/>
          <a:p>
            <a:r>
              <a:rPr lang="en-IN" altLang="en-US" u="sng"/>
              <a:t>OUT PUT:</a:t>
            </a:r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 dirty="0"/>
              <a:t>QUERY: </a:t>
            </a:r>
          </a:p>
          <a:p>
            <a:r>
              <a:rPr lang="en-IN" altLang="en-US" dirty="0" smtClean="0"/>
              <a:t>3.LIST ALL THE SALESMEN IN DEPT30</a:t>
            </a:r>
            <a:endParaRPr lang="en-IN" altLang="en-US" u="sng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47647" y="2954214"/>
            <a:ext cx="5618284" cy="1617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lstStyle/>
          <a:p>
            <a:r>
              <a:rPr lang="en-IN" altLang="en-US" u="sng"/>
              <a:t>OUT PUT:</a:t>
            </a:r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 dirty="0"/>
              <a:t>QUERY : </a:t>
            </a:r>
          </a:p>
          <a:p>
            <a:r>
              <a:rPr lang="en-IN" altLang="en-US" dirty="0" smtClean="0"/>
              <a:t>4.LIST ALL THE SALESMAN IN DEPT NUMBER 30 AND HAVING SALARY GREATER THAN 1500 </a:t>
            </a:r>
            <a:endParaRPr lang="en-IN" altLang="en-US" u="sng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26777" y="2857501"/>
            <a:ext cx="6013938" cy="1494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lstStyle/>
          <a:p>
            <a:r>
              <a:rPr lang="en-IN" altLang="en-US" u="sng"/>
              <a:t>OUT PUT:</a:t>
            </a:r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 dirty="0"/>
              <a:t>QUERY : </a:t>
            </a:r>
          </a:p>
          <a:p>
            <a:r>
              <a:rPr lang="en-IN" altLang="en-US" dirty="0" smtClean="0"/>
              <a:t>5.LIST ALL THE EMPLOYEES WHOSE NAME STARTS WITH ‘S’ OR ‘A’</a:t>
            </a:r>
            <a:endParaRPr lang="en-IN" altLang="en-US" u="sng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88396" y="3173225"/>
            <a:ext cx="6334735" cy="1460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lstStyle/>
          <a:p>
            <a:r>
              <a:rPr lang="en-IN" altLang="en-US" u="sng"/>
              <a:t>OUT PUT:</a:t>
            </a:r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 dirty="0"/>
              <a:t>QUERY: </a:t>
            </a:r>
          </a:p>
          <a:p>
            <a:r>
              <a:rPr lang="en-IN" altLang="en-US" dirty="0" smtClean="0"/>
              <a:t>6.LIST ALL THE EMPLOYEES EXCEPT THOSE WHO ARE WORKING IN DEPT 10 &amp; 20.</a:t>
            </a:r>
            <a:endParaRPr lang="en-IN" altLang="en-US" u="sng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35569" y="2781646"/>
            <a:ext cx="6356839" cy="2177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lstStyle/>
          <a:p>
            <a:r>
              <a:rPr lang="en-IN" altLang="en-US" u="sng"/>
              <a:t>OUT PUT:</a:t>
            </a:r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 dirty="0"/>
              <a:t>QUERY: </a:t>
            </a:r>
          </a:p>
          <a:p>
            <a:r>
              <a:rPr lang="en-IN" altLang="en-US" dirty="0" smtClean="0"/>
              <a:t>7.LIST THE EMPLOYEES WHOSE NAME DOES NOT START WITH ‘S’</a:t>
            </a:r>
            <a:endParaRPr lang="en-IN" altLang="en-US" u="sng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32385" y="2672310"/>
            <a:ext cx="4536830" cy="2857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lstStyle/>
          <a:p>
            <a:r>
              <a:rPr lang="en-IN" altLang="en-US" u="sng"/>
              <a:t>OUT PUT</a:t>
            </a:r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 dirty="0"/>
              <a:t>QUERY : </a:t>
            </a:r>
          </a:p>
          <a:p>
            <a:r>
              <a:rPr lang="en-IN" altLang="en-US" dirty="0" smtClean="0"/>
              <a:t>8.LIST ALL THE EMPLOYEES WHO ARE HAVING REPORTING MANAGERS IN DEPT 10.</a:t>
            </a:r>
            <a:endParaRPr lang="en-IN" altLang="en-US" u="sng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52165" y="3006297"/>
            <a:ext cx="5947873" cy="177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398</Words>
  <Application>WPS Presentation</Application>
  <PresentationFormat>Custom</PresentationFormat>
  <Paragraphs>63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EMPLOYEE TABLE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TABLE</dc:title>
  <dc:creator/>
  <cp:lastModifiedBy>Shruthi H S</cp:lastModifiedBy>
  <cp:revision>52</cp:revision>
  <dcterms:created xsi:type="dcterms:W3CDTF">2023-03-13T19:34:00Z</dcterms:created>
  <dcterms:modified xsi:type="dcterms:W3CDTF">2023-03-26T12:47:40Z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557A360F91C442BA848CBDA7AFFE31BD</vt:lpwstr>
  </property>
  <property fmtid="{D5CDD505-2E9C-101B-9397-08002B2CF9AE}" pid="3" name="KSOProductBuildVer">
    <vt:lpwstr>1033-11.2.0.11219</vt:lpwstr>
  </property>
</Properties>
</file>