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/>
              <a:t>EMPLOYEE TABLE</a:t>
            </a:r>
            <a:endParaRPr lang="en-IN" altLang="en-US" b="1" u="sng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840105" y="1781810"/>
            <a:ext cx="2225040" cy="39624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792480" y="2268855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0025" y="2803525"/>
            <a:ext cx="8093075" cy="3380740"/>
          </a:xfrm>
          <a:prstGeom prst="rect">
            <a:avLst/>
          </a:prstGeom>
        </p:spPr>
      </p:pic>
      <p:sp>
        <p:nvSpPr>
          <p:cNvPr id="15" name="Text Placeholder 14"/>
          <p:cNvSpPr/>
          <p:nvPr>
            <p:ph type="body" idx="1"/>
          </p:nvPr>
        </p:nvSpPr>
        <p:spPr>
          <a:xfrm>
            <a:off x="840105" y="1681480"/>
            <a:ext cx="5157470" cy="596265"/>
          </a:xfrm>
        </p:spPr>
        <p:txBody>
          <a:bodyPr/>
          <a:p>
            <a:r>
              <a:rPr lang="en-IN" altLang="en-US" u="sng"/>
              <a:t>INPUT:</a:t>
            </a:r>
            <a:endParaRPr lang="en-IN" altLang="en-US" u="sng"/>
          </a:p>
          <a:p>
            <a:endParaRPr lang="en-IN" altLang="en-US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9.WAQTD ENAME AND HIREDATE IF THEY ARE HIRED BEFORE 1981.</a:t>
            </a:r>
            <a:endParaRPr lang="en-IN" altLang="en-US" u="sng"/>
          </a:p>
        </p:txBody>
      </p:sp>
      <p:sp>
        <p:nvSpPr>
          <p:cNvPr id="5" name="Text Box 4"/>
          <p:cNvSpPr txBox="1"/>
          <p:nvPr/>
        </p:nvSpPr>
        <p:spPr>
          <a:xfrm>
            <a:off x="2473960" y="25558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60570" y="2924175"/>
            <a:ext cx="3486785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10.WAQTD DETAILS OF THE EMPLOYEES WORKING AS MANAGER.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916555" y="2802890"/>
            <a:ext cx="5614035" cy="1962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11.WAQTD ENAME AND SALARY GIVEN TO AN EMPLOYEE IF EMPLOYEE EARS A COMMISION OF RS .1400.</a:t>
            </a:r>
            <a:endParaRPr lang="en-IN" altLang="en-US" u="sng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06595" y="3147060"/>
            <a:ext cx="3259455" cy="1275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12.WAQTD DETAILSOF EMPLOYEES HAVING COMMISSION MORE THAN SALARY.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13735" y="2803525"/>
            <a:ext cx="614108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13.WAQTD EMPNO OF EMPLOYEES HIRED BEFORE THE YEAR 87.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99865" y="2893060"/>
            <a:ext cx="43916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14.WAQTD DETAILS OF EMPLOYEES WORKING AS AN ANALYST.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63570" y="3373120"/>
            <a:ext cx="6170930" cy="1490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</a:t>
            </a:r>
            <a:endParaRPr lang="en-IN" altLang="en-US" u="sng"/>
          </a:p>
          <a:p>
            <a:r>
              <a:rPr lang="en-IN" altLang="en-US"/>
              <a:t>15.WAQTD DETAILS OF EMPLOYEES EARNING MORE THAN 2000 RS.PER MONTH.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68930" y="2738120"/>
            <a:ext cx="645477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1.WAQTD THEANNUAL SALARY OF THE EMPLOYEE WHOS NAME IS SMITH</a:t>
            </a:r>
            <a:r>
              <a:rPr lang="en-IN" altLang="en-US" u="sng"/>
              <a:t> 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78910" y="3034030"/>
            <a:ext cx="4598670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2.WAQTD NAME OF THE EMPLOYEES  WORKING AS CLERK.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18000" y="3141980"/>
            <a:ext cx="2795270" cy="1691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3.WAQTD SALARY OF THE EMPLOYEES WHO ARE WORKING SALESMAN.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80815" y="3288665"/>
            <a:ext cx="3486785" cy="1904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4.WAQTD DETAILS OF THE EMP WHO EARNS MORE THAN 2000.</a:t>
            </a:r>
            <a:endParaRPr lang="en-IN" altLang="en-US" u="sng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85490" y="2955290"/>
            <a:ext cx="6313170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5.WAQTD DETAILS OF THE EMP WHOS NAME IS JONES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3025" y="2867660"/>
            <a:ext cx="5157470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6.WAQTD DETAILS OF THE EMP WHO WAS HIRED AFTER 01-JAN-81 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4695" y="2524125"/>
            <a:ext cx="6475730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PUT: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7.WAQTD ENAME AND SAL ALONG WITH HIS ANNUAL SALARY IF THE ANNUAL SALARY IS MORE THAN 1200.</a:t>
            </a:r>
            <a:endParaRPr lang="en-IN" altLang="en-US" u="sng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05785" y="2803525"/>
            <a:ext cx="6558280" cy="2910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1174115" y="1979930"/>
            <a:ext cx="2272665" cy="823595"/>
          </a:xfrm>
        </p:spPr>
        <p:txBody>
          <a:bodyPr/>
          <a:p>
            <a:r>
              <a:rPr lang="en-IN" altLang="en-US" u="sng"/>
              <a:t>OUT PUT</a:t>
            </a:r>
            <a:endParaRPr lang="en-IN" altLang="en-US" u="sng"/>
          </a:p>
        </p:txBody>
      </p:sp>
      <p:sp>
        <p:nvSpPr>
          <p:cNvPr id="6" name="Text Placeholder 13"/>
          <p:cNvSpPr>
            <a:spLocks noGrp="1"/>
          </p:cNvSpPr>
          <p:nvPr/>
        </p:nvSpPr>
        <p:spPr>
          <a:xfrm>
            <a:off x="1069975" y="509905"/>
            <a:ext cx="976312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u="sng"/>
              <a:t>INPUT : </a:t>
            </a:r>
            <a:endParaRPr lang="en-IN" altLang="en-US" u="sng"/>
          </a:p>
          <a:p>
            <a:r>
              <a:rPr lang="en-IN" altLang="en-US"/>
              <a:t>8.WAQTD EMPNO OF THE  EMPLOYEES WHO ARE WORKING IN DEPT 20.</a:t>
            </a:r>
            <a:endParaRPr lang="en-IN" altLang="en-US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0690" y="2803525"/>
            <a:ext cx="3401060" cy="2362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Presentation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EMPLOYEE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TABLE</dc:title>
  <dc:creator/>
  <cp:lastModifiedBy>shrut</cp:lastModifiedBy>
  <cp:revision>2</cp:revision>
  <dcterms:created xsi:type="dcterms:W3CDTF">2023-03-13T19:34:00Z</dcterms:created>
  <dcterms:modified xsi:type="dcterms:W3CDTF">2023-03-14T19:23:13Z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557A360F91C442BA848CBDA7AFFE31BD</vt:lpwstr>
  </property>
  <property fmtid="{D5CDD505-2E9C-101B-9397-08002B2CF9AE}" pid="3" name="KSOProductBuildVer">
    <vt:lpwstr>1033-11.2.0.11219</vt:lpwstr>
  </property>
</Properties>
</file>