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EMPLOYEE TABLE</a:t>
            </a:r>
            <a:endParaRPr lang="en-IN" altLang="en-US" b="1" u="sng"/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840105" y="1781810"/>
            <a:ext cx="2225040" cy="39624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792480" y="2268855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40025" y="2803525"/>
            <a:ext cx="8093075" cy="3380740"/>
          </a:xfrm>
          <a:prstGeom prst="rect">
            <a:avLst/>
          </a:prstGeom>
        </p:spPr>
      </p:pic>
      <p:sp>
        <p:nvSpPr>
          <p:cNvPr id="15" name="Text Placeholder 14"/>
          <p:cNvSpPr/>
          <p:nvPr>
            <p:ph type="body" idx="1"/>
          </p:nvPr>
        </p:nvSpPr>
        <p:spPr>
          <a:xfrm>
            <a:off x="840105" y="1681480"/>
            <a:ext cx="5157470" cy="596265"/>
          </a:xfrm>
        </p:spPr>
        <p:txBody>
          <a:bodyPr/>
          <a:p>
            <a:r>
              <a:rPr lang="en-IN" altLang="en-US" u="sng"/>
              <a:t>INPUT:</a:t>
            </a:r>
            <a:endParaRPr lang="en-IN" altLang="en-US" u="sng"/>
          </a:p>
          <a:p>
            <a:endParaRPr lang="en-IN" altLang="en-US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10.WAQTD DNAMES,AND LOCATION PRESENT IN </a:t>
            </a:r>
            <a:r>
              <a:rPr lang="en-IN" altLang="en-US" u="sng"/>
              <a:t> DEPERTMENT TABLE</a:t>
            </a:r>
            <a:r>
              <a:rPr lang="en-IN" altLang="en-US"/>
              <a:t>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50410" y="3364230"/>
            <a:ext cx="2948940" cy="16217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73960" y="25558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:( EXPRESSION &amp; ALIAS):</a:t>
            </a:r>
            <a:endParaRPr lang="en-IN" altLang="en-US" u="sng"/>
          </a:p>
          <a:p>
            <a:r>
              <a:rPr lang="en-IN" altLang="en-US"/>
              <a:t>1.WAQTD NAME OF THE EMPLOYEE ALONG WITH THEIR </a:t>
            </a:r>
            <a:r>
              <a:rPr lang="en-IN" altLang="en-US" u="sng"/>
              <a:t>ANNUAL SALARY.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10305" y="2910840"/>
            <a:ext cx="4538345" cy="3164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:( EXPRESSION &amp; ALIAS):</a:t>
            </a:r>
            <a:endParaRPr lang="en-IN" altLang="en-US" u="sng"/>
          </a:p>
          <a:p>
            <a:r>
              <a:rPr lang="en-IN" altLang="en-US"/>
              <a:t>2.WAQTD ENAME AND JOB FOR ALL THE EMPLOYEE WITH THEIR </a:t>
            </a:r>
            <a:r>
              <a:rPr lang="en-IN" altLang="en-US" u="sng"/>
              <a:t>HALF TERM SALARY</a:t>
            </a:r>
            <a:r>
              <a:rPr lang="en-IN" altLang="en-US"/>
              <a:t>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12210" y="3002915"/>
            <a:ext cx="5000625" cy="3032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:( EXPRESSION &amp; ALIAS):</a:t>
            </a:r>
            <a:endParaRPr lang="en-IN" altLang="en-US" u="sng"/>
          </a:p>
          <a:p>
            <a:r>
              <a:rPr lang="en-IN" altLang="en-US"/>
              <a:t>3.WAQTD ALL THE DETAILS OF THE EMPLOYEES ALONG WITH AN </a:t>
            </a:r>
            <a:r>
              <a:rPr lang="en-IN" altLang="en-US" u="sng"/>
              <a:t>ANNUAL BONUS OF 2000.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12770" y="2718435"/>
            <a:ext cx="6597650" cy="31762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:( EXPRESSION &amp; ALIAS):</a:t>
            </a:r>
            <a:endParaRPr lang="en-IN" altLang="en-US" u="sng"/>
          </a:p>
          <a:p>
            <a:r>
              <a:rPr lang="en-IN" altLang="en-US"/>
              <a:t>4.WAQTD NAME SALARY AND SALARY </a:t>
            </a:r>
            <a:r>
              <a:rPr lang="en-IN" altLang="en-US" u="sng"/>
              <a:t>WITH A HIKE OF 10%</a:t>
            </a:r>
            <a:r>
              <a:rPr lang="en-IN" altLang="en-US"/>
              <a:t>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46780" y="2803525"/>
            <a:ext cx="5767705" cy="2994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:( EXPRESSION &amp; ALIAS):</a:t>
            </a:r>
            <a:endParaRPr lang="en-IN" altLang="en-US" u="sng"/>
          </a:p>
          <a:p>
            <a:r>
              <a:rPr lang="en-IN" altLang="en-US"/>
              <a:t>5.WAQTD NAME  AND SALARY WITH </a:t>
            </a:r>
            <a:r>
              <a:rPr lang="en-IN" altLang="en-US" u="sng"/>
              <a:t>DEDUCTION OF 25%</a:t>
            </a:r>
            <a:r>
              <a:rPr lang="en-IN" altLang="en-US"/>
              <a:t>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88030" y="2660650"/>
            <a:ext cx="5809615" cy="3180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:( EXPRESSION &amp; ALIAS):</a:t>
            </a:r>
            <a:endParaRPr lang="en-IN" altLang="en-US" u="sng"/>
          </a:p>
          <a:p>
            <a:r>
              <a:rPr lang="en-IN" altLang="en-US"/>
              <a:t>6.WAQTD NAME  AND SALARY WITH </a:t>
            </a:r>
            <a:r>
              <a:rPr lang="en-IN" altLang="en-US" u="sng"/>
              <a:t>MONTHLY HIKE OF 50.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24835" y="2802890"/>
            <a:ext cx="5720080" cy="33153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:( EXPRESSION &amp; ALIAS):</a:t>
            </a:r>
            <a:endParaRPr lang="en-IN" altLang="en-US" u="sng"/>
          </a:p>
          <a:p>
            <a:r>
              <a:rPr lang="en-IN" altLang="en-US"/>
              <a:t>7.WAQTD NAME  AND ANNUAL SALARY WITH </a:t>
            </a:r>
            <a:r>
              <a:rPr lang="en-IN" altLang="en-US" u="sng"/>
              <a:t>DEDUCTION OF 10%</a:t>
            </a:r>
            <a:r>
              <a:rPr lang="en-IN" altLang="en-US"/>
              <a:t>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94280" y="2724150"/>
            <a:ext cx="7692390" cy="3357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:( EXPRESSION &amp; ALIAS):</a:t>
            </a:r>
            <a:endParaRPr lang="en-IN" altLang="en-US" u="sng"/>
          </a:p>
          <a:p>
            <a:r>
              <a:rPr lang="en-IN" altLang="en-US"/>
              <a:t>8.WAQTD </a:t>
            </a:r>
            <a:r>
              <a:rPr lang="en-IN" altLang="en-US" u="sng"/>
              <a:t>TOTAL SALARY</a:t>
            </a:r>
            <a:r>
              <a:rPr lang="en-IN" altLang="en-US"/>
              <a:t> GIVEN TO EACH EMPLOYEE (SAL+COMM).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46475" y="2951480"/>
            <a:ext cx="5078095" cy="29946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:( EXPRESSION &amp; ALIAS):</a:t>
            </a:r>
            <a:endParaRPr lang="en-IN" altLang="en-US" u="sng"/>
          </a:p>
          <a:p>
            <a:r>
              <a:rPr lang="en-IN" altLang="en-US"/>
              <a:t>9.WAQTD DETAILS OF ALL EMPLOYEES ALONG WITH </a:t>
            </a:r>
            <a:r>
              <a:rPr lang="en-IN" altLang="en-US" u="sng"/>
              <a:t>ANNUAL SALARY.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55875" y="2742565"/>
            <a:ext cx="7527925" cy="3195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2.WAQTD NAMES OF ALL THE EMPLOYEES</a:t>
            </a:r>
            <a:r>
              <a:rPr lang="en-IN" altLang="en-US" u="sng"/>
              <a:t> </a:t>
            </a:r>
            <a:endParaRPr lang="en-IN" altLang="en-US" u="sng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65170" y="3007995"/>
            <a:ext cx="3418840" cy="23234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:( EXPRESSION &amp; ALIAS):</a:t>
            </a:r>
            <a:endParaRPr lang="en-IN" altLang="en-US" u="sng"/>
          </a:p>
          <a:p>
            <a:r>
              <a:rPr lang="en-IN" altLang="en-US"/>
              <a:t>10.WAQTD NAME AND DESIGNATION ALONG WITH </a:t>
            </a:r>
            <a:r>
              <a:rPr lang="en-IN" altLang="en-US" u="sng"/>
              <a:t>100 PENALTY IN SALARY.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74060" y="2870200"/>
            <a:ext cx="6111240" cy="3145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3.WAQTD NAME AND SALARY GIVEN TO ALL THE EMPLOYEES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68675" y="3093720"/>
            <a:ext cx="3974465" cy="2812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4.WAQTD NAME AND COMMISSION GIVEN TO ALL THE EMPLOYEES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81145" y="2802890"/>
            <a:ext cx="3283585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5.WAQTD EMPLOYEE ID AND DEPARTMENT NO. OF ALL THE EMPLOYEES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11015" y="2902585"/>
            <a:ext cx="353885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6.WAQTD ENAME  AND HIREDATE OF ALL THE EMPLOYEES.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27755" y="2999105"/>
            <a:ext cx="344805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7.WAQTD ENAME  AND DESIGATION OF ALL THE EMPLOYEES.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15055" y="3155950"/>
            <a:ext cx="3361055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8.WAQTD ENAME ,JOB AND SALARY GIVEN ALL THE EMPLOYEES.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22090" y="2863850"/>
            <a:ext cx="4168140" cy="3118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9.WAQTD DNAMES</a:t>
            </a:r>
            <a:r>
              <a:rPr lang="en-IN" altLang="en-US" u="sng"/>
              <a:t>,PRESENT JOB </a:t>
            </a:r>
            <a:r>
              <a:rPr lang="en-IN" altLang="en-US"/>
              <a:t>IN DEPERTMENT TABLE.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56405" y="2910205"/>
            <a:ext cx="3293110" cy="2144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WPS Presentation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EMPLOYEE TABLE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TABLE</dc:title>
  <dc:creator/>
  <cp:lastModifiedBy>shrut</cp:lastModifiedBy>
  <cp:revision>2</cp:revision>
  <dcterms:created xsi:type="dcterms:W3CDTF">2023-03-13T19:34:00Z</dcterms:created>
  <dcterms:modified xsi:type="dcterms:W3CDTF">2023-03-18T19:33:14Z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557A360F91C442BA848CBDA7AFFE31BD</vt:lpwstr>
  </property>
  <property fmtid="{D5CDD505-2E9C-101B-9397-08002B2CF9AE}" pid="3" name="KSOProductBuildVer">
    <vt:lpwstr>1033-11.2.0.11219</vt:lpwstr>
  </property>
</Properties>
</file>