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8" r:id="rId2"/>
    <p:sldId id="264" r:id="rId3"/>
    <p:sldId id="267" r:id="rId4"/>
    <p:sldId id="265" r:id="rId5"/>
    <p:sldId id="268" r:id="rId6"/>
    <p:sldId id="26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FBF771-76CE-490E-920D-C2FA4FDEFE9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CD3568-1ECA-4818-B892-3E4137A14A6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07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F771-76CE-490E-920D-C2FA4FDEFE9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3568-1ECA-4818-B892-3E4137A1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7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F771-76CE-490E-920D-C2FA4FDEFE9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3568-1ECA-4818-B892-3E4137A1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F771-76CE-490E-920D-C2FA4FDEFE9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3568-1ECA-4818-B892-3E4137A1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7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F771-76CE-490E-920D-C2FA4FDEFE9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3568-1ECA-4818-B892-3E4137A14A6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97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F771-76CE-490E-920D-C2FA4FDEFE9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3568-1ECA-4818-B892-3E4137A1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F771-76CE-490E-920D-C2FA4FDEFE9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3568-1ECA-4818-B892-3E4137A1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F771-76CE-490E-920D-C2FA4FDEFE9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3568-1ECA-4818-B892-3E4137A1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F771-76CE-490E-920D-C2FA4FDEFE9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3568-1ECA-4818-B892-3E4137A1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F771-76CE-490E-920D-C2FA4FDEFE9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3568-1ECA-4818-B892-3E4137A1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F771-76CE-490E-920D-C2FA4FDEFE9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D3568-1ECA-4818-B892-3E4137A1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2FBF771-76CE-490E-920D-C2FA4FDEFE9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ACD3568-1ECA-4818-B892-3E4137A1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mailto:paanigamya98@gmail.com" TargetMode="External"/><Relationship Id="rId4" Type="http://schemas.openxmlformats.org/officeDocument/2006/relationships/hyperlink" Target="mailto:paanigamya2001@gmail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4"/>
          <a:stretch/>
        </p:blipFill>
        <p:spPr>
          <a:xfrm>
            <a:off x="216132" y="241070"/>
            <a:ext cx="11737570" cy="6375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132" y="241070"/>
            <a:ext cx="11737570" cy="112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72669" y="735381"/>
            <a:ext cx="2435283" cy="83099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coconari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5580" r="14231" b="20314"/>
          <a:stretch/>
        </p:blipFill>
        <p:spPr>
          <a:xfrm>
            <a:off x="10964489" y="257542"/>
            <a:ext cx="989213" cy="108868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66707" y="2701504"/>
            <a:ext cx="1853738" cy="1596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02443" y="2692333"/>
            <a:ext cx="1853738" cy="1596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13516" y="4317740"/>
            <a:ext cx="87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ml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6447" y="4354909"/>
            <a:ext cx="86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250 ml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67396" y="4687072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 : Rs.300.00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60630" y="4672612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 : Rs.575.00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5" t="10771" r="25220" b="9231"/>
          <a:stretch/>
        </p:blipFill>
        <p:spPr>
          <a:xfrm>
            <a:off x="3213267" y="2735693"/>
            <a:ext cx="785552" cy="15093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5" t="10771" r="25220" b="9231"/>
          <a:stretch/>
        </p:blipFill>
        <p:spPr>
          <a:xfrm>
            <a:off x="7186589" y="2729534"/>
            <a:ext cx="785552" cy="1509322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26179"/>
              </p:ext>
            </p:extLst>
          </p:nvPr>
        </p:nvGraphicFramePr>
        <p:xfrm>
          <a:off x="216132" y="1458642"/>
          <a:ext cx="11737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393">
                  <a:extLst>
                    <a:ext uri="{9D8B030D-6E8A-4147-A177-3AD203B41FA5}">
                      <a16:colId xmlns:a16="http://schemas.microsoft.com/office/drawing/2014/main" xmlns="" val="3105395120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2686494334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2328153524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331021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About 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471266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2074273">
            <a:off x="9106025" y="4080204"/>
            <a:ext cx="26685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Cash On Delivery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132" y="1059586"/>
            <a:ext cx="391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Sri Lanka’s No.1 Coco water Suppliers</a:t>
            </a:r>
            <a:endParaRPr lang="en-GB" sz="1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881057" y="5332924"/>
            <a:ext cx="1371256" cy="4028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19694" y="5340720"/>
            <a:ext cx="147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View More…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216132" y="6091707"/>
            <a:ext cx="11737570" cy="5252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4"/>
          <a:stretch/>
        </p:blipFill>
        <p:spPr>
          <a:xfrm>
            <a:off x="216132" y="241070"/>
            <a:ext cx="11737570" cy="6375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132" y="241070"/>
            <a:ext cx="11737570" cy="112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593" y="827998"/>
            <a:ext cx="1570237" cy="30542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coconari</a:t>
            </a:r>
            <a:endParaRPr lang="en-US" sz="6000" b="1" dirty="0">
              <a:ln w="12700">
                <a:solidFill>
                  <a:sysClr val="windowText" lastClr="000000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5580" r="14231" b="20314"/>
          <a:stretch/>
        </p:blipFill>
        <p:spPr>
          <a:xfrm>
            <a:off x="10964489" y="257542"/>
            <a:ext cx="989213" cy="108868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94091" y="2680448"/>
            <a:ext cx="1853738" cy="1596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39863" y="2672424"/>
            <a:ext cx="1853738" cy="1596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70842" y="2696500"/>
            <a:ext cx="1853738" cy="1596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40900" y="4296684"/>
            <a:ext cx="87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ml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3867" y="4335000"/>
            <a:ext cx="86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250 ml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64714" y="4331753"/>
            <a:ext cx="56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4780" y="4666016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 : Rs.200.00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8050" y="4652703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 : Rs.375.00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5051" y="467932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 : Rs.750.00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88609" y="4661373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 : Rs.1450.00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3335" y="4337078"/>
            <a:ext cx="86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 ml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5" t="10771" r="25220" b="9231"/>
          <a:stretch/>
        </p:blipFill>
        <p:spPr>
          <a:xfrm>
            <a:off x="1440651" y="2714637"/>
            <a:ext cx="785552" cy="15093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5" t="10771" r="25220" b="9231"/>
          <a:stretch/>
        </p:blipFill>
        <p:spPr>
          <a:xfrm>
            <a:off x="4024009" y="2709625"/>
            <a:ext cx="785552" cy="15093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5344" r="19316" b="3273"/>
          <a:stretch/>
        </p:blipFill>
        <p:spPr>
          <a:xfrm>
            <a:off x="6679050" y="2751055"/>
            <a:ext cx="705429" cy="1481401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963670" y="2680448"/>
            <a:ext cx="1853738" cy="15960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5344" r="19316" b="3273"/>
          <a:stretch/>
        </p:blipFill>
        <p:spPr>
          <a:xfrm>
            <a:off x="9571878" y="2735003"/>
            <a:ext cx="705429" cy="1481401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02081"/>
              </p:ext>
            </p:extLst>
          </p:nvPr>
        </p:nvGraphicFramePr>
        <p:xfrm>
          <a:off x="216132" y="1458642"/>
          <a:ext cx="11737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393">
                  <a:extLst>
                    <a:ext uri="{9D8B030D-6E8A-4147-A177-3AD203B41FA5}">
                      <a16:colId xmlns:a16="http://schemas.microsoft.com/office/drawing/2014/main" xmlns="" val="3105395120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2686494334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2328153524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331021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About 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471266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820782" y="340222"/>
            <a:ext cx="6429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entSchbkCyrill BT" pitchFamily="18" charset="-52"/>
              </a:rPr>
              <a:t>Our Products</a:t>
            </a:r>
            <a:endParaRPr lang="en-GB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7539" y="5160066"/>
            <a:ext cx="70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View</a:t>
            </a:r>
            <a:endParaRPr lang="en-GB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3924080" y="5160066"/>
            <a:ext cx="72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View</a:t>
            </a:r>
            <a:endParaRPr lang="en-GB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6685359" y="5160066"/>
            <a:ext cx="75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View</a:t>
            </a:r>
            <a:endParaRPr lang="en-GB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9585396" y="5160066"/>
            <a:ext cx="72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View</a:t>
            </a:r>
            <a:endParaRPr lang="en-GB" u="sng" dirty="0"/>
          </a:p>
        </p:txBody>
      </p:sp>
      <p:sp>
        <p:nvSpPr>
          <p:cNvPr id="31" name="Rectangle 30"/>
          <p:cNvSpPr/>
          <p:nvPr/>
        </p:nvSpPr>
        <p:spPr>
          <a:xfrm>
            <a:off x="216132" y="6091707"/>
            <a:ext cx="11737570" cy="5252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4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4"/>
          <a:stretch/>
        </p:blipFill>
        <p:spPr>
          <a:xfrm>
            <a:off x="216132" y="241070"/>
            <a:ext cx="11737570" cy="6375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132" y="241070"/>
            <a:ext cx="11737570" cy="112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5580" r="14231" b="20314"/>
          <a:stretch/>
        </p:blipFill>
        <p:spPr>
          <a:xfrm>
            <a:off x="10964489" y="257542"/>
            <a:ext cx="989213" cy="1088687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93792"/>
              </p:ext>
            </p:extLst>
          </p:nvPr>
        </p:nvGraphicFramePr>
        <p:xfrm>
          <a:off x="216132" y="1458642"/>
          <a:ext cx="11737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393">
                  <a:extLst>
                    <a:ext uri="{9D8B030D-6E8A-4147-A177-3AD203B41FA5}">
                      <a16:colId xmlns:a16="http://schemas.microsoft.com/office/drawing/2014/main" xmlns="" val="3105395120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2686494334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2328153524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331021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About 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471266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61593" y="827998"/>
            <a:ext cx="1570237" cy="30542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coconari</a:t>
            </a:r>
            <a:endParaRPr lang="en-US" sz="6000" b="1" dirty="0">
              <a:ln w="12700">
                <a:solidFill>
                  <a:sysClr val="windowText" lastClr="000000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8629" y="340222"/>
            <a:ext cx="7343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entSchbkCyrill BT" pitchFamily="18" charset="-52"/>
              </a:rPr>
              <a:t>Product review</a:t>
            </a:r>
            <a:endParaRPr lang="en-GB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4820" y="5555877"/>
            <a:ext cx="1371256" cy="4028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Back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05324" y="5542997"/>
            <a:ext cx="1371256" cy="4028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Order Now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99651" y="2494841"/>
            <a:ext cx="2480759" cy="21358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32870" y="4816986"/>
            <a:ext cx="86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 ml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5344" r="19316" b="3273"/>
          <a:stretch/>
        </p:blipFill>
        <p:spPr>
          <a:xfrm>
            <a:off x="5091728" y="2549396"/>
            <a:ext cx="944038" cy="1982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30355" y="2338482"/>
            <a:ext cx="22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 : Rs.750.00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30355" y="2956402"/>
            <a:ext cx="385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Cash  On Delivery.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(Island wide free delivery within one week)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8141" y="2338482"/>
            <a:ext cx="3488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Description.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01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02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03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04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05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8" t="2928" r="27795"/>
          <a:stretch/>
        </p:blipFill>
        <p:spPr>
          <a:xfrm>
            <a:off x="10150817" y="4078442"/>
            <a:ext cx="1571072" cy="226466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6132" y="6091707"/>
            <a:ext cx="11737570" cy="5252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6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4"/>
          <a:stretch/>
        </p:blipFill>
        <p:spPr>
          <a:xfrm>
            <a:off x="216132" y="241070"/>
            <a:ext cx="11737570" cy="6375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132" y="241070"/>
            <a:ext cx="11737570" cy="112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5580" r="14231" b="20314"/>
          <a:stretch/>
        </p:blipFill>
        <p:spPr>
          <a:xfrm>
            <a:off x="10964489" y="257542"/>
            <a:ext cx="989213" cy="1088687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66307"/>
              </p:ext>
            </p:extLst>
          </p:nvPr>
        </p:nvGraphicFramePr>
        <p:xfrm>
          <a:off x="216132" y="1458642"/>
          <a:ext cx="11737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393">
                  <a:extLst>
                    <a:ext uri="{9D8B030D-6E8A-4147-A177-3AD203B41FA5}">
                      <a16:colId xmlns:a16="http://schemas.microsoft.com/office/drawing/2014/main" xmlns="" val="3105395120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2686494334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2328153524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331021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About 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471266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61593" y="827998"/>
            <a:ext cx="1570237" cy="30542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coconari</a:t>
            </a:r>
            <a:endParaRPr lang="en-US" sz="6000" b="1" dirty="0">
              <a:ln w="12700">
                <a:solidFill>
                  <a:sysClr val="windowText" lastClr="000000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4657" y="340222"/>
            <a:ext cx="272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entSchbkCyrill BT" pitchFamily="18" charset="-52"/>
              </a:rPr>
              <a:t>Login</a:t>
            </a:r>
            <a:endParaRPr lang="en-GB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0033" y="2331075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Username : 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40033" y="3349580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Password : 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3739278" y="2781835"/>
            <a:ext cx="3618589" cy="349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39278" y="3797115"/>
            <a:ext cx="3618589" cy="349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4756708" y="4468961"/>
            <a:ext cx="1403798" cy="46363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SIGN IN</a:t>
            </a:r>
            <a:endParaRPr lang="en-GB" sz="2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1087" y="5404971"/>
            <a:ext cx="320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/>
              <a:t>Create your own account.</a:t>
            </a:r>
            <a:endParaRPr lang="en-GB" sz="2000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216132" y="6091707"/>
            <a:ext cx="11737570" cy="5252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9112" y="3349580"/>
            <a:ext cx="1466088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4"/>
          <a:stretch/>
        </p:blipFill>
        <p:spPr>
          <a:xfrm>
            <a:off x="216132" y="241070"/>
            <a:ext cx="11737570" cy="6375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132" y="241070"/>
            <a:ext cx="11737570" cy="112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5580" r="14231" b="20314"/>
          <a:stretch/>
        </p:blipFill>
        <p:spPr>
          <a:xfrm>
            <a:off x="10964489" y="257542"/>
            <a:ext cx="989213" cy="1088687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95616"/>
              </p:ext>
            </p:extLst>
          </p:nvPr>
        </p:nvGraphicFramePr>
        <p:xfrm>
          <a:off x="216132" y="1458642"/>
          <a:ext cx="11737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393">
                  <a:extLst>
                    <a:ext uri="{9D8B030D-6E8A-4147-A177-3AD203B41FA5}">
                      <a16:colId xmlns:a16="http://schemas.microsoft.com/office/drawing/2014/main" xmlns="" val="3105395120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2686494334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2328153524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331021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About Us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471266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61593" y="827998"/>
            <a:ext cx="1570237" cy="30542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coconari</a:t>
            </a:r>
            <a:endParaRPr lang="en-US" sz="6000" b="1" dirty="0">
              <a:ln w="12700">
                <a:solidFill>
                  <a:sysClr val="windowText" lastClr="000000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7312" y="340222"/>
            <a:ext cx="4156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entSchbkCyrill BT" pitchFamily="18" charset="-52"/>
              </a:rPr>
              <a:t>ABOUT US</a:t>
            </a:r>
            <a:endParaRPr lang="en-GB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132" y="6091707"/>
            <a:ext cx="11737570" cy="5252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35574" y="3156264"/>
            <a:ext cx="5938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/>
              <a:t>WHO WE ARE</a:t>
            </a:r>
            <a:endParaRPr lang="en-GB" sz="7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28" y="2713002"/>
            <a:ext cx="4720591" cy="31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4"/>
          <a:stretch/>
        </p:blipFill>
        <p:spPr>
          <a:xfrm>
            <a:off x="216132" y="241070"/>
            <a:ext cx="11737570" cy="63758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132" y="241070"/>
            <a:ext cx="11737570" cy="1121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5580" r="14231" b="20314"/>
          <a:stretch/>
        </p:blipFill>
        <p:spPr>
          <a:xfrm>
            <a:off x="10964489" y="257542"/>
            <a:ext cx="989213" cy="1088687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950282"/>
              </p:ext>
            </p:extLst>
          </p:nvPr>
        </p:nvGraphicFramePr>
        <p:xfrm>
          <a:off x="216132" y="1458642"/>
          <a:ext cx="11737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393">
                  <a:extLst>
                    <a:ext uri="{9D8B030D-6E8A-4147-A177-3AD203B41FA5}">
                      <a16:colId xmlns:a16="http://schemas.microsoft.com/office/drawing/2014/main" xmlns="" val="3105395120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2686494334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2328153524"/>
                    </a:ext>
                  </a:extLst>
                </a:gridCol>
                <a:gridCol w="2934393">
                  <a:extLst>
                    <a:ext uri="{9D8B030D-6E8A-4147-A177-3AD203B41FA5}">
                      <a16:colId xmlns:a16="http://schemas.microsoft.com/office/drawing/2014/main" xmlns="" val="331021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About 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 Us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471266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61593" y="827998"/>
            <a:ext cx="1570237" cy="30542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coconari</a:t>
            </a:r>
            <a:endParaRPr lang="en-US" sz="6000" b="1" dirty="0">
              <a:ln w="12700">
                <a:solidFill>
                  <a:sysClr val="windowText" lastClr="000000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35535" y="340222"/>
            <a:ext cx="5200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entSchbkCyrill BT" pitchFamily="18" charset="-52"/>
              </a:rPr>
              <a:t>CONTACT US</a:t>
            </a:r>
            <a:endParaRPr lang="en-GB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8591" y="3682758"/>
            <a:ext cx="149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alibri" pitchFamily="34" charset="0"/>
                <a:cs typeface="Calibri" pitchFamily="34" charset="0"/>
              </a:rPr>
              <a:t>VISIT US</a:t>
            </a:r>
            <a:endParaRPr lang="en-GB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2530" y="3682758"/>
            <a:ext cx="149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alibri" pitchFamily="34" charset="0"/>
                <a:cs typeface="Calibri" pitchFamily="34" charset="0"/>
              </a:rPr>
              <a:t>CALL US</a:t>
            </a:r>
            <a:endParaRPr lang="en-GB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2156" y="3682758"/>
            <a:ext cx="202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alibri" pitchFamily="34" charset="0"/>
                <a:cs typeface="Calibri" pitchFamily="34" charset="0"/>
              </a:rPr>
              <a:t>CONTACT US</a:t>
            </a:r>
            <a:endParaRPr lang="en-GB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592" y="4219114"/>
            <a:ext cx="3733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Calibri" pitchFamily="34" charset="0"/>
                <a:cs typeface="Calibri" pitchFamily="34" charset="0"/>
              </a:rPr>
              <a:t>Coconari pvt(ltd), Near Southern Express Way Entrance, Baddegama, Galle.</a:t>
            </a:r>
            <a:endParaRPr lang="en-GB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00790" y="4180478"/>
            <a:ext cx="1997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Calibri" pitchFamily="34" charset="0"/>
                <a:cs typeface="Calibri" pitchFamily="34" charset="0"/>
              </a:rPr>
              <a:t>+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94754332480</a:t>
            </a:r>
          </a:p>
          <a:p>
            <a:pPr algn="ctr"/>
            <a:r>
              <a:rPr lang="en-GB" sz="2000" dirty="0" smtClean="0">
                <a:latin typeface="Calibri" pitchFamily="34" charset="0"/>
                <a:cs typeface="Calibri" pitchFamily="34" charset="0"/>
              </a:rPr>
              <a:t>+94773443963</a:t>
            </a:r>
            <a:endParaRPr lang="en-GB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39487" y="4193357"/>
            <a:ext cx="3454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  <a:hlinkClick r:id="rId4"/>
              </a:rPr>
              <a:t>paanigamya2001@gmail.com</a:t>
            </a:r>
            <a:endParaRPr lang="en-GB" sz="2000" dirty="0" smtClean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GB" sz="2000" dirty="0" smtClean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GB" sz="200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  <a:hlinkClick r:id="rId5"/>
              </a:rPr>
              <a:t>paanigamya98@gmail.com</a:t>
            </a:r>
            <a:endParaRPr lang="en-GB" sz="200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GB" sz="2000" dirty="0" smtClean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6132" y="6091707"/>
            <a:ext cx="11737570" cy="5252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2598" r="8243" b="2657"/>
          <a:stretch/>
        </p:blipFill>
        <p:spPr>
          <a:xfrm>
            <a:off x="1937989" y="3032295"/>
            <a:ext cx="506448" cy="575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0" b="16512"/>
          <a:stretch/>
        </p:blipFill>
        <p:spPr>
          <a:xfrm>
            <a:off x="9269991" y="3077499"/>
            <a:ext cx="772038" cy="530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89" y="3014456"/>
            <a:ext cx="572077" cy="5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94806" y="515395"/>
            <a:ext cx="5037514" cy="5828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t="14750" r="-1" b="11886"/>
          <a:stretch/>
        </p:blipFill>
        <p:spPr>
          <a:xfrm>
            <a:off x="6168044" y="1167007"/>
            <a:ext cx="4574771" cy="447224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956857" y="4488873"/>
            <a:ext cx="639869" cy="1745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" b="6666"/>
          <a:stretch/>
        </p:blipFill>
        <p:spPr>
          <a:xfrm>
            <a:off x="2157327" y="581891"/>
            <a:ext cx="4862514" cy="564248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80065" y="3325091"/>
            <a:ext cx="548640" cy="266007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3974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617</TotalTime>
  <Words>164</Words>
  <Application>Microsoft Office PowerPoint</Application>
  <PresentationFormat>Custom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ICT5</dc:creator>
  <cp:lastModifiedBy>deepika</cp:lastModifiedBy>
  <cp:revision>33</cp:revision>
  <dcterms:created xsi:type="dcterms:W3CDTF">2022-11-16T07:08:51Z</dcterms:created>
  <dcterms:modified xsi:type="dcterms:W3CDTF">2022-11-19T10:07:46Z</dcterms:modified>
</cp:coreProperties>
</file>