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7D28205-A66D-4D7A-BA26-3A80D1B07C49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35D1C6-6609-4869-B029-C2DACBD0A7B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Tuition Class Tutes Registration System</a:t>
            </a:r>
            <a:endParaRPr lang="en-GB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5373216"/>
            <a:ext cx="3416424" cy="593079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Made By : Pavani Padyanjalee</a:t>
            </a:r>
            <a:endParaRPr lang="en-GB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081" r="9854" b="20201"/>
          <a:stretch/>
        </p:blipFill>
        <p:spPr>
          <a:xfrm>
            <a:off x="6876256" y="4725144"/>
            <a:ext cx="1737530" cy="16853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856" y="2420888"/>
            <a:ext cx="6413381" cy="15696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You!</a:t>
            </a:r>
            <a:endParaRPr lang="en-GB" sz="9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76898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Calibri" pitchFamily="34" charset="0"/>
                <a:cs typeface="Calibri" pitchFamily="34" charset="0"/>
              </a:rPr>
              <a:t>Table of Contents</a:t>
            </a:r>
            <a:endParaRPr lang="en-GB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1973109"/>
            <a:ext cx="2736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Functions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1" r="23061"/>
          <a:stretch/>
        </p:blipFill>
        <p:spPr>
          <a:xfrm>
            <a:off x="5694218" y="2132856"/>
            <a:ext cx="2189018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Calibri" pitchFamily="34" charset="0"/>
                <a:cs typeface="Calibri" pitchFamily="34" charset="0"/>
              </a:rPr>
              <a:t>01) Introduction</a:t>
            </a:r>
            <a:endParaRPr lang="en-GB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In the class, when 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a new lesson </a:t>
            </a:r>
            <a:r>
              <a:rPr lang="en-GB" sz="3200" dirty="0" smtClean="0">
                <a:latin typeface="Calibri" pitchFamily="34" charset="0"/>
                <a:cs typeface="Calibri" pitchFamily="34" charset="0"/>
              </a:rPr>
              <a:t>begins or  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finishes, teacher has to keep </a:t>
            </a:r>
            <a:r>
              <a:rPr lang="en-GB" sz="3200" b="1" u="sng" dirty="0">
                <a:latin typeface="Calibri" pitchFamily="34" charset="0"/>
                <a:cs typeface="Calibri" pitchFamily="34" charset="0"/>
              </a:rPr>
              <a:t>in </a:t>
            </a:r>
            <a:r>
              <a:rPr lang="en-GB" sz="3200" b="1" u="sng" dirty="0" smtClean="0">
                <a:latin typeface="Calibri" pitchFamily="34" charset="0"/>
                <a:cs typeface="Calibri" pitchFamily="34" charset="0"/>
              </a:rPr>
              <a:t>mind</a:t>
            </a:r>
            <a:r>
              <a:rPr lang="en-GB" sz="3200" dirty="0" smtClean="0">
                <a:latin typeface="Calibri" pitchFamily="34" charset="0"/>
                <a:cs typeface="Calibri" pitchFamily="34" charset="0"/>
              </a:rPr>
              <a:t> about 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the taught tutes. </a:t>
            </a:r>
            <a:endParaRPr lang="en-GB" sz="32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GB" sz="32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Tutes are 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being </a:t>
            </a:r>
            <a:r>
              <a:rPr lang="en-GB" sz="3200" b="1" u="sng" dirty="0">
                <a:latin typeface="Calibri" pitchFamily="34" charset="0"/>
                <a:cs typeface="Calibri" pitchFamily="34" charset="0"/>
              </a:rPr>
              <a:t>stored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 in a </a:t>
            </a:r>
            <a:r>
              <a:rPr lang="en-GB" sz="32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physical file</a:t>
            </a:r>
            <a:r>
              <a:rPr lang="en-GB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GB" sz="3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Storing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, Updating, Inserting and removing the tutes are done </a:t>
            </a:r>
            <a:r>
              <a:rPr lang="en-GB" sz="3200" b="1" u="sng" dirty="0">
                <a:latin typeface="Calibri" pitchFamily="34" charset="0"/>
                <a:cs typeface="Calibri" pitchFamily="34" charset="0"/>
              </a:rPr>
              <a:t>manually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58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" y="369519"/>
            <a:ext cx="2464809" cy="2475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698818" cy="2883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9792" y="1684293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GB" sz="3600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manual</a:t>
            </a:r>
            <a:r>
              <a:rPr lang="en-GB" sz="3600" dirty="0" smtClean="0">
                <a:latin typeface="Calibri" pitchFamily="34" charset="0"/>
                <a:cs typeface="Calibri" pitchFamily="34" charset="0"/>
              </a:rPr>
              <a:t> process is,</a:t>
            </a:r>
            <a:endParaRPr lang="en-GB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7233" y="2845385"/>
            <a:ext cx="3096344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 Hard</a:t>
            </a:r>
            <a:endParaRPr lang="en-GB" sz="6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175" y="4321471"/>
            <a:ext cx="4176464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Time Taking</a:t>
            </a:r>
            <a:endParaRPr lang="en-GB" sz="6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Calibri" pitchFamily="34" charset="0"/>
                <a:cs typeface="Calibri" pitchFamily="34" charset="0"/>
              </a:rPr>
              <a:t>02) Purpose</a:t>
            </a:r>
            <a:endParaRPr lang="en-GB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80358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This new system will </a:t>
            </a:r>
            <a:r>
              <a:rPr lang="en-GB" sz="3200" u="sng" dirty="0">
                <a:latin typeface="Calibri" pitchFamily="34" charset="0"/>
                <a:cs typeface="Calibri" pitchFamily="34" charset="0"/>
              </a:rPr>
              <a:t>eliminate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 the disadvantages caused by the manual </a:t>
            </a:r>
            <a:r>
              <a:rPr lang="en-GB" sz="3200" dirty="0" smtClean="0">
                <a:latin typeface="Calibri" pitchFamily="34" charset="0"/>
                <a:cs typeface="Calibri" pitchFamily="34" charset="0"/>
              </a:rPr>
              <a:t>system by improving,</a:t>
            </a:r>
            <a:endParaRPr lang="en-GB" sz="3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3528" y="4370787"/>
            <a:ext cx="2664296" cy="72008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Calibri" pitchFamily="34" charset="0"/>
                <a:cs typeface="Calibri" pitchFamily="34" charset="0"/>
              </a:rPr>
              <a:t>reliability</a:t>
            </a:r>
            <a:endParaRPr lang="en-GB" sz="2800" dirty="0"/>
          </a:p>
        </p:txBody>
      </p:sp>
      <p:sp>
        <p:nvSpPr>
          <p:cNvPr id="5" name="Oval 4"/>
          <p:cNvSpPr/>
          <p:nvPr/>
        </p:nvSpPr>
        <p:spPr>
          <a:xfrm>
            <a:off x="3209141" y="5090867"/>
            <a:ext cx="2664296" cy="72008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Calibri" pitchFamily="34" charset="0"/>
                <a:cs typeface="Calibri" pitchFamily="34" charset="0"/>
              </a:rPr>
              <a:t>efficiency</a:t>
            </a:r>
            <a:endParaRPr lang="en-GB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40152" y="4370787"/>
            <a:ext cx="3096344" cy="72008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alibri" pitchFamily="34" charset="0"/>
                <a:cs typeface="Calibri" pitchFamily="34" charset="0"/>
              </a:rPr>
              <a:t>performance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358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Calibri" pitchFamily="34" charset="0"/>
                <a:cs typeface="Calibri" pitchFamily="34" charset="0"/>
              </a:rPr>
              <a:t>03) Functions</a:t>
            </a:r>
            <a:endParaRPr lang="en-GB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024" y="1988840"/>
            <a:ext cx="79928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itchFamily="34" charset="0"/>
              <a:buChar char="•"/>
            </a:pPr>
            <a:r>
              <a:rPr lang="en-GB" sz="3200" u="sng" dirty="0" smtClean="0">
                <a:latin typeface="Calibri" pitchFamily="34" charset="0"/>
                <a:cs typeface="Calibri" pitchFamily="34" charset="0"/>
              </a:rPr>
              <a:t>Entering</a:t>
            </a:r>
            <a:r>
              <a:rPr lang="en-GB" sz="3200" dirty="0" smtClean="0">
                <a:latin typeface="Calibri" pitchFamily="34" charset="0"/>
                <a:cs typeface="Calibri" pitchFamily="34" charset="0"/>
              </a:rPr>
              <a:t> details of a certain subject.</a:t>
            </a:r>
            <a:endParaRPr lang="en-GB" sz="3200" dirty="0">
              <a:latin typeface="Calibri" pitchFamily="34" charset="0"/>
              <a:cs typeface="Calibri" pitchFamily="34" charset="0"/>
            </a:endParaRP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u="sng" dirty="0">
                <a:latin typeface="Calibri" pitchFamily="34" charset="0"/>
                <a:cs typeface="Calibri" pitchFamily="34" charset="0"/>
              </a:rPr>
              <a:t>Retrieving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 the necessary details.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u="sng" dirty="0">
                <a:latin typeface="Calibri" pitchFamily="34" charset="0"/>
                <a:cs typeface="Calibri" pitchFamily="34" charset="0"/>
              </a:rPr>
              <a:t>Deleting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 the relevant records.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u="sng" dirty="0" smtClean="0">
                <a:latin typeface="Calibri" pitchFamily="34" charset="0"/>
                <a:cs typeface="Calibri" pitchFamily="34" charset="0"/>
              </a:rPr>
              <a:t>Updating</a:t>
            </a:r>
            <a:r>
              <a:rPr lang="en-GB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GB" sz="3200" dirty="0" smtClean="0">
                <a:latin typeface="Calibri" pitchFamily="34" charset="0"/>
                <a:cs typeface="Calibri" pitchFamily="34" charset="0"/>
              </a:rPr>
              <a:t>records 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with relevant changes. </a:t>
            </a:r>
            <a:endParaRPr lang="en-GB" sz="32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Providing a user friendly interface.</a:t>
            </a:r>
            <a:endParaRPr lang="en-GB" sz="3200" dirty="0">
              <a:latin typeface="Calibri" pitchFamily="34" charset="0"/>
              <a:cs typeface="Calibri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8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Calibri" pitchFamily="34" charset="0"/>
                <a:cs typeface="Calibri" pitchFamily="34" charset="0"/>
              </a:rPr>
              <a:t>04) Interfaces</a:t>
            </a:r>
            <a:endParaRPr lang="en-GB" sz="4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71894"/>
            <a:ext cx="5069002" cy="43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4" y="1124744"/>
            <a:ext cx="5615780" cy="49413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08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0" y="1161733"/>
            <a:ext cx="869753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</TotalTime>
  <Words>135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Symbol</vt:lpstr>
      <vt:lpstr>Waveform</vt:lpstr>
      <vt:lpstr>Tuition Class Tutes Registration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Tuition Class Tutes Registration System</dc:title>
  <dc:creator>deepika</dc:creator>
  <cp:lastModifiedBy>ICT5</cp:lastModifiedBy>
  <cp:revision>14</cp:revision>
  <dcterms:created xsi:type="dcterms:W3CDTF">2022-08-25T13:42:10Z</dcterms:created>
  <dcterms:modified xsi:type="dcterms:W3CDTF">2022-08-31T03:10:11Z</dcterms:modified>
</cp:coreProperties>
</file>