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918180" y="1484358"/>
            <a:ext cx="5979329" cy="566057"/>
            <a:chOff x="377371" y="1037771"/>
            <a:chExt cx="5979329" cy="566057"/>
          </a:xfrm>
        </p:grpSpPr>
        <p:sp>
          <p:nvSpPr>
            <p:cNvPr id="2" name="Rounded Rectangle 1"/>
            <p:cNvSpPr/>
            <p:nvPr/>
          </p:nvSpPr>
          <p:spPr>
            <a:xfrm>
              <a:off x="1080660" y="1037771"/>
              <a:ext cx="5276040" cy="566057"/>
            </a:xfrm>
            <a:custGeom>
              <a:avLst/>
              <a:gdLst/>
              <a:ahLst/>
              <a:cxnLst/>
              <a:rect l="0" t="0" r="0" b="0"/>
              <a:pathLst>
                <a:path w="5276040" h="566057">
                  <a:moveTo>
                    <a:pt x="5258585" y="87301"/>
                  </a:moveTo>
                  <a:lnTo>
                    <a:pt x="5073209" y="527568"/>
                  </a:lnTo>
                  <a:cubicBezTo>
                    <a:pt x="5063389" y="550891"/>
                    <a:pt x="5040549" y="566057"/>
                    <a:pt x="5015243" y="566057"/>
                  </a:cubicBezTo>
                  <a:lnTo>
                    <a:pt x="5012315" y="566057"/>
                  </a:lnTo>
                  <a:lnTo>
                    <a:pt x="5012315" y="0"/>
                  </a:lnTo>
                  <a:lnTo>
                    <a:pt x="5200619" y="0"/>
                  </a:lnTo>
                  <a:cubicBezTo>
                    <a:pt x="5245600" y="0"/>
                    <a:pt x="5276040" y="45845"/>
                    <a:pt x="5258585" y="87301"/>
                  </a:cubicBezTo>
                  <a:close/>
                  <a:moveTo>
                    <a:pt x="263725" y="566057"/>
                  </a:moveTo>
                  <a:lnTo>
                    <a:pt x="263725" y="0"/>
                  </a:lnTo>
                  <a:lnTo>
                    <a:pt x="5012315" y="0"/>
                  </a:lnTo>
                  <a:lnTo>
                    <a:pt x="5012315" y="566057"/>
                  </a:lnTo>
                  <a:close/>
                  <a:moveTo>
                    <a:pt x="202830" y="527568"/>
                  </a:moveTo>
                  <a:lnTo>
                    <a:pt x="17455" y="87302"/>
                  </a:lnTo>
                  <a:cubicBezTo>
                    <a:pt x="0" y="45845"/>
                    <a:pt x="30440" y="0"/>
                    <a:pt x="75421" y="0"/>
                  </a:cubicBezTo>
                  <a:lnTo>
                    <a:pt x="263725" y="0"/>
                  </a:lnTo>
                  <a:lnTo>
                    <a:pt x="263725" y="566057"/>
                  </a:lnTo>
                  <a:lnTo>
                    <a:pt x="260797" y="566057"/>
                  </a:lnTo>
                  <a:cubicBezTo>
                    <a:pt x="235491" y="566057"/>
                    <a:pt x="212651" y="550891"/>
                    <a:pt x="202830" y="527568"/>
                  </a:cubicBezTo>
                  <a:close/>
                </a:path>
              </a:pathLst>
            </a:custGeom>
            <a:solidFill>
              <a:srgbClr val="346778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77371" y="1037771"/>
              <a:ext cx="566057" cy="566057"/>
            </a:xfrm>
            <a:custGeom>
              <a:avLst/>
              <a:gdLst/>
              <a:ahLst/>
              <a:cxnLst/>
              <a:rect l="0" t="0" r="0" b="0"/>
              <a:pathLst>
                <a:path w="566057" h="566057">
                  <a:moveTo>
                    <a:pt x="0" y="283028"/>
                  </a:moveTo>
                  <a:cubicBezTo>
                    <a:pt x="0" y="126716"/>
                    <a:pt x="126716" y="0"/>
                    <a:pt x="283028" y="0"/>
                  </a:cubicBezTo>
                  <a:cubicBezTo>
                    <a:pt x="439340" y="0"/>
                    <a:pt x="566057" y="126716"/>
                    <a:pt x="566057" y="283028"/>
                  </a:cubicBezTo>
                  <a:cubicBezTo>
                    <a:pt x="566057" y="439340"/>
                    <a:pt x="439340" y="566057"/>
                    <a:pt x="283028" y="566057"/>
                  </a:cubicBezTo>
                  <a:cubicBezTo>
                    <a:pt x="126716" y="566057"/>
                    <a:pt x="0" y="439340"/>
                    <a:pt x="0" y="283028"/>
                  </a:cubicBezTo>
                </a:path>
              </a:pathLst>
            </a:custGeom>
            <a:solidFill>
              <a:srgbClr val="346778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80660" y="1037771"/>
              <a:ext cx="5276040" cy="566057"/>
            </a:xfrm>
            <a:custGeom>
              <a:avLst/>
              <a:gdLst/>
              <a:ahLst/>
              <a:cxnLst/>
              <a:rect l="0" t="0" r="0" b="0"/>
              <a:pathLst>
                <a:path w="5276040" h="566057">
                  <a:moveTo>
                    <a:pt x="5012315" y="0"/>
                  </a:moveTo>
                  <a:lnTo>
                    <a:pt x="5200619" y="0"/>
                  </a:lnTo>
                  <a:cubicBezTo>
                    <a:pt x="5245600" y="0"/>
                    <a:pt x="5276040" y="45845"/>
                    <a:pt x="5258585" y="87301"/>
                  </a:cubicBezTo>
                  <a:lnTo>
                    <a:pt x="5073209" y="527568"/>
                  </a:lnTo>
                  <a:cubicBezTo>
                    <a:pt x="5063389" y="550891"/>
                    <a:pt x="5040549" y="566057"/>
                    <a:pt x="5015243" y="566057"/>
                  </a:cubicBezTo>
                  <a:lnTo>
                    <a:pt x="5012315" y="566057"/>
                  </a:lnTo>
                  <a:moveTo>
                    <a:pt x="263725" y="566057"/>
                  </a:moveTo>
                  <a:lnTo>
                    <a:pt x="5012315" y="566057"/>
                  </a:lnTo>
                  <a:moveTo>
                    <a:pt x="5012315" y="0"/>
                  </a:moveTo>
                  <a:lnTo>
                    <a:pt x="263725" y="0"/>
                  </a:lnTo>
                  <a:moveTo>
                    <a:pt x="263725" y="566057"/>
                  </a:moveTo>
                  <a:lnTo>
                    <a:pt x="260797" y="566057"/>
                  </a:lnTo>
                  <a:cubicBezTo>
                    <a:pt x="235491" y="566057"/>
                    <a:pt x="212651" y="550891"/>
                    <a:pt x="202830" y="527568"/>
                  </a:cubicBezTo>
                  <a:lnTo>
                    <a:pt x="17455" y="87302"/>
                  </a:lnTo>
                  <a:cubicBezTo>
                    <a:pt x="0" y="45845"/>
                    <a:pt x="30440" y="0"/>
                    <a:pt x="75421" y="0"/>
                  </a:cubicBezTo>
                  <a:lnTo>
                    <a:pt x="263725" y="0"/>
                  </a:lnTo>
                </a:path>
              </a:pathLst>
            </a:custGeom>
            <a:noFill/>
            <a:ln w="11792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7371" y="1037771"/>
              <a:ext cx="566057" cy="566057"/>
            </a:xfrm>
            <a:custGeom>
              <a:avLst/>
              <a:gdLst/>
              <a:ahLst/>
              <a:cxnLst/>
              <a:rect l="0" t="0" r="0" b="0"/>
              <a:pathLst>
                <a:path w="566057" h="566057">
                  <a:moveTo>
                    <a:pt x="0" y="283028"/>
                  </a:moveTo>
                  <a:cubicBezTo>
                    <a:pt x="0" y="126716"/>
                    <a:pt x="126716" y="0"/>
                    <a:pt x="283028" y="0"/>
                  </a:cubicBezTo>
                  <a:cubicBezTo>
                    <a:pt x="439340" y="0"/>
                    <a:pt x="566057" y="126716"/>
                    <a:pt x="566057" y="283028"/>
                  </a:cubicBezTo>
                  <a:cubicBezTo>
                    <a:pt x="566057" y="439340"/>
                    <a:pt x="439340" y="566057"/>
                    <a:pt x="283028" y="566057"/>
                  </a:cubicBezTo>
                  <a:cubicBezTo>
                    <a:pt x="126716" y="566057"/>
                    <a:pt x="0" y="439340"/>
                    <a:pt x="0" y="283028"/>
                  </a:cubicBezTo>
                </a:path>
              </a:pathLst>
            </a:custGeom>
            <a:noFill/>
            <a:ln w="11792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32656" y="2239101"/>
            <a:ext cx="5350377" cy="566057"/>
            <a:chOff x="691847" y="1792514"/>
            <a:chExt cx="5350377" cy="566057"/>
          </a:xfrm>
        </p:grpSpPr>
        <p:sp>
          <p:nvSpPr>
            <p:cNvPr id="7" name="Rounded Rectangle 6"/>
            <p:cNvSpPr/>
            <p:nvPr/>
          </p:nvSpPr>
          <p:spPr>
            <a:xfrm>
              <a:off x="1395136" y="1792514"/>
              <a:ext cx="4647088" cy="566057"/>
            </a:xfrm>
            <a:custGeom>
              <a:avLst/>
              <a:gdLst/>
              <a:ahLst/>
              <a:cxnLst/>
              <a:rect l="0" t="0" r="0" b="0"/>
              <a:pathLst>
                <a:path w="4647088" h="566057">
                  <a:moveTo>
                    <a:pt x="4629632" y="87301"/>
                  </a:moveTo>
                  <a:lnTo>
                    <a:pt x="4444257" y="527568"/>
                  </a:lnTo>
                  <a:cubicBezTo>
                    <a:pt x="4434437" y="550891"/>
                    <a:pt x="4411596" y="566057"/>
                    <a:pt x="4386290" y="566057"/>
                  </a:cubicBezTo>
                  <a:lnTo>
                    <a:pt x="4383363" y="566057"/>
                  </a:lnTo>
                  <a:lnTo>
                    <a:pt x="4383363" y="0"/>
                  </a:lnTo>
                  <a:lnTo>
                    <a:pt x="4571666" y="0"/>
                  </a:lnTo>
                  <a:cubicBezTo>
                    <a:pt x="4616647" y="0"/>
                    <a:pt x="4647088" y="45845"/>
                    <a:pt x="4629632" y="87301"/>
                  </a:cubicBezTo>
                  <a:close/>
                  <a:moveTo>
                    <a:pt x="263725" y="566057"/>
                  </a:moveTo>
                  <a:lnTo>
                    <a:pt x="263725" y="0"/>
                  </a:lnTo>
                  <a:lnTo>
                    <a:pt x="4383363" y="0"/>
                  </a:lnTo>
                  <a:lnTo>
                    <a:pt x="4383363" y="566057"/>
                  </a:lnTo>
                  <a:close/>
                  <a:moveTo>
                    <a:pt x="202830" y="527568"/>
                  </a:moveTo>
                  <a:lnTo>
                    <a:pt x="17455" y="87302"/>
                  </a:lnTo>
                  <a:cubicBezTo>
                    <a:pt x="0" y="45845"/>
                    <a:pt x="30440" y="0"/>
                    <a:pt x="75421" y="0"/>
                  </a:cubicBezTo>
                  <a:lnTo>
                    <a:pt x="263725" y="0"/>
                  </a:lnTo>
                  <a:lnTo>
                    <a:pt x="263725" y="566057"/>
                  </a:lnTo>
                  <a:lnTo>
                    <a:pt x="260797" y="566057"/>
                  </a:lnTo>
                  <a:cubicBezTo>
                    <a:pt x="235491" y="566057"/>
                    <a:pt x="212651" y="550891"/>
                    <a:pt x="202830" y="527568"/>
                  </a:cubicBezTo>
                  <a:close/>
                </a:path>
              </a:pathLst>
            </a:custGeom>
            <a:solidFill>
              <a:srgbClr val="41735B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91847" y="1792514"/>
              <a:ext cx="566057" cy="566057"/>
            </a:xfrm>
            <a:custGeom>
              <a:avLst/>
              <a:gdLst/>
              <a:ahLst/>
              <a:cxnLst/>
              <a:rect l="0" t="0" r="0" b="0"/>
              <a:pathLst>
                <a:path w="566057" h="566057">
                  <a:moveTo>
                    <a:pt x="0" y="283028"/>
                  </a:moveTo>
                  <a:cubicBezTo>
                    <a:pt x="0" y="126716"/>
                    <a:pt x="126716" y="0"/>
                    <a:pt x="283028" y="0"/>
                  </a:cubicBezTo>
                  <a:cubicBezTo>
                    <a:pt x="439340" y="0"/>
                    <a:pt x="566057" y="126716"/>
                    <a:pt x="566057" y="283028"/>
                  </a:cubicBezTo>
                  <a:cubicBezTo>
                    <a:pt x="566057" y="439340"/>
                    <a:pt x="439340" y="566057"/>
                    <a:pt x="283028" y="566057"/>
                  </a:cubicBezTo>
                  <a:cubicBezTo>
                    <a:pt x="126716" y="566057"/>
                    <a:pt x="0" y="439340"/>
                    <a:pt x="0" y="283028"/>
                  </a:cubicBezTo>
                </a:path>
              </a:pathLst>
            </a:custGeom>
            <a:solidFill>
              <a:srgbClr val="41735B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95136" y="1792514"/>
              <a:ext cx="4647088" cy="566057"/>
            </a:xfrm>
            <a:custGeom>
              <a:avLst/>
              <a:gdLst/>
              <a:ahLst/>
              <a:cxnLst/>
              <a:rect l="0" t="0" r="0" b="0"/>
              <a:pathLst>
                <a:path w="4647088" h="566057">
                  <a:moveTo>
                    <a:pt x="4383363" y="0"/>
                  </a:moveTo>
                  <a:lnTo>
                    <a:pt x="4571666" y="0"/>
                  </a:lnTo>
                  <a:cubicBezTo>
                    <a:pt x="4616647" y="0"/>
                    <a:pt x="4647088" y="45845"/>
                    <a:pt x="4629632" y="87301"/>
                  </a:cubicBezTo>
                  <a:lnTo>
                    <a:pt x="4444257" y="527568"/>
                  </a:lnTo>
                  <a:cubicBezTo>
                    <a:pt x="4434437" y="550891"/>
                    <a:pt x="4411596" y="566057"/>
                    <a:pt x="4386290" y="566057"/>
                  </a:cubicBezTo>
                  <a:lnTo>
                    <a:pt x="4383363" y="566057"/>
                  </a:lnTo>
                  <a:moveTo>
                    <a:pt x="263725" y="566057"/>
                  </a:moveTo>
                  <a:lnTo>
                    <a:pt x="4383363" y="566057"/>
                  </a:lnTo>
                  <a:moveTo>
                    <a:pt x="263725" y="0"/>
                  </a:moveTo>
                  <a:lnTo>
                    <a:pt x="4383363" y="0"/>
                  </a:lnTo>
                  <a:moveTo>
                    <a:pt x="263725" y="566057"/>
                  </a:moveTo>
                  <a:lnTo>
                    <a:pt x="260797" y="566057"/>
                  </a:lnTo>
                  <a:cubicBezTo>
                    <a:pt x="235491" y="566057"/>
                    <a:pt x="212651" y="550891"/>
                    <a:pt x="202830" y="527568"/>
                  </a:cubicBezTo>
                  <a:lnTo>
                    <a:pt x="17455" y="87302"/>
                  </a:lnTo>
                  <a:cubicBezTo>
                    <a:pt x="0" y="45845"/>
                    <a:pt x="30440" y="0"/>
                    <a:pt x="75421" y="0"/>
                  </a:cubicBezTo>
                  <a:lnTo>
                    <a:pt x="263725" y="0"/>
                  </a:lnTo>
                </a:path>
              </a:pathLst>
            </a:custGeom>
            <a:noFill/>
            <a:ln w="11792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91847" y="1792514"/>
              <a:ext cx="566057" cy="566057"/>
            </a:xfrm>
            <a:custGeom>
              <a:avLst/>
              <a:gdLst/>
              <a:ahLst/>
              <a:cxnLst/>
              <a:rect l="0" t="0" r="0" b="0"/>
              <a:pathLst>
                <a:path w="566057" h="566057">
                  <a:moveTo>
                    <a:pt x="0" y="283028"/>
                  </a:moveTo>
                  <a:cubicBezTo>
                    <a:pt x="0" y="126716"/>
                    <a:pt x="126716" y="0"/>
                    <a:pt x="283028" y="0"/>
                  </a:cubicBezTo>
                  <a:cubicBezTo>
                    <a:pt x="439340" y="0"/>
                    <a:pt x="566057" y="126716"/>
                    <a:pt x="566057" y="283028"/>
                  </a:cubicBezTo>
                  <a:cubicBezTo>
                    <a:pt x="566057" y="439340"/>
                    <a:pt x="439340" y="566057"/>
                    <a:pt x="283028" y="566057"/>
                  </a:cubicBezTo>
                  <a:cubicBezTo>
                    <a:pt x="126716" y="566057"/>
                    <a:pt x="0" y="439340"/>
                    <a:pt x="0" y="283028"/>
                  </a:cubicBezTo>
                </a:path>
              </a:pathLst>
            </a:custGeom>
            <a:noFill/>
            <a:ln w="11792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47132" y="2993844"/>
            <a:ext cx="4721426" cy="566057"/>
            <a:chOff x="1006323" y="2547257"/>
            <a:chExt cx="4721426" cy="566057"/>
          </a:xfrm>
        </p:grpSpPr>
        <p:sp>
          <p:nvSpPr>
            <p:cNvPr id="12" name="Rounded Rectangle 11"/>
            <p:cNvSpPr/>
            <p:nvPr/>
          </p:nvSpPr>
          <p:spPr>
            <a:xfrm>
              <a:off x="1709613" y="2547257"/>
              <a:ext cx="4018136" cy="566057"/>
            </a:xfrm>
            <a:custGeom>
              <a:avLst/>
              <a:gdLst/>
              <a:ahLst/>
              <a:cxnLst/>
              <a:rect l="0" t="0" r="0" b="0"/>
              <a:pathLst>
                <a:path w="4018136" h="566057">
                  <a:moveTo>
                    <a:pt x="4000680" y="87301"/>
                  </a:moveTo>
                  <a:lnTo>
                    <a:pt x="3815305" y="527568"/>
                  </a:lnTo>
                  <a:cubicBezTo>
                    <a:pt x="3805484" y="550891"/>
                    <a:pt x="3782644" y="566057"/>
                    <a:pt x="3757338" y="566057"/>
                  </a:cubicBezTo>
                  <a:lnTo>
                    <a:pt x="3754410" y="566057"/>
                  </a:lnTo>
                  <a:lnTo>
                    <a:pt x="3754410" y="0"/>
                  </a:lnTo>
                  <a:lnTo>
                    <a:pt x="3942714" y="0"/>
                  </a:lnTo>
                  <a:cubicBezTo>
                    <a:pt x="3987695" y="0"/>
                    <a:pt x="4018136" y="45845"/>
                    <a:pt x="4000680" y="87301"/>
                  </a:cubicBezTo>
                  <a:close/>
                  <a:moveTo>
                    <a:pt x="263725" y="566057"/>
                  </a:moveTo>
                  <a:lnTo>
                    <a:pt x="263725" y="0"/>
                  </a:lnTo>
                  <a:lnTo>
                    <a:pt x="3754410" y="0"/>
                  </a:lnTo>
                  <a:lnTo>
                    <a:pt x="3754410" y="566057"/>
                  </a:lnTo>
                  <a:close/>
                  <a:moveTo>
                    <a:pt x="202830" y="527568"/>
                  </a:moveTo>
                  <a:lnTo>
                    <a:pt x="17455" y="87302"/>
                  </a:lnTo>
                  <a:cubicBezTo>
                    <a:pt x="0" y="45845"/>
                    <a:pt x="30440" y="0"/>
                    <a:pt x="75421" y="0"/>
                  </a:cubicBezTo>
                  <a:lnTo>
                    <a:pt x="263725" y="0"/>
                  </a:lnTo>
                  <a:lnTo>
                    <a:pt x="263725" y="566057"/>
                  </a:lnTo>
                  <a:lnTo>
                    <a:pt x="260797" y="566057"/>
                  </a:lnTo>
                  <a:cubicBezTo>
                    <a:pt x="235491" y="566057"/>
                    <a:pt x="212651" y="550891"/>
                    <a:pt x="202830" y="527568"/>
                  </a:cubicBezTo>
                  <a:close/>
                </a:path>
              </a:pathLst>
            </a:custGeom>
            <a:solidFill>
              <a:srgbClr val="60703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006323" y="2547257"/>
              <a:ext cx="566057" cy="566057"/>
            </a:xfrm>
            <a:custGeom>
              <a:avLst/>
              <a:gdLst/>
              <a:ahLst/>
              <a:cxnLst/>
              <a:rect l="0" t="0" r="0" b="0"/>
              <a:pathLst>
                <a:path w="566057" h="566057">
                  <a:moveTo>
                    <a:pt x="0" y="283028"/>
                  </a:moveTo>
                  <a:cubicBezTo>
                    <a:pt x="0" y="126716"/>
                    <a:pt x="126716" y="0"/>
                    <a:pt x="283028" y="0"/>
                  </a:cubicBezTo>
                  <a:cubicBezTo>
                    <a:pt x="439340" y="0"/>
                    <a:pt x="566057" y="126716"/>
                    <a:pt x="566057" y="283028"/>
                  </a:cubicBezTo>
                  <a:cubicBezTo>
                    <a:pt x="566057" y="439340"/>
                    <a:pt x="439340" y="566057"/>
                    <a:pt x="283028" y="566057"/>
                  </a:cubicBezTo>
                  <a:cubicBezTo>
                    <a:pt x="126716" y="566057"/>
                    <a:pt x="0" y="439340"/>
                    <a:pt x="0" y="283028"/>
                  </a:cubicBezTo>
                </a:path>
              </a:pathLst>
            </a:custGeom>
            <a:solidFill>
              <a:srgbClr val="60703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709613" y="2547257"/>
              <a:ext cx="4018136" cy="566057"/>
            </a:xfrm>
            <a:custGeom>
              <a:avLst/>
              <a:gdLst/>
              <a:ahLst/>
              <a:cxnLst/>
              <a:rect l="0" t="0" r="0" b="0"/>
              <a:pathLst>
                <a:path w="4018136" h="566057">
                  <a:moveTo>
                    <a:pt x="3754410" y="0"/>
                  </a:moveTo>
                  <a:lnTo>
                    <a:pt x="3942714" y="0"/>
                  </a:lnTo>
                  <a:cubicBezTo>
                    <a:pt x="3987695" y="0"/>
                    <a:pt x="4018136" y="45845"/>
                    <a:pt x="4000680" y="87301"/>
                  </a:cubicBezTo>
                  <a:lnTo>
                    <a:pt x="3815305" y="527568"/>
                  </a:lnTo>
                  <a:cubicBezTo>
                    <a:pt x="3805484" y="550891"/>
                    <a:pt x="3782644" y="566057"/>
                    <a:pt x="3757338" y="566057"/>
                  </a:cubicBezTo>
                  <a:lnTo>
                    <a:pt x="3754410" y="566057"/>
                  </a:lnTo>
                  <a:moveTo>
                    <a:pt x="263725" y="566057"/>
                  </a:moveTo>
                  <a:lnTo>
                    <a:pt x="3754410" y="566057"/>
                  </a:lnTo>
                  <a:moveTo>
                    <a:pt x="263725" y="0"/>
                  </a:moveTo>
                  <a:lnTo>
                    <a:pt x="3754410" y="0"/>
                  </a:lnTo>
                  <a:moveTo>
                    <a:pt x="263725" y="566057"/>
                  </a:moveTo>
                  <a:lnTo>
                    <a:pt x="260797" y="566057"/>
                  </a:lnTo>
                  <a:cubicBezTo>
                    <a:pt x="235491" y="566057"/>
                    <a:pt x="212651" y="550891"/>
                    <a:pt x="202830" y="527568"/>
                  </a:cubicBezTo>
                  <a:lnTo>
                    <a:pt x="17455" y="87302"/>
                  </a:lnTo>
                  <a:cubicBezTo>
                    <a:pt x="0" y="45845"/>
                    <a:pt x="30440" y="0"/>
                    <a:pt x="75421" y="0"/>
                  </a:cubicBezTo>
                  <a:lnTo>
                    <a:pt x="263725" y="0"/>
                  </a:lnTo>
                </a:path>
              </a:pathLst>
            </a:custGeom>
            <a:noFill/>
            <a:ln w="11792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006323" y="2547257"/>
              <a:ext cx="566057" cy="566057"/>
            </a:xfrm>
            <a:custGeom>
              <a:avLst/>
              <a:gdLst/>
              <a:ahLst/>
              <a:cxnLst/>
              <a:rect l="0" t="0" r="0" b="0"/>
              <a:pathLst>
                <a:path w="566057" h="566057">
                  <a:moveTo>
                    <a:pt x="0" y="283028"/>
                  </a:moveTo>
                  <a:cubicBezTo>
                    <a:pt x="0" y="126716"/>
                    <a:pt x="126716" y="0"/>
                    <a:pt x="283028" y="0"/>
                  </a:cubicBezTo>
                  <a:cubicBezTo>
                    <a:pt x="439340" y="0"/>
                    <a:pt x="566057" y="126716"/>
                    <a:pt x="566057" y="283028"/>
                  </a:cubicBezTo>
                  <a:cubicBezTo>
                    <a:pt x="566057" y="439340"/>
                    <a:pt x="439340" y="566057"/>
                    <a:pt x="283028" y="566057"/>
                  </a:cubicBezTo>
                  <a:cubicBezTo>
                    <a:pt x="126716" y="566057"/>
                    <a:pt x="0" y="439340"/>
                    <a:pt x="0" y="283028"/>
                  </a:cubicBezTo>
                </a:path>
              </a:pathLst>
            </a:custGeom>
            <a:noFill/>
            <a:ln w="11792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61609" y="3748587"/>
            <a:ext cx="4085848" cy="566057"/>
            <a:chOff x="1320800" y="3302000"/>
            <a:chExt cx="4085848" cy="566057"/>
          </a:xfrm>
        </p:grpSpPr>
        <p:sp>
          <p:nvSpPr>
            <p:cNvPr id="17" name="Rounded Rectangle 16"/>
            <p:cNvSpPr/>
            <p:nvPr/>
          </p:nvSpPr>
          <p:spPr>
            <a:xfrm>
              <a:off x="2024080" y="3302000"/>
              <a:ext cx="3382568" cy="566057"/>
            </a:xfrm>
            <a:custGeom>
              <a:avLst/>
              <a:gdLst/>
              <a:ahLst/>
              <a:cxnLst/>
              <a:rect l="0" t="0" r="0" b="0"/>
              <a:pathLst>
                <a:path w="3382568" h="566057">
                  <a:moveTo>
                    <a:pt x="3125464" y="566057"/>
                  </a:moveTo>
                  <a:lnTo>
                    <a:pt x="3125464" y="0"/>
                  </a:lnTo>
                  <a:lnTo>
                    <a:pt x="3307147" y="0"/>
                  </a:lnTo>
                  <a:cubicBezTo>
                    <a:pt x="3352128" y="0"/>
                    <a:pt x="3382568" y="45845"/>
                    <a:pt x="3365113" y="87302"/>
                  </a:cubicBezTo>
                  <a:lnTo>
                    <a:pt x="3178304" y="530971"/>
                  </a:lnTo>
                  <a:cubicBezTo>
                    <a:pt x="3169353" y="552231"/>
                    <a:pt x="3148531" y="566057"/>
                    <a:pt x="3125464" y="566057"/>
                  </a:cubicBezTo>
                  <a:close/>
                  <a:moveTo>
                    <a:pt x="263734" y="566057"/>
                  </a:moveTo>
                  <a:lnTo>
                    <a:pt x="263734" y="0"/>
                  </a:lnTo>
                  <a:lnTo>
                    <a:pt x="3125467" y="0"/>
                  </a:lnTo>
                  <a:lnTo>
                    <a:pt x="3125467" y="566057"/>
                  </a:lnTo>
                  <a:close/>
                  <a:moveTo>
                    <a:pt x="263725" y="566057"/>
                  </a:moveTo>
                  <a:lnTo>
                    <a:pt x="260797" y="566057"/>
                  </a:lnTo>
                  <a:cubicBezTo>
                    <a:pt x="235491" y="566057"/>
                    <a:pt x="212650" y="550891"/>
                    <a:pt x="202830" y="527569"/>
                  </a:cubicBezTo>
                  <a:lnTo>
                    <a:pt x="17455" y="87302"/>
                  </a:lnTo>
                  <a:cubicBezTo>
                    <a:pt x="0" y="45845"/>
                    <a:pt x="30440" y="0"/>
                    <a:pt x="75421" y="0"/>
                  </a:cubicBezTo>
                  <a:lnTo>
                    <a:pt x="263725" y="0"/>
                  </a:lnTo>
                  <a:close/>
                </a:path>
              </a:pathLst>
            </a:custGeom>
            <a:solidFill>
              <a:srgbClr val="776F30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320800" y="3302000"/>
              <a:ext cx="566057" cy="566057"/>
            </a:xfrm>
            <a:custGeom>
              <a:avLst/>
              <a:gdLst/>
              <a:ahLst/>
              <a:cxnLst/>
              <a:rect l="0" t="0" r="0" b="0"/>
              <a:pathLst>
                <a:path w="566057" h="566057">
                  <a:moveTo>
                    <a:pt x="0" y="283028"/>
                  </a:moveTo>
                  <a:cubicBezTo>
                    <a:pt x="0" y="126716"/>
                    <a:pt x="126716" y="0"/>
                    <a:pt x="283028" y="0"/>
                  </a:cubicBezTo>
                  <a:cubicBezTo>
                    <a:pt x="439340" y="0"/>
                    <a:pt x="566057" y="126716"/>
                    <a:pt x="566057" y="283028"/>
                  </a:cubicBezTo>
                  <a:cubicBezTo>
                    <a:pt x="566057" y="439340"/>
                    <a:pt x="439340" y="566057"/>
                    <a:pt x="283028" y="566057"/>
                  </a:cubicBezTo>
                  <a:cubicBezTo>
                    <a:pt x="126716" y="566057"/>
                    <a:pt x="0" y="439340"/>
                    <a:pt x="0" y="283028"/>
                  </a:cubicBezTo>
                </a:path>
              </a:pathLst>
            </a:custGeom>
            <a:solidFill>
              <a:srgbClr val="776F30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024080" y="3302000"/>
              <a:ext cx="3382568" cy="566057"/>
            </a:xfrm>
            <a:custGeom>
              <a:avLst/>
              <a:gdLst/>
              <a:ahLst/>
              <a:cxnLst/>
              <a:rect l="0" t="0" r="0" b="0"/>
              <a:pathLst>
                <a:path w="3382568" h="566057">
                  <a:moveTo>
                    <a:pt x="3125464" y="0"/>
                  </a:moveTo>
                  <a:lnTo>
                    <a:pt x="3307147" y="0"/>
                  </a:lnTo>
                  <a:cubicBezTo>
                    <a:pt x="3352128" y="0"/>
                    <a:pt x="3382568" y="45845"/>
                    <a:pt x="3365113" y="87302"/>
                  </a:cubicBezTo>
                  <a:lnTo>
                    <a:pt x="3178304" y="530971"/>
                  </a:lnTo>
                  <a:cubicBezTo>
                    <a:pt x="3169353" y="552231"/>
                    <a:pt x="3148531" y="566057"/>
                    <a:pt x="3125464" y="566057"/>
                  </a:cubicBezTo>
                  <a:moveTo>
                    <a:pt x="264065" y="0"/>
                  </a:moveTo>
                  <a:lnTo>
                    <a:pt x="3125478" y="0"/>
                  </a:lnTo>
                  <a:moveTo>
                    <a:pt x="3125478" y="566057"/>
                  </a:moveTo>
                  <a:lnTo>
                    <a:pt x="264065" y="566057"/>
                  </a:lnTo>
                  <a:lnTo>
                    <a:pt x="260816" y="566057"/>
                  </a:lnTo>
                  <a:moveTo>
                    <a:pt x="263725" y="566057"/>
                  </a:moveTo>
                  <a:lnTo>
                    <a:pt x="260797" y="566057"/>
                  </a:lnTo>
                  <a:cubicBezTo>
                    <a:pt x="235491" y="566057"/>
                    <a:pt x="212650" y="550891"/>
                    <a:pt x="202830" y="527569"/>
                  </a:cubicBezTo>
                  <a:lnTo>
                    <a:pt x="17455" y="87302"/>
                  </a:lnTo>
                  <a:cubicBezTo>
                    <a:pt x="0" y="45845"/>
                    <a:pt x="30440" y="0"/>
                    <a:pt x="75421" y="0"/>
                  </a:cubicBezTo>
                  <a:lnTo>
                    <a:pt x="263725" y="0"/>
                  </a:lnTo>
                </a:path>
              </a:pathLst>
            </a:custGeom>
            <a:noFill/>
            <a:ln w="11792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320800" y="3302000"/>
              <a:ext cx="566057" cy="566057"/>
            </a:xfrm>
            <a:custGeom>
              <a:avLst/>
              <a:gdLst/>
              <a:ahLst/>
              <a:cxnLst/>
              <a:rect l="0" t="0" r="0" b="0"/>
              <a:pathLst>
                <a:path w="566057" h="566057">
                  <a:moveTo>
                    <a:pt x="0" y="283028"/>
                  </a:moveTo>
                  <a:cubicBezTo>
                    <a:pt x="0" y="126716"/>
                    <a:pt x="126716" y="0"/>
                    <a:pt x="283028" y="0"/>
                  </a:cubicBezTo>
                  <a:cubicBezTo>
                    <a:pt x="439340" y="0"/>
                    <a:pt x="566057" y="126716"/>
                    <a:pt x="566057" y="283028"/>
                  </a:cubicBezTo>
                  <a:cubicBezTo>
                    <a:pt x="566057" y="439340"/>
                    <a:pt x="439340" y="566057"/>
                    <a:pt x="283028" y="566057"/>
                  </a:cubicBezTo>
                  <a:cubicBezTo>
                    <a:pt x="126716" y="566057"/>
                    <a:pt x="0" y="439340"/>
                    <a:pt x="0" y="283028"/>
                  </a:cubicBezTo>
                </a:path>
              </a:pathLst>
            </a:custGeom>
            <a:noFill/>
            <a:ln w="11792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83947" y="4503329"/>
            <a:ext cx="3450285" cy="566057"/>
            <a:chOff x="1643138" y="4056742"/>
            <a:chExt cx="3450285" cy="566057"/>
          </a:xfrm>
        </p:grpSpPr>
        <p:sp>
          <p:nvSpPr>
            <p:cNvPr id="22" name="Rounded Rectangle 21"/>
            <p:cNvSpPr/>
            <p:nvPr/>
          </p:nvSpPr>
          <p:spPr>
            <a:xfrm>
              <a:off x="2346418" y="4056742"/>
              <a:ext cx="2747005" cy="566057"/>
            </a:xfrm>
            <a:custGeom>
              <a:avLst/>
              <a:gdLst/>
              <a:ahLst/>
              <a:cxnLst/>
              <a:rect l="0" t="0" r="0" b="0"/>
              <a:pathLst>
                <a:path w="2747005" h="566057">
                  <a:moveTo>
                    <a:pt x="202830" y="527569"/>
                  </a:moveTo>
                  <a:lnTo>
                    <a:pt x="17455" y="87302"/>
                  </a:lnTo>
                  <a:cubicBezTo>
                    <a:pt x="0" y="45845"/>
                    <a:pt x="30440" y="0"/>
                    <a:pt x="75421" y="0"/>
                  </a:cubicBezTo>
                  <a:lnTo>
                    <a:pt x="255857" y="0"/>
                  </a:lnTo>
                  <a:lnTo>
                    <a:pt x="255857" y="566057"/>
                  </a:lnTo>
                  <a:cubicBezTo>
                    <a:pt x="230551" y="566057"/>
                    <a:pt x="212651" y="550891"/>
                    <a:pt x="202830" y="527569"/>
                  </a:cubicBezTo>
                  <a:close/>
                  <a:moveTo>
                    <a:pt x="2488653" y="566057"/>
                  </a:moveTo>
                  <a:lnTo>
                    <a:pt x="255872" y="566057"/>
                  </a:lnTo>
                  <a:lnTo>
                    <a:pt x="255872" y="0"/>
                  </a:lnTo>
                  <a:lnTo>
                    <a:pt x="2488653" y="0"/>
                  </a:lnTo>
                  <a:close/>
                  <a:moveTo>
                    <a:pt x="2488653" y="566057"/>
                  </a:moveTo>
                  <a:lnTo>
                    <a:pt x="2488653" y="0"/>
                  </a:lnTo>
                  <a:lnTo>
                    <a:pt x="2671583" y="0"/>
                  </a:lnTo>
                  <a:cubicBezTo>
                    <a:pt x="2716565" y="0"/>
                    <a:pt x="2747005" y="45845"/>
                    <a:pt x="2729550" y="87302"/>
                  </a:cubicBezTo>
                  <a:lnTo>
                    <a:pt x="2544174" y="527569"/>
                  </a:lnTo>
                  <a:cubicBezTo>
                    <a:pt x="2534354" y="550891"/>
                    <a:pt x="2513958" y="566057"/>
                    <a:pt x="2488653" y="566057"/>
                  </a:cubicBezTo>
                  <a:close/>
                </a:path>
              </a:pathLst>
            </a:custGeom>
            <a:solidFill>
              <a:srgbClr val="815D3B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643138" y="4056742"/>
              <a:ext cx="566057" cy="566057"/>
            </a:xfrm>
            <a:custGeom>
              <a:avLst/>
              <a:gdLst/>
              <a:ahLst/>
              <a:cxnLst/>
              <a:rect l="0" t="0" r="0" b="0"/>
              <a:pathLst>
                <a:path w="566057" h="566057">
                  <a:moveTo>
                    <a:pt x="0" y="283028"/>
                  </a:moveTo>
                  <a:cubicBezTo>
                    <a:pt x="0" y="126716"/>
                    <a:pt x="126716" y="0"/>
                    <a:pt x="283028" y="0"/>
                  </a:cubicBezTo>
                  <a:cubicBezTo>
                    <a:pt x="439340" y="0"/>
                    <a:pt x="566057" y="126716"/>
                    <a:pt x="566057" y="283028"/>
                  </a:cubicBezTo>
                  <a:cubicBezTo>
                    <a:pt x="566057" y="439340"/>
                    <a:pt x="439340" y="566057"/>
                    <a:pt x="283028" y="566057"/>
                  </a:cubicBezTo>
                  <a:cubicBezTo>
                    <a:pt x="126716" y="566057"/>
                    <a:pt x="0" y="439340"/>
                    <a:pt x="0" y="283028"/>
                  </a:cubicBezTo>
                </a:path>
              </a:pathLst>
            </a:custGeom>
            <a:solidFill>
              <a:srgbClr val="815D3B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46418" y="4056742"/>
              <a:ext cx="2747005" cy="566057"/>
            </a:xfrm>
            <a:custGeom>
              <a:avLst/>
              <a:gdLst/>
              <a:ahLst/>
              <a:cxnLst/>
              <a:rect l="0" t="0" r="0" b="0"/>
              <a:pathLst>
                <a:path w="2747005" h="566057">
                  <a:moveTo>
                    <a:pt x="255857" y="566057"/>
                  </a:moveTo>
                  <a:cubicBezTo>
                    <a:pt x="230551" y="566057"/>
                    <a:pt x="212651" y="550891"/>
                    <a:pt x="202830" y="527569"/>
                  </a:cubicBezTo>
                  <a:lnTo>
                    <a:pt x="17455" y="87302"/>
                  </a:lnTo>
                  <a:cubicBezTo>
                    <a:pt x="0" y="45845"/>
                    <a:pt x="30440" y="0"/>
                    <a:pt x="75421" y="0"/>
                  </a:cubicBezTo>
                  <a:lnTo>
                    <a:pt x="255857" y="0"/>
                  </a:lnTo>
                  <a:moveTo>
                    <a:pt x="2488653" y="566057"/>
                  </a:moveTo>
                  <a:lnTo>
                    <a:pt x="255872" y="566057"/>
                  </a:lnTo>
                  <a:moveTo>
                    <a:pt x="255872" y="0"/>
                  </a:moveTo>
                  <a:lnTo>
                    <a:pt x="2488653" y="0"/>
                  </a:lnTo>
                  <a:moveTo>
                    <a:pt x="2488653" y="0"/>
                  </a:moveTo>
                  <a:lnTo>
                    <a:pt x="2671583" y="0"/>
                  </a:lnTo>
                  <a:cubicBezTo>
                    <a:pt x="2716565" y="0"/>
                    <a:pt x="2747005" y="45845"/>
                    <a:pt x="2729550" y="87302"/>
                  </a:cubicBezTo>
                  <a:lnTo>
                    <a:pt x="2544174" y="527569"/>
                  </a:lnTo>
                  <a:cubicBezTo>
                    <a:pt x="2534354" y="550891"/>
                    <a:pt x="2513958" y="566057"/>
                    <a:pt x="2488653" y="566057"/>
                  </a:cubicBezTo>
                </a:path>
              </a:pathLst>
            </a:custGeom>
            <a:noFill/>
            <a:ln w="11792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643138" y="4056742"/>
              <a:ext cx="566057" cy="566057"/>
            </a:xfrm>
            <a:custGeom>
              <a:avLst/>
              <a:gdLst/>
              <a:ahLst/>
              <a:cxnLst/>
              <a:rect l="0" t="0" r="0" b="0"/>
              <a:pathLst>
                <a:path w="566057" h="566057">
                  <a:moveTo>
                    <a:pt x="0" y="283028"/>
                  </a:moveTo>
                  <a:cubicBezTo>
                    <a:pt x="0" y="126716"/>
                    <a:pt x="126716" y="0"/>
                    <a:pt x="283028" y="0"/>
                  </a:cubicBezTo>
                  <a:cubicBezTo>
                    <a:pt x="439340" y="0"/>
                    <a:pt x="566057" y="126716"/>
                    <a:pt x="566057" y="283028"/>
                  </a:cubicBezTo>
                  <a:cubicBezTo>
                    <a:pt x="566057" y="439340"/>
                    <a:pt x="439340" y="566057"/>
                    <a:pt x="283028" y="566057"/>
                  </a:cubicBezTo>
                  <a:cubicBezTo>
                    <a:pt x="126716" y="566057"/>
                    <a:pt x="0" y="439340"/>
                    <a:pt x="0" y="283028"/>
                  </a:cubicBezTo>
                </a:path>
              </a:pathLst>
            </a:custGeom>
            <a:noFill/>
            <a:ln w="11792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498423" y="5258072"/>
            <a:ext cx="2814706" cy="566057"/>
            <a:chOff x="1957614" y="4811485"/>
            <a:chExt cx="2814706" cy="566057"/>
          </a:xfrm>
        </p:grpSpPr>
        <p:sp>
          <p:nvSpPr>
            <p:cNvPr id="27" name="Rounded Rectangle 26"/>
            <p:cNvSpPr/>
            <p:nvPr/>
          </p:nvSpPr>
          <p:spPr>
            <a:xfrm>
              <a:off x="2660894" y="4811485"/>
              <a:ext cx="2111426" cy="566057"/>
            </a:xfrm>
            <a:custGeom>
              <a:avLst/>
              <a:gdLst/>
              <a:ahLst/>
              <a:cxnLst/>
              <a:rect l="0" t="0" r="0" b="0"/>
              <a:pathLst>
                <a:path w="2111426" h="566057">
                  <a:moveTo>
                    <a:pt x="1859700" y="566057"/>
                  </a:moveTo>
                  <a:lnTo>
                    <a:pt x="1859700" y="0"/>
                  </a:lnTo>
                  <a:lnTo>
                    <a:pt x="2036004" y="0"/>
                  </a:lnTo>
                  <a:cubicBezTo>
                    <a:pt x="2080985" y="0"/>
                    <a:pt x="2111426" y="45845"/>
                    <a:pt x="2093970" y="87301"/>
                  </a:cubicBezTo>
                  <a:lnTo>
                    <a:pt x="1905075" y="535929"/>
                  </a:lnTo>
                  <a:cubicBezTo>
                    <a:pt x="1897388" y="554185"/>
                    <a:pt x="1879508" y="566057"/>
                    <a:pt x="1859700" y="566057"/>
                  </a:cubicBezTo>
                  <a:close/>
                  <a:moveTo>
                    <a:pt x="255872" y="566057"/>
                  </a:moveTo>
                  <a:lnTo>
                    <a:pt x="255872" y="0"/>
                  </a:lnTo>
                  <a:lnTo>
                    <a:pt x="1859700" y="0"/>
                  </a:lnTo>
                  <a:lnTo>
                    <a:pt x="1859700" y="566057"/>
                  </a:lnTo>
                  <a:close/>
                  <a:moveTo>
                    <a:pt x="204745" y="532116"/>
                  </a:moveTo>
                  <a:lnTo>
                    <a:pt x="17455" y="87302"/>
                  </a:lnTo>
                  <a:cubicBezTo>
                    <a:pt x="0" y="45845"/>
                    <a:pt x="30440" y="0"/>
                    <a:pt x="75421" y="0"/>
                  </a:cubicBezTo>
                  <a:lnTo>
                    <a:pt x="255863" y="0"/>
                  </a:lnTo>
                  <a:lnTo>
                    <a:pt x="255863" y="566057"/>
                  </a:lnTo>
                  <a:cubicBezTo>
                    <a:pt x="233547" y="566057"/>
                    <a:pt x="213405" y="552683"/>
                    <a:pt x="204745" y="532116"/>
                  </a:cubicBezTo>
                  <a:close/>
                </a:path>
              </a:pathLst>
            </a:custGeom>
            <a:solidFill>
              <a:srgbClr val="5A48A4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957614" y="4811485"/>
              <a:ext cx="566057" cy="566057"/>
            </a:xfrm>
            <a:custGeom>
              <a:avLst/>
              <a:gdLst/>
              <a:ahLst/>
              <a:cxnLst/>
              <a:rect l="0" t="0" r="0" b="0"/>
              <a:pathLst>
                <a:path w="566057" h="566057">
                  <a:moveTo>
                    <a:pt x="0" y="283028"/>
                  </a:moveTo>
                  <a:cubicBezTo>
                    <a:pt x="0" y="126716"/>
                    <a:pt x="126716" y="0"/>
                    <a:pt x="283028" y="0"/>
                  </a:cubicBezTo>
                  <a:cubicBezTo>
                    <a:pt x="439340" y="0"/>
                    <a:pt x="566057" y="126716"/>
                    <a:pt x="566057" y="283028"/>
                  </a:cubicBezTo>
                  <a:cubicBezTo>
                    <a:pt x="566057" y="439340"/>
                    <a:pt x="439340" y="566057"/>
                    <a:pt x="283028" y="566057"/>
                  </a:cubicBezTo>
                  <a:cubicBezTo>
                    <a:pt x="126716" y="566057"/>
                    <a:pt x="0" y="439340"/>
                    <a:pt x="0" y="283028"/>
                  </a:cubicBezTo>
                </a:path>
              </a:pathLst>
            </a:custGeom>
            <a:solidFill>
              <a:srgbClr val="5A48A4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660894" y="4811485"/>
              <a:ext cx="2111426" cy="566057"/>
            </a:xfrm>
            <a:custGeom>
              <a:avLst/>
              <a:gdLst/>
              <a:ahLst/>
              <a:cxnLst/>
              <a:rect l="0" t="0" r="0" b="0"/>
              <a:pathLst>
                <a:path w="2111426" h="566057">
                  <a:moveTo>
                    <a:pt x="1859700" y="0"/>
                  </a:moveTo>
                  <a:lnTo>
                    <a:pt x="2036004" y="0"/>
                  </a:lnTo>
                  <a:cubicBezTo>
                    <a:pt x="2080985" y="0"/>
                    <a:pt x="2111426" y="45845"/>
                    <a:pt x="2093970" y="87301"/>
                  </a:cubicBezTo>
                  <a:lnTo>
                    <a:pt x="1905075" y="535929"/>
                  </a:lnTo>
                  <a:cubicBezTo>
                    <a:pt x="1897388" y="554185"/>
                    <a:pt x="1879508" y="566057"/>
                    <a:pt x="1859700" y="566057"/>
                  </a:cubicBezTo>
                  <a:moveTo>
                    <a:pt x="1859700" y="566057"/>
                  </a:moveTo>
                  <a:lnTo>
                    <a:pt x="255872" y="566057"/>
                  </a:lnTo>
                  <a:moveTo>
                    <a:pt x="1859700" y="0"/>
                  </a:moveTo>
                  <a:lnTo>
                    <a:pt x="255872" y="0"/>
                  </a:lnTo>
                  <a:moveTo>
                    <a:pt x="255863" y="566057"/>
                  </a:moveTo>
                  <a:cubicBezTo>
                    <a:pt x="233547" y="566057"/>
                    <a:pt x="213405" y="552683"/>
                    <a:pt x="204745" y="532116"/>
                  </a:cubicBezTo>
                  <a:lnTo>
                    <a:pt x="17455" y="87302"/>
                  </a:lnTo>
                  <a:cubicBezTo>
                    <a:pt x="0" y="45845"/>
                    <a:pt x="30440" y="0"/>
                    <a:pt x="75421" y="0"/>
                  </a:cubicBezTo>
                  <a:lnTo>
                    <a:pt x="255863" y="0"/>
                  </a:lnTo>
                </a:path>
              </a:pathLst>
            </a:custGeom>
            <a:noFill/>
            <a:ln w="11792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957614" y="4811485"/>
              <a:ext cx="566057" cy="566057"/>
            </a:xfrm>
            <a:custGeom>
              <a:avLst/>
              <a:gdLst/>
              <a:ahLst/>
              <a:cxnLst/>
              <a:rect l="0" t="0" r="0" b="0"/>
              <a:pathLst>
                <a:path w="566057" h="566057">
                  <a:moveTo>
                    <a:pt x="0" y="283028"/>
                  </a:moveTo>
                  <a:cubicBezTo>
                    <a:pt x="0" y="126716"/>
                    <a:pt x="126716" y="0"/>
                    <a:pt x="283028" y="0"/>
                  </a:cubicBezTo>
                  <a:cubicBezTo>
                    <a:pt x="439340" y="0"/>
                    <a:pt x="566057" y="126716"/>
                    <a:pt x="566057" y="283028"/>
                  </a:cubicBezTo>
                  <a:cubicBezTo>
                    <a:pt x="566057" y="439340"/>
                    <a:pt x="439340" y="566057"/>
                    <a:pt x="283028" y="566057"/>
                  </a:cubicBezTo>
                  <a:cubicBezTo>
                    <a:pt x="126716" y="566057"/>
                    <a:pt x="0" y="439340"/>
                    <a:pt x="0" y="283028"/>
                  </a:cubicBezTo>
                </a:path>
              </a:pathLst>
            </a:custGeom>
            <a:noFill/>
            <a:ln w="11792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2278289" y="4597672"/>
            <a:ext cx="377371" cy="377371"/>
          </a:xfrm>
          <a:custGeom>
            <a:avLst/>
            <a:gdLst/>
            <a:ahLst/>
            <a:cxnLst/>
            <a:rect l="0" t="0" r="0" b="0"/>
            <a:pathLst>
              <a:path w="377371" h="377371">
                <a:moveTo>
                  <a:pt x="308658" y="298752"/>
                </a:moveTo>
                <a:lnTo>
                  <a:pt x="367465" y="298752"/>
                </a:lnTo>
                <a:cubicBezTo>
                  <a:pt x="367465" y="298752"/>
                  <a:pt x="377371" y="298752"/>
                  <a:pt x="377371" y="308658"/>
                </a:cubicBezTo>
                <a:lnTo>
                  <a:pt x="377371" y="367465"/>
                </a:lnTo>
                <a:cubicBezTo>
                  <a:pt x="377371" y="367465"/>
                  <a:pt x="377371" y="377371"/>
                  <a:pt x="367465" y="377371"/>
                </a:cubicBezTo>
                <a:lnTo>
                  <a:pt x="308658" y="377371"/>
                </a:lnTo>
                <a:cubicBezTo>
                  <a:pt x="308658" y="377371"/>
                  <a:pt x="298752" y="377371"/>
                  <a:pt x="298752" y="367465"/>
                </a:cubicBezTo>
                <a:lnTo>
                  <a:pt x="298752" y="308658"/>
                </a:lnTo>
                <a:cubicBezTo>
                  <a:pt x="298752" y="308658"/>
                  <a:pt x="298752" y="298752"/>
                  <a:pt x="308658" y="298752"/>
                </a:cubicBezTo>
                <a:moveTo>
                  <a:pt x="206453" y="298752"/>
                </a:moveTo>
                <a:lnTo>
                  <a:pt x="265260" y="298752"/>
                </a:lnTo>
                <a:cubicBezTo>
                  <a:pt x="265260" y="298752"/>
                  <a:pt x="275166" y="298752"/>
                  <a:pt x="275166" y="308658"/>
                </a:cubicBezTo>
                <a:lnTo>
                  <a:pt x="275166" y="367465"/>
                </a:lnTo>
                <a:cubicBezTo>
                  <a:pt x="275166" y="367465"/>
                  <a:pt x="275166" y="377371"/>
                  <a:pt x="265260" y="377371"/>
                </a:cubicBezTo>
                <a:lnTo>
                  <a:pt x="206453" y="377371"/>
                </a:lnTo>
                <a:cubicBezTo>
                  <a:pt x="206453" y="377371"/>
                  <a:pt x="196547" y="377371"/>
                  <a:pt x="196547" y="367465"/>
                </a:cubicBezTo>
                <a:lnTo>
                  <a:pt x="196547" y="308658"/>
                </a:lnTo>
                <a:cubicBezTo>
                  <a:pt x="196547" y="308658"/>
                  <a:pt x="196547" y="298752"/>
                  <a:pt x="206453" y="298752"/>
                </a:cubicBezTo>
                <a:moveTo>
                  <a:pt x="261486" y="196547"/>
                </a:moveTo>
                <a:lnTo>
                  <a:pt x="320294" y="196547"/>
                </a:lnTo>
                <a:cubicBezTo>
                  <a:pt x="320294" y="196547"/>
                  <a:pt x="330200" y="196547"/>
                  <a:pt x="330200" y="206453"/>
                </a:cubicBezTo>
                <a:lnTo>
                  <a:pt x="330200" y="265260"/>
                </a:lnTo>
                <a:cubicBezTo>
                  <a:pt x="330200" y="265260"/>
                  <a:pt x="330200" y="275166"/>
                  <a:pt x="320294" y="275166"/>
                </a:cubicBezTo>
                <a:lnTo>
                  <a:pt x="261486" y="275166"/>
                </a:lnTo>
                <a:cubicBezTo>
                  <a:pt x="261486" y="275166"/>
                  <a:pt x="251580" y="275166"/>
                  <a:pt x="251580" y="265260"/>
                </a:cubicBezTo>
                <a:lnTo>
                  <a:pt x="251580" y="206453"/>
                </a:lnTo>
                <a:cubicBezTo>
                  <a:pt x="251580" y="206453"/>
                  <a:pt x="251580" y="196547"/>
                  <a:pt x="261486" y="196547"/>
                </a:cubicBezTo>
                <a:moveTo>
                  <a:pt x="377371" y="47171"/>
                </a:moveTo>
                <a:lnTo>
                  <a:pt x="377371" y="172961"/>
                </a:lnTo>
                <a:cubicBezTo>
                  <a:pt x="377371" y="181645"/>
                  <a:pt x="370331" y="188685"/>
                  <a:pt x="361647" y="188685"/>
                </a:cubicBezTo>
                <a:cubicBezTo>
                  <a:pt x="352963" y="188685"/>
                  <a:pt x="345923" y="181645"/>
                  <a:pt x="345923" y="172961"/>
                </a:cubicBezTo>
                <a:lnTo>
                  <a:pt x="345923" y="82550"/>
                </a:lnTo>
                <a:cubicBezTo>
                  <a:pt x="345923" y="80379"/>
                  <a:pt x="344163" y="78619"/>
                  <a:pt x="341992" y="78619"/>
                </a:cubicBezTo>
                <a:lnTo>
                  <a:pt x="35378" y="78619"/>
                </a:lnTo>
                <a:cubicBezTo>
                  <a:pt x="33207" y="78619"/>
                  <a:pt x="31447" y="80379"/>
                  <a:pt x="31447" y="82550"/>
                </a:cubicBezTo>
                <a:lnTo>
                  <a:pt x="31447" y="275166"/>
                </a:lnTo>
                <a:cubicBezTo>
                  <a:pt x="31447" y="283850"/>
                  <a:pt x="38487" y="290890"/>
                  <a:pt x="47171" y="290890"/>
                </a:cubicBezTo>
                <a:lnTo>
                  <a:pt x="149376" y="290890"/>
                </a:lnTo>
                <a:cubicBezTo>
                  <a:pt x="158060" y="290890"/>
                  <a:pt x="165100" y="297930"/>
                  <a:pt x="165100" y="306614"/>
                </a:cubicBezTo>
                <a:cubicBezTo>
                  <a:pt x="165100" y="315298"/>
                  <a:pt x="158060" y="322338"/>
                  <a:pt x="149376" y="322338"/>
                </a:cubicBezTo>
                <a:lnTo>
                  <a:pt x="47171" y="322338"/>
                </a:lnTo>
                <a:cubicBezTo>
                  <a:pt x="21119" y="322338"/>
                  <a:pt x="0" y="301218"/>
                  <a:pt x="0" y="275166"/>
                </a:cubicBezTo>
                <a:lnTo>
                  <a:pt x="0" y="47171"/>
                </a:lnTo>
                <a:cubicBezTo>
                  <a:pt x="0" y="21119"/>
                  <a:pt x="21119" y="0"/>
                  <a:pt x="47171" y="0"/>
                </a:cubicBezTo>
                <a:lnTo>
                  <a:pt x="330200" y="0"/>
                </a:lnTo>
                <a:cubicBezTo>
                  <a:pt x="356252" y="0"/>
                  <a:pt x="377371" y="21119"/>
                  <a:pt x="377371" y="47171"/>
                </a:cubicBezTo>
                <a:close/>
                <a:moveTo>
                  <a:pt x="68398" y="31447"/>
                </a:moveTo>
                <a:cubicBezTo>
                  <a:pt x="65402" y="26489"/>
                  <a:pt x="59923" y="23581"/>
                  <a:pt x="54138" y="23876"/>
                </a:cubicBezTo>
                <a:cubicBezTo>
                  <a:pt x="48353" y="24172"/>
                  <a:pt x="43199" y="27625"/>
                  <a:pt x="40724" y="32862"/>
                </a:cubicBezTo>
                <a:cubicBezTo>
                  <a:pt x="39850" y="34903"/>
                  <a:pt x="39370" y="37090"/>
                  <a:pt x="39309" y="39309"/>
                </a:cubicBezTo>
                <a:cubicBezTo>
                  <a:pt x="39385" y="42092"/>
                  <a:pt x="40199" y="44805"/>
                  <a:pt x="41668" y="47171"/>
                </a:cubicBezTo>
                <a:cubicBezTo>
                  <a:pt x="44535" y="51797"/>
                  <a:pt x="49590" y="54612"/>
                  <a:pt x="55033" y="54612"/>
                </a:cubicBezTo>
                <a:cubicBezTo>
                  <a:pt x="60475" y="54612"/>
                  <a:pt x="65531" y="51797"/>
                  <a:pt x="68398" y="47171"/>
                </a:cubicBezTo>
                <a:cubicBezTo>
                  <a:pt x="71536" y="42399"/>
                  <a:pt x="71536" y="36219"/>
                  <a:pt x="68398" y="31447"/>
                </a:cubicBezTo>
                <a:close/>
                <a:moveTo>
                  <a:pt x="123431" y="31447"/>
                </a:moveTo>
                <a:cubicBezTo>
                  <a:pt x="120564" y="26821"/>
                  <a:pt x="115509" y="24006"/>
                  <a:pt x="110066" y="24006"/>
                </a:cubicBezTo>
                <a:cubicBezTo>
                  <a:pt x="104624" y="24006"/>
                  <a:pt x="99568" y="26821"/>
                  <a:pt x="96701" y="31447"/>
                </a:cubicBezTo>
                <a:cubicBezTo>
                  <a:pt x="93563" y="36219"/>
                  <a:pt x="93563" y="42399"/>
                  <a:pt x="96701" y="47171"/>
                </a:cubicBezTo>
                <a:cubicBezTo>
                  <a:pt x="99568" y="51797"/>
                  <a:pt x="104624" y="54612"/>
                  <a:pt x="110066" y="54612"/>
                </a:cubicBezTo>
                <a:cubicBezTo>
                  <a:pt x="115509" y="54612"/>
                  <a:pt x="120564" y="51797"/>
                  <a:pt x="123431" y="47171"/>
                </a:cubicBezTo>
                <a:cubicBezTo>
                  <a:pt x="126569" y="42399"/>
                  <a:pt x="126569" y="36219"/>
                  <a:pt x="123431" y="31447"/>
                </a:cubicBezTo>
                <a:close/>
                <a:moveTo>
                  <a:pt x="178465" y="47171"/>
                </a:moveTo>
                <a:cubicBezTo>
                  <a:pt x="181603" y="42399"/>
                  <a:pt x="181603" y="36219"/>
                  <a:pt x="178465" y="31447"/>
                </a:cubicBezTo>
                <a:cubicBezTo>
                  <a:pt x="175598" y="26821"/>
                  <a:pt x="170542" y="24006"/>
                  <a:pt x="165100" y="24006"/>
                </a:cubicBezTo>
                <a:cubicBezTo>
                  <a:pt x="159657" y="24006"/>
                  <a:pt x="154601" y="26821"/>
                  <a:pt x="151734" y="31447"/>
                </a:cubicBezTo>
                <a:cubicBezTo>
                  <a:pt x="148596" y="36219"/>
                  <a:pt x="148596" y="42399"/>
                  <a:pt x="151734" y="47171"/>
                </a:cubicBezTo>
                <a:cubicBezTo>
                  <a:pt x="154601" y="51797"/>
                  <a:pt x="159657" y="54612"/>
                  <a:pt x="165100" y="54612"/>
                </a:cubicBezTo>
                <a:cubicBezTo>
                  <a:pt x="170542" y="54612"/>
                  <a:pt x="175598" y="51797"/>
                  <a:pt x="178465" y="47171"/>
                </a:cubicBezTo>
                <a:close/>
              </a:path>
            </a:pathLst>
          </a:custGeom>
          <a:solidFill>
            <a:srgbClr val="F7943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1015778" y="1578701"/>
            <a:ext cx="370217" cy="377371"/>
          </a:xfrm>
          <a:custGeom>
            <a:avLst/>
            <a:gdLst/>
            <a:ahLst/>
            <a:cxnLst/>
            <a:rect l="0" t="0" r="0" b="0"/>
            <a:pathLst>
              <a:path w="370217" h="377371">
                <a:moveTo>
                  <a:pt x="327165" y="44388"/>
                </a:moveTo>
                <a:cubicBezTo>
                  <a:pt x="301739" y="44388"/>
                  <a:pt x="283987" y="32626"/>
                  <a:pt x="283987" y="22202"/>
                </a:cubicBezTo>
                <a:cubicBezTo>
                  <a:pt x="283987" y="11761"/>
                  <a:pt x="301755" y="0"/>
                  <a:pt x="327165" y="0"/>
                </a:cubicBezTo>
                <a:cubicBezTo>
                  <a:pt x="352574" y="0"/>
                  <a:pt x="370217" y="11761"/>
                  <a:pt x="370217" y="22202"/>
                </a:cubicBezTo>
                <a:cubicBezTo>
                  <a:pt x="370217" y="32626"/>
                  <a:pt x="352574" y="44388"/>
                  <a:pt x="327165" y="44388"/>
                </a:cubicBezTo>
                <a:close/>
                <a:moveTo>
                  <a:pt x="193670" y="58178"/>
                </a:moveTo>
                <a:cubicBezTo>
                  <a:pt x="193670" y="49494"/>
                  <a:pt x="200709" y="42454"/>
                  <a:pt x="209393" y="42454"/>
                </a:cubicBezTo>
                <a:lnTo>
                  <a:pt x="237901" y="42454"/>
                </a:lnTo>
                <a:cubicBezTo>
                  <a:pt x="246585" y="42454"/>
                  <a:pt x="253625" y="49494"/>
                  <a:pt x="253625" y="58178"/>
                </a:cubicBezTo>
                <a:cubicBezTo>
                  <a:pt x="253625" y="66862"/>
                  <a:pt x="246585" y="73901"/>
                  <a:pt x="237901" y="73901"/>
                </a:cubicBezTo>
                <a:lnTo>
                  <a:pt x="225117" y="73901"/>
                </a:lnTo>
                <a:lnTo>
                  <a:pt x="225117" y="172961"/>
                </a:lnTo>
                <a:lnTo>
                  <a:pt x="237901" y="172961"/>
                </a:lnTo>
                <a:cubicBezTo>
                  <a:pt x="246585" y="172961"/>
                  <a:pt x="253625" y="180001"/>
                  <a:pt x="253625" y="188685"/>
                </a:cubicBezTo>
                <a:cubicBezTo>
                  <a:pt x="253625" y="197369"/>
                  <a:pt x="246585" y="204409"/>
                  <a:pt x="237901" y="204409"/>
                </a:cubicBezTo>
                <a:lnTo>
                  <a:pt x="225117" y="204409"/>
                </a:lnTo>
                <a:lnTo>
                  <a:pt x="225117" y="303469"/>
                </a:lnTo>
                <a:lnTo>
                  <a:pt x="237901" y="303469"/>
                </a:lnTo>
                <a:cubicBezTo>
                  <a:pt x="246585" y="303469"/>
                  <a:pt x="253625" y="310509"/>
                  <a:pt x="253625" y="319193"/>
                </a:cubicBezTo>
                <a:cubicBezTo>
                  <a:pt x="253625" y="327877"/>
                  <a:pt x="246585" y="334917"/>
                  <a:pt x="237901" y="334917"/>
                </a:cubicBezTo>
                <a:lnTo>
                  <a:pt x="209393" y="334917"/>
                </a:lnTo>
                <a:cubicBezTo>
                  <a:pt x="200709" y="334917"/>
                  <a:pt x="193670" y="327877"/>
                  <a:pt x="193670" y="319193"/>
                </a:cubicBezTo>
                <a:lnTo>
                  <a:pt x="193670" y="204409"/>
                </a:lnTo>
                <a:lnTo>
                  <a:pt x="173795" y="204409"/>
                </a:lnTo>
                <a:cubicBezTo>
                  <a:pt x="165111" y="204409"/>
                  <a:pt x="158071" y="197369"/>
                  <a:pt x="158071" y="188685"/>
                </a:cubicBezTo>
                <a:cubicBezTo>
                  <a:pt x="158071" y="180001"/>
                  <a:pt x="165111" y="172961"/>
                  <a:pt x="173795" y="172961"/>
                </a:cubicBezTo>
                <a:lnTo>
                  <a:pt x="193685" y="172961"/>
                </a:lnTo>
                <a:lnTo>
                  <a:pt x="193685" y="58178"/>
                </a:lnTo>
                <a:close/>
                <a:moveTo>
                  <a:pt x="131592" y="250087"/>
                </a:moveTo>
                <a:cubicBezTo>
                  <a:pt x="131592" y="263562"/>
                  <a:pt x="102078" y="274521"/>
                  <a:pt x="65804" y="274521"/>
                </a:cubicBezTo>
                <a:cubicBezTo>
                  <a:pt x="29513" y="274521"/>
                  <a:pt x="15" y="263562"/>
                  <a:pt x="15" y="250087"/>
                </a:cubicBezTo>
                <a:lnTo>
                  <a:pt x="15" y="220950"/>
                </a:lnTo>
                <a:cubicBezTo>
                  <a:pt x="15" y="220259"/>
                  <a:pt x="172" y="219598"/>
                  <a:pt x="471" y="218985"/>
                </a:cubicBezTo>
                <a:cubicBezTo>
                  <a:pt x="746" y="218400"/>
                  <a:pt x="1155" y="217888"/>
                  <a:pt x="1666" y="217491"/>
                </a:cubicBezTo>
                <a:cubicBezTo>
                  <a:pt x="2793" y="216876"/>
                  <a:pt x="4156" y="216876"/>
                  <a:pt x="5283" y="217491"/>
                </a:cubicBezTo>
                <a:cubicBezTo>
                  <a:pt x="24223" y="226241"/>
                  <a:pt x="44952" y="230425"/>
                  <a:pt x="65804" y="229709"/>
                </a:cubicBezTo>
                <a:cubicBezTo>
                  <a:pt x="86655" y="230425"/>
                  <a:pt x="107384" y="226241"/>
                  <a:pt x="126325" y="217491"/>
                </a:cubicBezTo>
                <a:cubicBezTo>
                  <a:pt x="127447" y="216882"/>
                  <a:pt x="128803" y="216882"/>
                  <a:pt x="129925" y="217491"/>
                </a:cubicBezTo>
                <a:cubicBezTo>
                  <a:pt x="130442" y="217886"/>
                  <a:pt x="130857" y="218398"/>
                  <a:pt x="131136" y="218985"/>
                </a:cubicBezTo>
                <a:cubicBezTo>
                  <a:pt x="131422" y="219602"/>
                  <a:pt x="131577" y="220271"/>
                  <a:pt x="131592" y="220950"/>
                </a:cubicBezTo>
                <a:close/>
                <a:moveTo>
                  <a:pt x="0" y="188685"/>
                </a:moveTo>
                <a:lnTo>
                  <a:pt x="0" y="159533"/>
                </a:lnTo>
                <a:cubicBezTo>
                  <a:pt x="14" y="158857"/>
                  <a:pt x="175" y="158192"/>
                  <a:pt x="471" y="157584"/>
                </a:cubicBezTo>
                <a:cubicBezTo>
                  <a:pt x="746" y="156998"/>
                  <a:pt x="1155" y="156486"/>
                  <a:pt x="1666" y="156090"/>
                </a:cubicBezTo>
                <a:cubicBezTo>
                  <a:pt x="2769" y="155405"/>
                  <a:pt x="4164" y="155405"/>
                  <a:pt x="5267" y="156090"/>
                </a:cubicBezTo>
                <a:cubicBezTo>
                  <a:pt x="24236" y="164769"/>
                  <a:pt x="44953" y="168950"/>
                  <a:pt x="65804" y="168307"/>
                </a:cubicBezTo>
                <a:cubicBezTo>
                  <a:pt x="86643" y="168945"/>
                  <a:pt x="107349" y="164764"/>
                  <a:pt x="126309" y="156090"/>
                </a:cubicBezTo>
                <a:cubicBezTo>
                  <a:pt x="127415" y="155398"/>
                  <a:pt x="128819" y="155398"/>
                  <a:pt x="129925" y="156090"/>
                </a:cubicBezTo>
                <a:cubicBezTo>
                  <a:pt x="130436" y="156486"/>
                  <a:pt x="130846" y="156998"/>
                  <a:pt x="131120" y="157584"/>
                </a:cubicBezTo>
                <a:cubicBezTo>
                  <a:pt x="131417" y="158192"/>
                  <a:pt x="131578" y="158857"/>
                  <a:pt x="131592" y="159533"/>
                </a:cubicBezTo>
                <a:lnTo>
                  <a:pt x="131592" y="188685"/>
                </a:lnTo>
                <a:cubicBezTo>
                  <a:pt x="131592" y="202161"/>
                  <a:pt x="102078" y="213120"/>
                  <a:pt x="65804" y="213120"/>
                </a:cubicBezTo>
                <a:cubicBezTo>
                  <a:pt x="29513" y="213120"/>
                  <a:pt x="0" y="202161"/>
                  <a:pt x="0" y="188685"/>
                </a:cubicBezTo>
                <a:close/>
                <a:moveTo>
                  <a:pt x="131592" y="127268"/>
                </a:moveTo>
                <a:cubicBezTo>
                  <a:pt x="131592" y="140775"/>
                  <a:pt x="102126" y="151703"/>
                  <a:pt x="65804" y="151703"/>
                </a:cubicBezTo>
                <a:cubicBezTo>
                  <a:pt x="29466" y="151703"/>
                  <a:pt x="15" y="140775"/>
                  <a:pt x="15" y="127284"/>
                </a:cubicBezTo>
                <a:cubicBezTo>
                  <a:pt x="15" y="113793"/>
                  <a:pt x="29450" y="102833"/>
                  <a:pt x="65804" y="102833"/>
                </a:cubicBezTo>
                <a:cubicBezTo>
                  <a:pt x="102126" y="102833"/>
                  <a:pt x="131592" y="113777"/>
                  <a:pt x="131592" y="127268"/>
                </a:cubicBezTo>
                <a:close/>
                <a:moveTo>
                  <a:pt x="370217" y="88792"/>
                </a:moveTo>
                <a:cubicBezTo>
                  <a:pt x="370217" y="99893"/>
                  <a:pt x="352574" y="110994"/>
                  <a:pt x="327165" y="110994"/>
                </a:cubicBezTo>
                <a:cubicBezTo>
                  <a:pt x="301755" y="110994"/>
                  <a:pt x="283987" y="99217"/>
                  <a:pt x="283987" y="88792"/>
                </a:cubicBezTo>
                <a:lnTo>
                  <a:pt x="283987" y="52831"/>
                </a:lnTo>
                <a:cubicBezTo>
                  <a:pt x="284011" y="51822"/>
                  <a:pt x="284559" y="50899"/>
                  <a:pt x="285434" y="50394"/>
                </a:cubicBezTo>
                <a:cubicBezTo>
                  <a:pt x="286334" y="49896"/>
                  <a:pt x="287427" y="49896"/>
                  <a:pt x="288327" y="50394"/>
                </a:cubicBezTo>
                <a:cubicBezTo>
                  <a:pt x="300105" y="57238"/>
                  <a:pt x="313546" y="60694"/>
                  <a:pt x="327165" y="60379"/>
                </a:cubicBezTo>
                <a:cubicBezTo>
                  <a:pt x="340782" y="60676"/>
                  <a:pt x="354218" y="57222"/>
                  <a:pt x="366003" y="50394"/>
                </a:cubicBezTo>
                <a:cubicBezTo>
                  <a:pt x="366852" y="49874"/>
                  <a:pt x="367915" y="49849"/>
                  <a:pt x="368787" y="50331"/>
                </a:cubicBezTo>
                <a:cubicBezTo>
                  <a:pt x="369659" y="50812"/>
                  <a:pt x="370205" y="51725"/>
                  <a:pt x="370217" y="52721"/>
                </a:cubicBezTo>
                <a:close/>
                <a:moveTo>
                  <a:pt x="369824" y="184487"/>
                </a:moveTo>
                <a:cubicBezTo>
                  <a:pt x="370074" y="184905"/>
                  <a:pt x="370210" y="185383"/>
                  <a:pt x="370217" y="185871"/>
                </a:cubicBezTo>
                <a:lnTo>
                  <a:pt x="370217" y="221941"/>
                </a:lnTo>
                <a:cubicBezTo>
                  <a:pt x="370217" y="233042"/>
                  <a:pt x="352574" y="244143"/>
                  <a:pt x="327165" y="244143"/>
                </a:cubicBezTo>
                <a:cubicBezTo>
                  <a:pt x="301739" y="244143"/>
                  <a:pt x="283987" y="232366"/>
                  <a:pt x="283987" y="221941"/>
                </a:cubicBezTo>
                <a:lnTo>
                  <a:pt x="283987" y="185981"/>
                </a:lnTo>
                <a:cubicBezTo>
                  <a:pt x="284011" y="184972"/>
                  <a:pt x="284559" y="184048"/>
                  <a:pt x="285434" y="183544"/>
                </a:cubicBezTo>
                <a:cubicBezTo>
                  <a:pt x="286331" y="183054"/>
                  <a:pt x="287415" y="183054"/>
                  <a:pt x="288311" y="183544"/>
                </a:cubicBezTo>
                <a:cubicBezTo>
                  <a:pt x="300104" y="190383"/>
                  <a:pt x="313532" y="193843"/>
                  <a:pt x="327149" y="193528"/>
                </a:cubicBezTo>
                <a:cubicBezTo>
                  <a:pt x="340773" y="193827"/>
                  <a:pt x="354216" y="190367"/>
                  <a:pt x="366003" y="183528"/>
                </a:cubicBezTo>
                <a:cubicBezTo>
                  <a:pt x="366633" y="183142"/>
                  <a:pt x="367392" y="183025"/>
                  <a:pt x="368110" y="183202"/>
                </a:cubicBezTo>
                <a:cubicBezTo>
                  <a:pt x="368828" y="183379"/>
                  <a:pt x="369445" y="183836"/>
                  <a:pt x="369823" y="184471"/>
                </a:cubicBezTo>
                <a:close/>
                <a:moveTo>
                  <a:pt x="370217" y="355169"/>
                </a:moveTo>
                <a:cubicBezTo>
                  <a:pt x="370217" y="366270"/>
                  <a:pt x="352574" y="377371"/>
                  <a:pt x="327165" y="377371"/>
                </a:cubicBezTo>
                <a:cubicBezTo>
                  <a:pt x="301755" y="377371"/>
                  <a:pt x="283987" y="365610"/>
                  <a:pt x="283987" y="355169"/>
                </a:cubicBezTo>
                <a:lnTo>
                  <a:pt x="283987" y="319209"/>
                </a:lnTo>
                <a:cubicBezTo>
                  <a:pt x="284011" y="318199"/>
                  <a:pt x="284559" y="317276"/>
                  <a:pt x="285434" y="316771"/>
                </a:cubicBezTo>
                <a:cubicBezTo>
                  <a:pt x="286335" y="316276"/>
                  <a:pt x="287426" y="316276"/>
                  <a:pt x="288327" y="316771"/>
                </a:cubicBezTo>
                <a:cubicBezTo>
                  <a:pt x="300105" y="323615"/>
                  <a:pt x="313546" y="327071"/>
                  <a:pt x="327165" y="326756"/>
                </a:cubicBezTo>
                <a:cubicBezTo>
                  <a:pt x="340782" y="327053"/>
                  <a:pt x="354218" y="323599"/>
                  <a:pt x="366003" y="316771"/>
                </a:cubicBezTo>
                <a:cubicBezTo>
                  <a:pt x="366852" y="316251"/>
                  <a:pt x="367915" y="316226"/>
                  <a:pt x="368787" y="316708"/>
                </a:cubicBezTo>
                <a:cubicBezTo>
                  <a:pt x="369659" y="317189"/>
                  <a:pt x="370205" y="318102"/>
                  <a:pt x="370217" y="319098"/>
                </a:cubicBezTo>
                <a:close/>
                <a:moveTo>
                  <a:pt x="327165" y="133149"/>
                </a:moveTo>
                <a:cubicBezTo>
                  <a:pt x="352574" y="133149"/>
                  <a:pt x="370217" y="144910"/>
                  <a:pt x="370217" y="155351"/>
                </a:cubicBezTo>
                <a:cubicBezTo>
                  <a:pt x="370217" y="165776"/>
                  <a:pt x="352574" y="177537"/>
                  <a:pt x="327165" y="177537"/>
                </a:cubicBezTo>
                <a:cubicBezTo>
                  <a:pt x="301755" y="177537"/>
                  <a:pt x="283987" y="165776"/>
                  <a:pt x="283987" y="155351"/>
                </a:cubicBezTo>
                <a:cubicBezTo>
                  <a:pt x="283987" y="144910"/>
                  <a:pt x="301739" y="133149"/>
                  <a:pt x="327165" y="133149"/>
                </a:cubicBezTo>
                <a:close/>
                <a:moveTo>
                  <a:pt x="327165" y="310781"/>
                </a:moveTo>
                <a:cubicBezTo>
                  <a:pt x="301739" y="310781"/>
                  <a:pt x="283987" y="299019"/>
                  <a:pt x="283987" y="288579"/>
                </a:cubicBezTo>
                <a:cubicBezTo>
                  <a:pt x="283987" y="278154"/>
                  <a:pt x="301755" y="266377"/>
                  <a:pt x="327165" y="266377"/>
                </a:cubicBezTo>
                <a:cubicBezTo>
                  <a:pt x="352574" y="266377"/>
                  <a:pt x="370217" y="278154"/>
                  <a:pt x="370217" y="288579"/>
                </a:cubicBezTo>
                <a:cubicBezTo>
                  <a:pt x="370217" y="299019"/>
                  <a:pt x="352574" y="310781"/>
                  <a:pt x="327165" y="310781"/>
                </a:cubicBezTo>
                <a:close/>
              </a:path>
            </a:pathLst>
          </a:custGeom>
          <a:solidFill>
            <a:srgbClr val="1AC3FB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1956247" y="3843354"/>
            <a:ext cx="376863" cy="374499"/>
          </a:xfrm>
          <a:custGeom>
            <a:avLst/>
            <a:gdLst/>
            <a:ahLst/>
            <a:cxnLst/>
            <a:rect l="0" t="0" r="0" b="0"/>
            <a:pathLst>
              <a:path w="376863" h="374499">
                <a:moveTo>
                  <a:pt x="145118" y="45803"/>
                </a:moveTo>
                <a:cubicBezTo>
                  <a:pt x="145122" y="29691"/>
                  <a:pt x="154078" y="14916"/>
                  <a:pt x="168360" y="7458"/>
                </a:cubicBezTo>
                <a:cubicBezTo>
                  <a:pt x="182642" y="0"/>
                  <a:pt x="199885" y="1094"/>
                  <a:pt x="213109" y="10298"/>
                </a:cubicBezTo>
                <a:cubicBezTo>
                  <a:pt x="226334" y="19502"/>
                  <a:pt x="233349" y="35292"/>
                  <a:pt x="231316" y="51275"/>
                </a:cubicBezTo>
                <a:lnTo>
                  <a:pt x="314731" y="122771"/>
                </a:lnTo>
                <a:cubicBezTo>
                  <a:pt x="329959" y="116677"/>
                  <a:pt x="347324" y="119717"/>
                  <a:pt x="359577" y="130622"/>
                </a:cubicBezTo>
                <a:cubicBezTo>
                  <a:pt x="371829" y="141527"/>
                  <a:pt x="376863" y="158422"/>
                  <a:pt x="372576" y="174255"/>
                </a:cubicBezTo>
                <a:cubicBezTo>
                  <a:pt x="368289" y="190087"/>
                  <a:pt x="355419" y="202135"/>
                  <a:pt x="339339" y="205369"/>
                </a:cubicBezTo>
                <a:lnTo>
                  <a:pt x="317325" y="296174"/>
                </a:lnTo>
                <a:cubicBezTo>
                  <a:pt x="331995" y="307240"/>
                  <a:pt x="338076" y="326365"/>
                  <a:pt x="332491" y="343872"/>
                </a:cubicBezTo>
                <a:cubicBezTo>
                  <a:pt x="326905" y="361378"/>
                  <a:pt x="310872" y="373448"/>
                  <a:pt x="292503" y="373973"/>
                </a:cubicBezTo>
                <a:cubicBezTo>
                  <a:pt x="274135" y="374499"/>
                  <a:pt x="257438" y="363365"/>
                  <a:pt x="250861" y="346207"/>
                </a:cubicBezTo>
                <a:lnTo>
                  <a:pt x="125919" y="346207"/>
                </a:lnTo>
                <a:cubicBezTo>
                  <a:pt x="119426" y="363194"/>
                  <a:pt x="103007" y="374311"/>
                  <a:pt x="84824" y="374033"/>
                </a:cubicBezTo>
                <a:cubicBezTo>
                  <a:pt x="66640" y="373755"/>
                  <a:pt x="50569" y="362142"/>
                  <a:pt x="44598" y="344964"/>
                </a:cubicBezTo>
                <a:cubicBezTo>
                  <a:pt x="38626" y="327787"/>
                  <a:pt x="44028" y="308709"/>
                  <a:pt x="58118" y="297211"/>
                </a:cubicBezTo>
                <a:lnTo>
                  <a:pt x="35775" y="205007"/>
                </a:lnTo>
                <a:cubicBezTo>
                  <a:pt x="20127" y="201240"/>
                  <a:pt x="7862" y="189102"/>
                  <a:pt x="3931" y="173496"/>
                </a:cubicBezTo>
                <a:cubicBezTo>
                  <a:pt x="0" y="157889"/>
                  <a:pt x="5051" y="141389"/>
                  <a:pt x="17047" y="130659"/>
                </a:cubicBezTo>
                <a:cubicBezTo>
                  <a:pt x="29042" y="119929"/>
                  <a:pt x="46000" y="116739"/>
                  <a:pt x="61074" y="122378"/>
                </a:cubicBezTo>
                <a:lnTo>
                  <a:pt x="145464" y="51260"/>
                </a:lnTo>
                <a:cubicBezTo>
                  <a:pt x="145234" y="49445"/>
                  <a:pt x="145119" y="47617"/>
                  <a:pt x="145118" y="45788"/>
                </a:cubicBezTo>
                <a:close/>
                <a:moveTo>
                  <a:pt x="125919" y="315231"/>
                </a:moveTo>
                <a:lnTo>
                  <a:pt x="250861" y="315231"/>
                </a:lnTo>
                <a:cubicBezTo>
                  <a:pt x="256797" y="299762"/>
                  <a:pt x="271038" y="289037"/>
                  <a:pt x="287544" y="287604"/>
                </a:cubicBezTo>
                <a:lnTo>
                  <a:pt x="308756" y="200117"/>
                </a:lnTo>
                <a:cubicBezTo>
                  <a:pt x="289390" y="188638"/>
                  <a:pt x="282072" y="164221"/>
                  <a:pt x="291931" y="143983"/>
                </a:cubicBezTo>
                <a:lnTo>
                  <a:pt x="216111" y="78996"/>
                </a:lnTo>
                <a:cubicBezTo>
                  <a:pt x="208342" y="85507"/>
                  <a:pt x="198526" y="89071"/>
                  <a:pt x="188390" y="89059"/>
                </a:cubicBezTo>
                <a:cubicBezTo>
                  <a:pt x="178231" y="89068"/>
                  <a:pt x="168396" y="85488"/>
                  <a:pt x="160622" y="78949"/>
                </a:cubicBezTo>
                <a:lnTo>
                  <a:pt x="84440" y="143197"/>
                </a:lnTo>
                <a:cubicBezTo>
                  <a:pt x="95158" y="164084"/>
                  <a:pt x="87259" y="189707"/>
                  <a:pt x="66641" y="200934"/>
                </a:cubicBezTo>
                <a:lnTo>
                  <a:pt x="87632" y="287510"/>
                </a:lnTo>
                <a:cubicBezTo>
                  <a:pt x="104762" y="288354"/>
                  <a:pt x="119779" y="299232"/>
                  <a:pt x="125919" y="315246"/>
                </a:cubicBezTo>
                <a:close/>
                <a:moveTo>
                  <a:pt x="225640" y="113746"/>
                </a:moveTo>
                <a:cubicBezTo>
                  <a:pt x="230310" y="118117"/>
                  <a:pt x="231819" y="124910"/>
                  <a:pt x="229429" y="130853"/>
                </a:cubicBezTo>
                <a:lnTo>
                  <a:pt x="225137" y="141498"/>
                </a:lnTo>
                <a:cubicBezTo>
                  <a:pt x="252239" y="155684"/>
                  <a:pt x="269181" y="183788"/>
                  <a:pt x="269069" y="214378"/>
                </a:cubicBezTo>
                <a:cubicBezTo>
                  <a:pt x="269144" y="236207"/>
                  <a:pt x="260506" y="257164"/>
                  <a:pt x="245071" y="272600"/>
                </a:cubicBezTo>
                <a:cubicBezTo>
                  <a:pt x="229635" y="288035"/>
                  <a:pt x="208678" y="296674"/>
                  <a:pt x="186849" y="296598"/>
                </a:cubicBezTo>
                <a:cubicBezTo>
                  <a:pt x="127806" y="296598"/>
                  <a:pt x="83040" y="232272"/>
                  <a:pt x="116894" y="169911"/>
                </a:cubicBezTo>
                <a:cubicBezTo>
                  <a:pt x="120976" y="162401"/>
                  <a:pt x="130373" y="159622"/>
                  <a:pt x="137884" y="163703"/>
                </a:cubicBezTo>
                <a:cubicBezTo>
                  <a:pt x="145394" y="167784"/>
                  <a:pt x="148175" y="177180"/>
                  <a:pt x="144096" y="184692"/>
                </a:cubicBezTo>
                <a:cubicBezTo>
                  <a:pt x="121595" y="226140"/>
                  <a:pt x="150983" y="265638"/>
                  <a:pt x="186865" y="265638"/>
                </a:cubicBezTo>
                <a:cubicBezTo>
                  <a:pt x="200481" y="265709"/>
                  <a:pt x="213561" y="260332"/>
                  <a:pt x="223190" y="250703"/>
                </a:cubicBezTo>
                <a:cubicBezTo>
                  <a:pt x="232818" y="241075"/>
                  <a:pt x="238196" y="227995"/>
                  <a:pt x="238124" y="214378"/>
                </a:cubicBezTo>
                <a:cubicBezTo>
                  <a:pt x="238216" y="196422"/>
                  <a:pt x="228858" y="179741"/>
                  <a:pt x="213485" y="170462"/>
                </a:cubicBezTo>
                <a:lnTo>
                  <a:pt x="209303" y="180839"/>
                </a:lnTo>
                <a:cubicBezTo>
                  <a:pt x="206894" y="186801"/>
                  <a:pt x="201052" y="190655"/>
                  <a:pt x="194623" y="190522"/>
                </a:cubicBezTo>
                <a:cubicBezTo>
                  <a:pt x="188194" y="190389"/>
                  <a:pt x="182516" y="186298"/>
                  <a:pt x="180355" y="180242"/>
                </a:cubicBezTo>
                <a:lnTo>
                  <a:pt x="168200" y="145885"/>
                </a:lnTo>
                <a:cubicBezTo>
                  <a:pt x="165568" y="138457"/>
                  <a:pt x="168940" y="130237"/>
                  <a:pt x="176031" y="126797"/>
                </a:cubicBezTo>
                <a:lnTo>
                  <a:pt x="208312" y="111136"/>
                </a:lnTo>
                <a:cubicBezTo>
                  <a:pt x="214071" y="108336"/>
                  <a:pt x="220960" y="109374"/>
                  <a:pt x="225640" y="113746"/>
                </a:cubicBezTo>
                <a:close/>
              </a:path>
            </a:pathLst>
          </a:custGeom>
          <a:solidFill>
            <a:srgbClr val="FFE711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5" name="Rounded Rectangle 34"/>
          <p:cNvSpPr/>
          <p:nvPr/>
        </p:nvSpPr>
        <p:spPr>
          <a:xfrm>
            <a:off x="1327894" y="2334347"/>
            <a:ext cx="375564" cy="375572"/>
          </a:xfrm>
          <a:custGeom>
            <a:avLst/>
            <a:gdLst/>
            <a:ahLst/>
            <a:cxnLst/>
            <a:rect l="0" t="0" r="0" b="0"/>
            <a:pathLst>
              <a:path w="375564" h="375572">
                <a:moveTo>
                  <a:pt x="374322" y="9631"/>
                </a:moveTo>
                <a:cubicBezTo>
                  <a:pt x="375134" y="11562"/>
                  <a:pt x="375551" y="13637"/>
                  <a:pt x="375548" y="15732"/>
                </a:cubicBezTo>
                <a:lnTo>
                  <a:pt x="375548" y="61614"/>
                </a:lnTo>
                <a:cubicBezTo>
                  <a:pt x="375547" y="67973"/>
                  <a:pt x="371716" y="73704"/>
                  <a:pt x="365841" y="76138"/>
                </a:cubicBezTo>
                <a:cubicBezTo>
                  <a:pt x="359966" y="78571"/>
                  <a:pt x="353204" y="77226"/>
                  <a:pt x="348707" y="72731"/>
                </a:cubicBezTo>
                <a:lnTo>
                  <a:pt x="336899" y="60922"/>
                </a:lnTo>
                <a:lnTo>
                  <a:pt x="317433" y="80388"/>
                </a:lnTo>
                <a:cubicBezTo>
                  <a:pt x="311289" y="86534"/>
                  <a:pt x="301326" y="86536"/>
                  <a:pt x="295181" y="80391"/>
                </a:cubicBezTo>
                <a:cubicBezTo>
                  <a:pt x="289036" y="74246"/>
                  <a:pt x="289037" y="64282"/>
                  <a:pt x="295184" y="58139"/>
                </a:cubicBezTo>
                <a:lnTo>
                  <a:pt x="314650" y="38673"/>
                </a:lnTo>
                <a:lnTo>
                  <a:pt x="302841" y="26864"/>
                </a:lnTo>
                <a:cubicBezTo>
                  <a:pt x="298334" y="22369"/>
                  <a:pt x="296982" y="15600"/>
                  <a:pt x="299417" y="9718"/>
                </a:cubicBezTo>
                <a:cubicBezTo>
                  <a:pt x="301852" y="3836"/>
                  <a:pt x="307592" y="3"/>
                  <a:pt x="313958" y="8"/>
                </a:cubicBezTo>
                <a:lnTo>
                  <a:pt x="359840" y="8"/>
                </a:lnTo>
                <a:cubicBezTo>
                  <a:pt x="366167" y="0"/>
                  <a:pt x="371878" y="3795"/>
                  <a:pt x="374322" y="9631"/>
                </a:cubicBezTo>
                <a:close/>
                <a:moveTo>
                  <a:pt x="61622" y="8"/>
                </a:moveTo>
                <a:cubicBezTo>
                  <a:pt x="67988" y="3"/>
                  <a:pt x="73728" y="3836"/>
                  <a:pt x="76163" y="9718"/>
                </a:cubicBezTo>
                <a:cubicBezTo>
                  <a:pt x="78597" y="15600"/>
                  <a:pt x="77246" y="22369"/>
                  <a:pt x="72739" y="26864"/>
                </a:cubicBezTo>
                <a:lnTo>
                  <a:pt x="60930" y="38673"/>
                </a:lnTo>
                <a:lnTo>
                  <a:pt x="80396" y="58139"/>
                </a:lnTo>
                <a:cubicBezTo>
                  <a:pt x="86543" y="64282"/>
                  <a:pt x="86544" y="74246"/>
                  <a:pt x="80399" y="80391"/>
                </a:cubicBezTo>
                <a:cubicBezTo>
                  <a:pt x="74254" y="86536"/>
                  <a:pt x="64291" y="86534"/>
                  <a:pt x="58147" y="80388"/>
                </a:cubicBezTo>
                <a:lnTo>
                  <a:pt x="38681" y="60922"/>
                </a:lnTo>
                <a:lnTo>
                  <a:pt x="26873" y="72731"/>
                </a:lnTo>
                <a:cubicBezTo>
                  <a:pt x="22377" y="77237"/>
                  <a:pt x="15608" y="78589"/>
                  <a:pt x="9726" y="76155"/>
                </a:cubicBezTo>
                <a:cubicBezTo>
                  <a:pt x="3845" y="73720"/>
                  <a:pt x="11" y="67979"/>
                  <a:pt x="16" y="61614"/>
                </a:cubicBezTo>
                <a:lnTo>
                  <a:pt x="16" y="15732"/>
                </a:lnTo>
                <a:cubicBezTo>
                  <a:pt x="16" y="7048"/>
                  <a:pt x="7056" y="8"/>
                  <a:pt x="15740" y="8"/>
                </a:cubicBezTo>
                <a:close/>
                <a:moveTo>
                  <a:pt x="9734" y="299421"/>
                </a:moveTo>
                <a:cubicBezTo>
                  <a:pt x="15611" y="296986"/>
                  <a:pt x="22376" y="298333"/>
                  <a:pt x="26873" y="302833"/>
                </a:cubicBezTo>
                <a:lnTo>
                  <a:pt x="38681" y="314657"/>
                </a:lnTo>
                <a:lnTo>
                  <a:pt x="58147" y="295175"/>
                </a:lnTo>
                <a:cubicBezTo>
                  <a:pt x="64291" y="289029"/>
                  <a:pt x="74254" y="289028"/>
                  <a:pt x="80399" y="295173"/>
                </a:cubicBezTo>
                <a:cubicBezTo>
                  <a:pt x="86544" y="301318"/>
                  <a:pt x="86543" y="311281"/>
                  <a:pt x="80396" y="317425"/>
                </a:cubicBezTo>
                <a:lnTo>
                  <a:pt x="60930" y="336891"/>
                </a:lnTo>
                <a:lnTo>
                  <a:pt x="72739" y="348715"/>
                </a:lnTo>
                <a:cubicBezTo>
                  <a:pt x="77234" y="353212"/>
                  <a:pt x="78579" y="359974"/>
                  <a:pt x="76146" y="365848"/>
                </a:cubicBezTo>
                <a:cubicBezTo>
                  <a:pt x="73713" y="371723"/>
                  <a:pt x="67981" y="375554"/>
                  <a:pt x="61622" y="375555"/>
                </a:cubicBezTo>
                <a:lnTo>
                  <a:pt x="15740" y="375555"/>
                </a:lnTo>
                <a:cubicBezTo>
                  <a:pt x="11565" y="375572"/>
                  <a:pt x="7556" y="373921"/>
                  <a:pt x="4603" y="370969"/>
                </a:cubicBezTo>
                <a:cubicBezTo>
                  <a:pt x="1651" y="368016"/>
                  <a:pt x="0" y="364007"/>
                  <a:pt x="16" y="359832"/>
                </a:cubicBezTo>
                <a:lnTo>
                  <a:pt x="16" y="313950"/>
                </a:lnTo>
                <a:cubicBezTo>
                  <a:pt x="17" y="307587"/>
                  <a:pt x="3853" y="301851"/>
                  <a:pt x="9734" y="299421"/>
                </a:cubicBezTo>
                <a:close/>
                <a:moveTo>
                  <a:pt x="365846" y="299421"/>
                </a:moveTo>
                <a:cubicBezTo>
                  <a:pt x="371721" y="301856"/>
                  <a:pt x="375550" y="307590"/>
                  <a:pt x="375548" y="313950"/>
                </a:cubicBezTo>
                <a:lnTo>
                  <a:pt x="375548" y="359832"/>
                </a:lnTo>
                <a:cubicBezTo>
                  <a:pt x="375564" y="365690"/>
                  <a:pt x="372305" y="371066"/>
                  <a:pt x="367104" y="373763"/>
                </a:cubicBezTo>
                <a:cubicBezTo>
                  <a:pt x="364863" y="374939"/>
                  <a:pt x="362371" y="375554"/>
                  <a:pt x="359840" y="375555"/>
                </a:cubicBezTo>
                <a:lnTo>
                  <a:pt x="313958" y="375555"/>
                </a:lnTo>
                <a:cubicBezTo>
                  <a:pt x="307599" y="375554"/>
                  <a:pt x="301867" y="371723"/>
                  <a:pt x="299434" y="365848"/>
                </a:cubicBezTo>
                <a:cubicBezTo>
                  <a:pt x="297001" y="359974"/>
                  <a:pt x="298345" y="353212"/>
                  <a:pt x="302841" y="348715"/>
                </a:cubicBezTo>
                <a:lnTo>
                  <a:pt x="314665" y="336891"/>
                </a:lnTo>
                <a:lnTo>
                  <a:pt x="295184" y="317425"/>
                </a:lnTo>
                <a:cubicBezTo>
                  <a:pt x="289037" y="311281"/>
                  <a:pt x="289036" y="301318"/>
                  <a:pt x="295181" y="295173"/>
                </a:cubicBezTo>
                <a:cubicBezTo>
                  <a:pt x="301326" y="289028"/>
                  <a:pt x="311289" y="289029"/>
                  <a:pt x="317433" y="295175"/>
                </a:cubicBezTo>
                <a:lnTo>
                  <a:pt x="336899" y="314657"/>
                </a:lnTo>
                <a:lnTo>
                  <a:pt x="348707" y="302833"/>
                </a:lnTo>
                <a:cubicBezTo>
                  <a:pt x="353204" y="298333"/>
                  <a:pt x="359969" y="296986"/>
                  <a:pt x="365846" y="299421"/>
                </a:cubicBezTo>
                <a:close/>
                <a:moveTo>
                  <a:pt x="285230" y="114336"/>
                </a:moveTo>
                <a:cubicBezTo>
                  <a:pt x="289757" y="106932"/>
                  <a:pt x="299427" y="104596"/>
                  <a:pt x="306835" y="109116"/>
                </a:cubicBezTo>
                <a:cubicBezTo>
                  <a:pt x="337575" y="127890"/>
                  <a:pt x="359966" y="155737"/>
                  <a:pt x="359966" y="188568"/>
                </a:cubicBezTo>
                <a:cubicBezTo>
                  <a:pt x="359966" y="229277"/>
                  <a:pt x="327700" y="260096"/>
                  <a:pt x="287903" y="278351"/>
                </a:cubicBezTo>
                <a:cubicBezTo>
                  <a:pt x="280005" y="281972"/>
                  <a:pt x="270667" y="278505"/>
                  <a:pt x="267046" y="270607"/>
                </a:cubicBezTo>
                <a:cubicBezTo>
                  <a:pt x="263425" y="262709"/>
                  <a:pt x="266892" y="253371"/>
                  <a:pt x="274790" y="249749"/>
                </a:cubicBezTo>
                <a:cubicBezTo>
                  <a:pt x="310467" y="233397"/>
                  <a:pt x="328518" y="210754"/>
                  <a:pt x="328518" y="188568"/>
                </a:cubicBezTo>
                <a:cubicBezTo>
                  <a:pt x="328518" y="171083"/>
                  <a:pt x="316316" y="151774"/>
                  <a:pt x="290451" y="135940"/>
                </a:cubicBezTo>
                <a:cubicBezTo>
                  <a:pt x="283047" y="131413"/>
                  <a:pt x="280710" y="121744"/>
                  <a:pt x="285230" y="114336"/>
                </a:cubicBezTo>
                <a:close/>
                <a:moveTo>
                  <a:pt x="86387" y="134557"/>
                </a:moveTo>
                <a:cubicBezTo>
                  <a:pt x="58729" y="150579"/>
                  <a:pt x="45490" y="169951"/>
                  <a:pt x="45490" y="188568"/>
                </a:cubicBezTo>
                <a:cubicBezTo>
                  <a:pt x="45490" y="210754"/>
                  <a:pt x="63540" y="233396"/>
                  <a:pt x="99218" y="249749"/>
                </a:cubicBezTo>
                <a:cubicBezTo>
                  <a:pt x="107116" y="253371"/>
                  <a:pt x="110583" y="262709"/>
                  <a:pt x="106962" y="270607"/>
                </a:cubicBezTo>
                <a:cubicBezTo>
                  <a:pt x="103341" y="278505"/>
                  <a:pt x="94002" y="281972"/>
                  <a:pt x="86104" y="278351"/>
                </a:cubicBezTo>
                <a:cubicBezTo>
                  <a:pt x="46307" y="260096"/>
                  <a:pt x="14042" y="229277"/>
                  <a:pt x="14042" y="188568"/>
                </a:cubicBezTo>
                <a:cubicBezTo>
                  <a:pt x="14042" y="153740"/>
                  <a:pt x="38555" y="125924"/>
                  <a:pt x="70616" y="107354"/>
                </a:cubicBezTo>
                <a:cubicBezTo>
                  <a:pt x="75486" y="104350"/>
                  <a:pt x="81603" y="104228"/>
                  <a:pt x="86589" y="107036"/>
                </a:cubicBezTo>
                <a:cubicBezTo>
                  <a:pt x="91574" y="109844"/>
                  <a:pt x="94641" y="115139"/>
                  <a:pt x="94596" y="120860"/>
                </a:cubicBezTo>
                <a:cubicBezTo>
                  <a:pt x="94550" y="126582"/>
                  <a:pt x="91401" y="131828"/>
                  <a:pt x="86371" y="134557"/>
                </a:cubicBezTo>
                <a:close/>
                <a:moveTo>
                  <a:pt x="124486" y="134682"/>
                </a:moveTo>
                <a:cubicBezTo>
                  <a:pt x="124486" y="120327"/>
                  <a:pt x="152820" y="108691"/>
                  <a:pt x="187790" y="108691"/>
                </a:cubicBezTo>
                <a:cubicBezTo>
                  <a:pt x="222760" y="108691"/>
                  <a:pt x="251094" y="120327"/>
                  <a:pt x="251094" y="134682"/>
                </a:cubicBezTo>
                <a:cubicBezTo>
                  <a:pt x="251094" y="149054"/>
                  <a:pt x="222760" y="160690"/>
                  <a:pt x="187790" y="160690"/>
                </a:cubicBezTo>
                <a:cubicBezTo>
                  <a:pt x="152820" y="160690"/>
                  <a:pt x="124486" y="149054"/>
                  <a:pt x="124486" y="134682"/>
                </a:cubicBezTo>
                <a:close/>
                <a:moveTo>
                  <a:pt x="252729" y="169259"/>
                </a:moveTo>
                <a:lnTo>
                  <a:pt x="252729" y="196619"/>
                </a:lnTo>
                <a:cubicBezTo>
                  <a:pt x="252226" y="197905"/>
                  <a:pt x="251416" y="199049"/>
                  <a:pt x="250371" y="199952"/>
                </a:cubicBezTo>
                <a:cubicBezTo>
                  <a:pt x="247949" y="202311"/>
                  <a:pt x="243814" y="204984"/>
                  <a:pt x="237729" y="207468"/>
                </a:cubicBezTo>
                <a:cubicBezTo>
                  <a:pt x="225590" y="212421"/>
                  <a:pt x="207964" y="215691"/>
                  <a:pt x="187790" y="215691"/>
                </a:cubicBezTo>
                <a:cubicBezTo>
                  <a:pt x="167616" y="215691"/>
                  <a:pt x="149990" y="212421"/>
                  <a:pt x="137851" y="207468"/>
                </a:cubicBezTo>
                <a:cubicBezTo>
                  <a:pt x="131766" y="204984"/>
                  <a:pt x="127631" y="202311"/>
                  <a:pt x="125209" y="199952"/>
                </a:cubicBezTo>
                <a:cubicBezTo>
                  <a:pt x="124164" y="199049"/>
                  <a:pt x="123354" y="197905"/>
                  <a:pt x="122851" y="196619"/>
                </a:cubicBezTo>
                <a:lnTo>
                  <a:pt x="122851" y="169259"/>
                </a:lnTo>
                <a:cubicBezTo>
                  <a:pt x="126432" y="171431"/>
                  <a:pt x="130181" y="173313"/>
                  <a:pt x="134062" y="174888"/>
                </a:cubicBezTo>
                <a:cubicBezTo>
                  <a:pt x="148999" y="181020"/>
                  <a:pt x="168009" y="184275"/>
                  <a:pt x="187790" y="184275"/>
                </a:cubicBezTo>
                <a:cubicBezTo>
                  <a:pt x="207571" y="184275"/>
                  <a:pt x="226581" y="181020"/>
                  <a:pt x="241518" y="174888"/>
                </a:cubicBezTo>
                <a:cubicBezTo>
                  <a:pt x="245292" y="173347"/>
                  <a:pt x="249113" y="171492"/>
                  <a:pt x="252729" y="169259"/>
                </a:cubicBezTo>
                <a:close/>
                <a:moveTo>
                  <a:pt x="128951" y="229308"/>
                </a:moveTo>
                <a:cubicBezTo>
                  <a:pt x="144612" y="235692"/>
                  <a:pt x="165415" y="239277"/>
                  <a:pt x="187790" y="239277"/>
                </a:cubicBezTo>
                <a:cubicBezTo>
                  <a:pt x="210149" y="239277"/>
                  <a:pt x="230968" y="235692"/>
                  <a:pt x="246628" y="229308"/>
                </a:cubicBezTo>
                <a:cubicBezTo>
                  <a:pt x="248697" y="228466"/>
                  <a:pt x="250733" y="227543"/>
                  <a:pt x="252729" y="226541"/>
                </a:cubicBezTo>
                <a:lnTo>
                  <a:pt x="252729" y="236746"/>
                </a:lnTo>
                <a:cubicBezTo>
                  <a:pt x="252729" y="242799"/>
                  <a:pt x="249789" y="247815"/>
                  <a:pt x="245889" y="251620"/>
                </a:cubicBezTo>
                <a:cubicBezTo>
                  <a:pt x="242037" y="255394"/>
                  <a:pt x="236880" y="258397"/>
                  <a:pt x="231141" y="260724"/>
                </a:cubicBezTo>
                <a:cubicBezTo>
                  <a:pt x="219646" y="265410"/>
                  <a:pt x="204331" y="268052"/>
                  <a:pt x="187790" y="268052"/>
                </a:cubicBezTo>
                <a:cubicBezTo>
                  <a:pt x="171249" y="268052"/>
                  <a:pt x="155918" y="265410"/>
                  <a:pt x="144439" y="260724"/>
                </a:cubicBezTo>
                <a:cubicBezTo>
                  <a:pt x="138700" y="258382"/>
                  <a:pt x="133543" y="255394"/>
                  <a:pt x="129691" y="251620"/>
                </a:cubicBezTo>
                <a:cubicBezTo>
                  <a:pt x="125791" y="247815"/>
                  <a:pt x="122851" y="242784"/>
                  <a:pt x="122851" y="236746"/>
                </a:cubicBezTo>
                <a:lnTo>
                  <a:pt x="122851" y="226557"/>
                </a:lnTo>
                <a:cubicBezTo>
                  <a:pt x="124848" y="227553"/>
                  <a:pt x="126883" y="228471"/>
                  <a:pt x="128951" y="229308"/>
                </a:cubicBezTo>
                <a:close/>
              </a:path>
            </a:pathLst>
          </a:custGeom>
          <a:solidFill>
            <a:srgbClr val="43DD93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1641475" y="3098993"/>
            <a:ext cx="367308" cy="366564"/>
          </a:xfrm>
          <a:custGeom>
            <a:avLst/>
            <a:gdLst/>
            <a:ahLst/>
            <a:cxnLst/>
            <a:rect l="0" t="0" r="0" b="0"/>
            <a:pathLst>
              <a:path w="367308" h="366564">
                <a:moveTo>
                  <a:pt x="158967" y="52088"/>
                </a:moveTo>
                <a:cubicBezTo>
                  <a:pt x="165419" y="52088"/>
                  <a:pt x="170674" y="57272"/>
                  <a:pt x="170760" y="63724"/>
                </a:cubicBezTo>
                <a:lnTo>
                  <a:pt x="170760" y="141557"/>
                </a:lnTo>
                <a:cubicBezTo>
                  <a:pt x="170760" y="148070"/>
                  <a:pt x="165480" y="153349"/>
                  <a:pt x="158967" y="153349"/>
                </a:cubicBezTo>
                <a:cubicBezTo>
                  <a:pt x="152454" y="153349"/>
                  <a:pt x="147174" y="148070"/>
                  <a:pt x="147174" y="141557"/>
                </a:cubicBezTo>
                <a:lnTo>
                  <a:pt x="147174" y="63881"/>
                </a:lnTo>
                <a:cubicBezTo>
                  <a:pt x="147132" y="60740"/>
                  <a:pt x="148360" y="57716"/>
                  <a:pt x="150581" y="55495"/>
                </a:cubicBezTo>
                <a:cubicBezTo>
                  <a:pt x="152802" y="53274"/>
                  <a:pt x="155827" y="52045"/>
                  <a:pt x="158967" y="52088"/>
                </a:cubicBezTo>
                <a:close/>
                <a:moveTo>
                  <a:pt x="210070" y="50673"/>
                </a:moveTo>
                <a:lnTo>
                  <a:pt x="210070" y="154450"/>
                </a:lnTo>
                <a:cubicBezTo>
                  <a:pt x="210070" y="160963"/>
                  <a:pt x="204790" y="166243"/>
                  <a:pt x="198277" y="166243"/>
                </a:cubicBezTo>
                <a:cubicBezTo>
                  <a:pt x="191764" y="166243"/>
                  <a:pt x="186484" y="160963"/>
                  <a:pt x="186484" y="154450"/>
                </a:cubicBezTo>
                <a:lnTo>
                  <a:pt x="186484" y="50673"/>
                </a:lnTo>
                <a:cubicBezTo>
                  <a:pt x="186484" y="44160"/>
                  <a:pt x="191764" y="38880"/>
                  <a:pt x="198277" y="38880"/>
                </a:cubicBezTo>
                <a:cubicBezTo>
                  <a:pt x="204754" y="38965"/>
                  <a:pt x="209985" y="44195"/>
                  <a:pt x="210070" y="50673"/>
                </a:cubicBezTo>
                <a:close/>
                <a:moveTo>
                  <a:pt x="355515" y="64824"/>
                </a:moveTo>
                <a:cubicBezTo>
                  <a:pt x="361992" y="64909"/>
                  <a:pt x="367223" y="70140"/>
                  <a:pt x="367308" y="76617"/>
                </a:cubicBezTo>
                <a:lnTo>
                  <a:pt x="367308" y="128506"/>
                </a:lnTo>
                <a:cubicBezTo>
                  <a:pt x="367308" y="135019"/>
                  <a:pt x="362028" y="140299"/>
                  <a:pt x="355515" y="140299"/>
                </a:cubicBezTo>
                <a:cubicBezTo>
                  <a:pt x="349002" y="140299"/>
                  <a:pt x="343722" y="135019"/>
                  <a:pt x="343722" y="128506"/>
                </a:cubicBezTo>
                <a:lnTo>
                  <a:pt x="343722" y="76617"/>
                </a:lnTo>
                <a:cubicBezTo>
                  <a:pt x="343722" y="70104"/>
                  <a:pt x="349002" y="64824"/>
                  <a:pt x="355515" y="64824"/>
                </a:cubicBezTo>
                <a:close/>
                <a:moveTo>
                  <a:pt x="327998" y="63724"/>
                </a:moveTo>
                <a:lnTo>
                  <a:pt x="327998" y="141557"/>
                </a:lnTo>
                <a:cubicBezTo>
                  <a:pt x="327998" y="148070"/>
                  <a:pt x="322718" y="153349"/>
                  <a:pt x="316205" y="153349"/>
                </a:cubicBezTo>
                <a:cubicBezTo>
                  <a:pt x="309692" y="153349"/>
                  <a:pt x="304412" y="148070"/>
                  <a:pt x="304412" y="141557"/>
                </a:cubicBezTo>
                <a:lnTo>
                  <a:pt x="304412" y="63881"/>
                </a:lnTo>
                <a:cubicBezTo>
                  <a:pt x="304370" y="60740"/>
                  <a:pt x="305598" y="57716"/>
                  <a:pt x="307819" y="55495"/>
                </a:cubicBezTo>
                <a:cubicBezTo>
                  <a:pt x="310040" y="53274"/>
                  <a:pt x="313065" y="52045"/>
                  <a:pt x="316205" y="52088"/>
                </a:cubicBezTo>
                <a:cubicBezTo>
                  <a:pt x="322657" y="52088"/>
                  <a:pt x="327912" y="57272"/>
                  <a:pt x="327998" y="63724"/>
                </a:cubicBezTo>
                <a:close/>
                <a:moveTo>
                  <a:pt x="276896" y="38880"/>
                </a:moveTo>
                <a:cubicBezTo>
                  <a:pt x="283373" y="38965"/>
                  <a:pt x="288604" y="44195"/>
                  <a:pt x="288689" y="50673"/>
                </a:cubicBezTo>
                <a:lnTo>
                  <a:pt x="288689" y="154450"/>
                </a:lnTo>
                <a:cubicBezTo>
                  <a:pt x="288689" y="160963"/>
                  <a:pt x="283409" y="166243"/>
                  <a:pt x="276896" y="166243"/>
                </a:cubicBezTo>
                <a:cubicBezTo>
                  <a:pt x="270383" y="166243"/>
                  <a:pt x="265103" y="160963"/>
                  <a:pt x="265103" y="154450"/>
                </a:cubicBezTo>
                <a:lnTo>
                  <a:pt x="265103" y="50673"/>
                </a:lnTo>
                <a:cubicBezTo>
                  <a:pt x="265103" y="44160"/>
                  <a:pt x="270383" y="38880"/>
                  <a:pt x="276896" y="38880"/>
                </a:cubicBezTo>
                <a:close/>
                <a:moveTo>
                  <a:pt x="249379" y="11835"/>
                </a:moveTo>
                <a:lnTo>
                  <a:pt x="249379" y="193602"/>
                </a:lnTo>
                <a:cubicBezTo>
                  <a:pt x="249379" y="200115"/>
                  <a:pt x="244099" y="205395"/>
                  <a:pt x="237586" y="205395"/>
                </a:cubicBezTo>
                <a:cubicBezTo>
                  <a:pt x="231073" y="205395"/>
                  <a:pt x="225793" y="200115"/>
                  <a:pt x="225793" y="193602"/>
                </a:cubicBezTo>
                <a:lnTo>
                  <a:pt x="225793" y="11835"/>
                </a:lnTo>
                <a:cubicBezTo>
                  <a:pt x="225751" y="8695"/>
                  <a:pt x="226979" y="5670"/>
                  <a:pt x="229200" y="3449"/>
                </a:cubicBezTo>
                <a:cubicBezTo>
                  <a:pt x="231421" y="1228"/>
                  <a:pt x="234446" y="0"/>
                  <a:pt x="237586" y="42"/>
                </a:cubicBezTo>
                <a:cubicBezTo>
                  <a:pt x="244099" y="42"/>
                  <a:pt x="249379" y="5322"/>
                  <a:pt x="249379" y="11835"/>
                </a:cubicBezTo>
                <a:close/>
                <a:moveTo>
                  <a:pt x="131451" y="123317"/>
                </a:moveTo>
                <a:cubicBezTo>
                  <a:pt x="124851" y="117281"/>
                  <a:pt x="116671" y="113245"/>
                  <a:pt x="107865" y="111681"/>
                </a:cubicBezTo>
                <a:lnTo>
                  <a:pt x="107865" y="76146"/>
                </a:lnTo>
                <a:cubicBezTo>
                  <a:pt x="107865" y="69632"/>
                  <a:pt x="113145" y="64353"/>
                  <a:pt x="119658" y="64353"/>
                </a:cubicBezTo>
                <a:cubicBezTo>
                  <a:pt x="126171" y="64353"/>
                  <a:pt x="131451" y="69632"/>
                  <a:pt x="131451" y="76146"/>
                </a:cubicBezTo>
                <a:lnTo>
                  <a:pt x="131451" y="123317"/>
                </a:lnTo>
                <a:close/>
                <a:moveTo>
                  <a:pt x="199535" y="298795"/>
                </a:moveTo>
                <a:lnTo>
                  <a:pt x="199535" y="338733"/>
                </a:lnTo>
                <a:cubicBezTo>
                  <a:pt x="199535" y="354104"/>
                  <a:pt x="187074" y="366564"/>
                  <a:pt x="171704" y="366564"/>
                </a:cubicBezTo>
                <a:lnTo>
                  <a:pt x="27831" y="366564"/>
                </a:lnTo>
                <a:cubicBezTo>
                  <a:pt x="12460" y="366564"/>
                  <a:pt x="0" y="354104"/>
                  <a:pt x="0" y="338733"/>
                </a:cubicBezTo>
                <a:lnTo>
                  <a:pt x="0" y="298795"/>
                </a:lnTo>
                <a:cubicBezTo>
                  <a:pt x="77" y="246731"/>
                  <a:pt x="40088" y="203438"/>
                  <a:pt x="91984" y="199263"/>
                </a:cubicBezTo>
                <a:lnTo>
                  <a:pt x="91984" y="181338"/>
                </a:lnTo>
                <a:cubicBezTo>
                  <a:pt x="80608" y="177489"/>
                  <a:pt x="73692" y="165969"/>
                  <a:pt x="75642" y="154119"/>
                </a:cubicBezTo>
                <a:cubicBezTo>
                  <a:pt x="77593" y="142269"/>
                  <a:pt x="87836" y="133574"/>
                  <a:pt x="99846" y="133574"/>
                </a:cubicBezTo>
                <a:cubicBezTo>
                  <a:pt x="111855" y="133574"/>
                  <a:pt x="122099" y="142269"/>
                  <a:pt x="124049" y="154119"/>
                </a:cubicBezTo>
                <a:cubicBezTo>
                  <a:pt x="126000" y="165969"/>
                  <a:pt x="119084" y="177489"/>
                  <a:pt x="107708" y="181338"/>
                </a:cubicBezTo>
                <a:lnTo>
                  <a:pt x="107708" y="199263"/>
                </a:lnTo>
                <a:cubicBezTo>
                  <a:pt x="159541" y="203515"/>
                  <a:pt x="199463" y="246787"/>
                  <a:pt x="199535" y="298795"/>
                </a:cubicBezTo>
                <a:close/>
                <a:moveTo>
                  <a:pt x="138841" y="243604"/>
                </a:moveTo>
                <a:cubicBezTo>
                  <a:pt x="129003" y="243776"/>
                  <a:pt x="121142" y="251847"/>
                  <a:pt x="121230" y="261686"/>
                </a:cubicBezTo>
                <a:cubicBezTo>
                  <a:pt x="121230" y="269014"/>
                  <a:pt x="125653" y="275618"/>
                  <a:pt x="132429" y="278407"/>
                </a:cubicBezTo>
                <a:cubicBezTo>
                  <a:pt x="139206" y="281196"/>
                  <a:pt x="146995" y="279620"/>
                  <a:pt x="152154" y="274416"/>
                </a:cubicBezTo>
                <a:cubicBezTo>
                  <a:pt x="157313" y="269212"/>
                  <a:pt x="158821" y="261409"/>
                  <a:pt x="155973" y="254657"/>
                </a:cubicBezTo>
                <a:cubicBezTo>
                  <a:pt x="153124" y="247905"/>
                  <a:pt x="146483" y="243540"/>
                  <a:pt x="139155" y="243604"/>
                </a:cubicBezTo>
                <a:close/>
                <a:moveTo>
                  <a:pt x="60693" y="243604"/>
                </a:moveTo>
                <a:cubicBezTo>
                  <a:pt x="55858" y="243519"/>
                  <a:pt x="51193" y="245392"/>
                  <a:pt x="47758" y="248797"/>
                </a:cubicBezTo>
                <a:cubicBezTo>
                  <a:pt x="44324" y="252202"/>
                  <a:pt x="42411" y="256850"/>
                  <a:pt x="42454" y="261686"/>
                </a:cubicBezTo>
                <a:cubicBezTo>
                  <a:pt x="42454" y="271673"/>
                  <a:pt x="50550" y="279769"/>
                  <a:pt x="60536" y="279769"/>
                </a:cubicBezTo>
                <a:cubicBezTo>
                  <a:pt x="70523" y="279769"/>
                  <a:pt x="78619" y="271673"/>
                  <a:pt x="78619" y="261686"/>
                </a:cubicBezTo>
                <a:cubicBezTo>
                  <a:pt x="78619" y="251700"/>
                  <a:pt x="70523" y="243604"/>
                  <a:pt x="60536" y="243604"/>
                </a:cubicBezTo>
                <a:close/>
                <a:moveTo>
                  <a:pt x="175949" y="310588"/>
                </a:moveTo>
                <a:lnTo>
                  <a:pt x="23585" y="310588"/>
                </a:lnTo>
                <a:lnTo>
                  <a:pt x="23585" y="338733"/>
                </a:lnTo>
                <a:cubicBezTo>
                  <a:pt x="23585" y="341078"/>
                  <a:pt x="25486" y="342979"/>
                  <a:pt x="27831" y="342979"/>
                </a:cubicBezTo>
                <a:lnTo>
                  <a:pt x="171546" y="342979"/>
                </a:lnTo>
                <a:cubicBezTo>
                  <a:pt x="173891" y="342979"/>
                  <a:pt x="175792" y="341078"/>
                  <a:pt x="175792" y="338733"/>
                </a:cubicBezTo>
                <a:close/>
              </a:path>
            </a:pathLst>
          </a:custGeom>
          <a:solidFill>
            <a:srgbClr val="A6DA37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3163225" y="2537853"/>
            <a:ext cx="2240642" cy="2311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F4F4F4"/>
                </a:solidFill>
                <a:latin typeface="Roboto"/>
              </a:rPr>
              <a:t>Pinecone / SAP HANA Cloud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13309" y="3064601"/>
            <a:ext cx="1592035" cy="2311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F4F4F4"/>
                </a:solidFill>
                <a:latin typeface="Shantell Sans"/>
              </a:rPr>
              <a:t>Generative AI Model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789" y="3084256"/>
            <a:ext cx="1273628" cy="4953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900" b="0">
                <a:solidFill>
                  <a:srgbClr val="F4F4F4"/>
                </a:solidFill>
                <a:latin typeface="Shantell Sans"/>
              </a:rPr>
              <a:t>Similar artworks are
fetched and insights
generated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20266" y="2305927"/>
            <a:ext cx="1309007" cy="3302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900" b="0">
                <a:solidFill>
                  <a:srgbClr val="F4F4F4"/>
                </a:solidFill>
                <a:latin typeface="Shantell Sans"/>
              </a:rPr>
              <a:t>Embeddings are
stored and searched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678" y="3339767"/>
            <a:ext cx="2417535" cy="2311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F4F4F4"/>
                </a:solidFill>
                <a:latin typeface="Roboto"/>
              </a:rPr>
              <a:t>OpenAI API or SAP Gen AI Hub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96413" y="3772172"/>
            <a:ext cx="1438728" cy="2311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F4F4F4"/>
                </a:solidFill>
                <a:latin typeface="Shantell Sans"/>
              </a:rPr>
              <a:t>Backend Services: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90988" y="2262687"/>
            <a:ext cx="1309007" cy="2311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F4F4F4"/>
                </a:solidFill>
                <a:latin typeface="Shantell Sans"/>
              </a:rPr>
              <a:t>Vector Database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76837" y="1783110"/>
            <a:ext cx="1568450" cy="2311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F4F4F4"/>
                </a:solidFill>
                <a:latin typeface="Roboto"/>
              </a:rPr>
              <a:t>Colab + CLIP Model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45379" y="4055201"/>
            <a:ext cx="2358571" cy="2311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F4F4F4"/>
                </a:solidFill>
                <a:latin typeface="Shantell Sans"/>
              </a:rPr>
              <a:t>FastAPI / Node.js on SAP BTP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83451" y="3838998"/>
            <a:ext cx="1356178" cy="4953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900" b="0">
                <a:solidFill>
                  <a:srgbClr val="F4F4F4"/>
                </a:solidFill>
                <a:latin typeface="Shantell Sans"/>
              </a:rPr>
              <a:t>REST APIs are
exposed and services
connected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588319" y="4526915"/>
            <a:ext cx="1332592" cy="2311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F4F4F4"/>
                </a:solidFill>
                <a:latin typeface="Shantell Sans"/>
              </a:rPr>
              <a:t>Frontend Display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34742" y="1574770"/>
            <a:ext cx="1191078" cy="4953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900" b="0">
                <a:solidFill>
                  <a:srgbClr val="F4F4F4"/>
                </a:solidFill>
                <a:latin typeface="Shantell Sans"/>
              </a:rPr>
              <a:t>Images are loaded
and embeddings
extracted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16461" y="1507944"/>
            <a:ext cx="1332592" cy="2311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F4F4F4"/>
                </a:solidFill>
                <a:latin typeface="Shantell Sans"/>
              </a:rPr>
              <a:t>Data Preparation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63273" y="882922"/>
            <a:ext cx="3868057" cy="27516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1">
                <a:solidFill>
                  <a:srgbClr val="F4F4F4"/>
                </a:solidFill>
                <a:latin typeface="Shantell Sans"/>
              </a:rPr>
              <a:t>AI-Powered Artwork Attribution Process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68975" y="4593741"/>
            <a:ext cx="1367971" cy="4953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900" b="0">
                <a:solidFill>
                  <a:srgbClr val="F4F4F4"/>
                </a:solidFill>
                <a:latin typeface="Shantell Sans"/>
              </a:rPr>
              <a:t>Attribution reports
and visualizations are
displayed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97278" y="5281658"/>
            <a:ext cx="1568450" cy="6934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F4F4F4"/>
                </a:solidFill>
                <a:latin typeface="Shantell Sans"/>
              </a:rPr>
              <a:t>Optional:
SAP Conversational
AI Bot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454499" y="5348484"/>
            <a:ext cx="1521278" cy="49530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900" b="0">
                <a:solidFill>
                  <a:srgbClr val="F4F4F4"/>
                </a:solidFill>
                <a:latin typeface="Shantell Sans"/>
              </a:rPr>
              <a:t>Answer user queries
about artwork originality
and ownership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8373" y="4809944"/>
            <a:ext cx="908050" cy="23114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F4F4F4"/>
                </a:solidFill>
                <a:latin typeface="Shantell Sans"/>
              </a:rPr>
              <a:t>Fiori + D3.js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