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79" r:id="rId3"/>
    <p:sldId id="266" r:id="rId4"/>
    <p:sldId id="267" r:id="rId5"/>
    <p:sldId id="268" r:id="rId6"/>
    <p:sldId id="269" r:id="rId7"/>
    <p:sldId id="270" r:id="rId8"/>
    <p:sldId id="272" r:id="rId9"/>
    <p:sldId id="274" r:id="rId10"/>
    <p:sldId id="276" r:id="rId11"/>
    <p:sldId id="277" r:id="rId12"/>
    <p:sldId id="278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3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05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3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8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0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1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0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4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24" y="399156"/>
            <a:ext cx="1012567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571"/>
            <a:ext cx="12192000" cy="6436207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r>
              <a:rPr lang="en-US" sz="80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PrepEase</a:t>
            </a:r>
            <a:endParaRPr lang="en-US" sz="80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r>
              <a:rPr lang="en-US" sz="6000" dirty="0">
                <a:solidFill>
                  <a:schemeClr val="tx2"/>
                </a:solidFill>
                <a:latin typeface="Lucida Calligraphy" panose="03010101010101010101" pitchFamily="66" charset="0"/>
              </a:rPr>
              <a:t>       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                                 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- Simplified UPSC         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                                                       for Self-Learners</a:t>
            </a:r>
          </a:p>
          <a:p>
            <a:r>
              <a:rPr lang="en-US" sz="2800" dirty="0">
                <a:solidFill>
                  <a:schemeClr val="tx2"/>
                </a:solidFill>
                <a:latin typeface="Lucida Calligraphy" panose="03010101010101010101" pitchFamily="66" charset="0"/>
              </a:rPr>
              <a:t>     </a:t>
            </a:r>
            <a:r>
              <a:rPr lang="en-US" sz="2800" dirty="0"/>
              <a:t>                                                    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31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07818"/>
            <a:ext cx="10353761" cy="136328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Lucida Calligraphy" panose="03010101010101010101" pitchFamily="66" charset="0"/>
              </a:rPr>
              <a:t>  benefits</a:t>
            </a:r>
            <a:endParaRPr lang="en-IN" sz="44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28" y="1022465"/>
            <a:ext cx="5877098" cy="55861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 ✅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Personalized learning experience based on daily targets</a:t>
            </a:r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📊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Visual tracking of study progress boosts motivation</a:t>
            </a:r>
          </a:p>
          <a:p>
            <a:pPr marL="0" indent="0">
              <a:buNone/>
            </a:pPr>
            <a:endParaRPr lang="en-US" sz="29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🧠 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Concept clarity through regular quizzes &amp; revision</a:t>
            </a:r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🕒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Time-efficient prep with smart study plans</a:t>
            </a:r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🔄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Multi-subject rotation preve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nts boredom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896" y="947650"/>
            <a:ext cx="5874327" cy="5660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🌐 </a:t>
            </a:r>
            <a:r>
              <a:rPr lang="en-US" sz="1800" dirty="0">
                <a:solidFill>
                  <a:srgbClr val="FFFF00"/>
                </a:solidFill>
                <a:latin typeface="Lucida Calligraphy" panose="03010101010101010101" pitchFamily="66" charset="0"/>
              </a:rPr>
              <a:t>Access anywhere, anytime – 100% self-paced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🚫 </a:t>
            </a:r>
            <a:r>
              <a:rPr lang="en-US" sz="1800" dirty="0">
                <a:solidFill>
                  <a:srgbClr val="FFFF00"/>
                </a:solidFill>
                <a:latin typeface="Lucida Calligraphy" panose="03010101010101010101" pitchFamily="66" charset="0"/>
              </a:rPr>
              <a:t>No coaching dependency – built for self-learners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📅 </a:t>
            </a:r>
            <a:r>
              <a:rPr lang="en-US" sz="1800" dirty="0">
                <a:solidFill>
                  <a:srgbClr val="FFFF00"/>
                </a:solidFill>
                <a:latin typeface="Lucida Calligraphy" panose="03010101010101010101" pitchFamily="66" charset="0"/>
              </a:rPr>
              <a:t>Consistency without stress using automated planning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📚 </a:t>
            </a:r>
            <a:r>
              <a:rPr lang="en-US" sz="1800" dirty="0">
                <a:solidFill>
                  <a:srgbClr val="FFFF00"/>
                </a:solidFill>
                <a:latin typeface="Lucida Calligraphy" panose="03010101010101010101" pitchFamily="66" charset="0"/>
              </a:rPr>
              <a:t>Complete NCERT coverage simplified for easy understanding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💡 </a:t>
            </a:r>
            <a:r>
              <a:rPr lang="en-US" sz="1800" dirty="0">
                <a:solidFill>
                  <a:srgbClr val="FFFF00"/>
                </a:solidFill>
                <a:latin typeface="Lucida Calligraphy" panose="03010101010101010101" pitchFamily="66" charset="0"/>
              </a:rPr>
              <a:t>Motivational nudges and reminders to stay on track</a:t>
            </a:r>
          </a:p>
        </p:txBody>
      </p:sp>
    </p:spTree>
    <p:extLst>
      <p:ext uri="{BB962C8B-B14F-4D97-AF65-F5344CB8AC3E}">
        <p14:creationId xmlns:p14="http://schemas.microsoft.com/office/powerpoint/2010/main" val="5318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0" y="616399"/>
            <a:ext cx="12175980" cy="62416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US" sz="74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 is not just an app — it's a complete guide for self-learners</a:t>
            </a:r>
          </a:p>
          <a:p>
            <a:pPr marL="0" indent="0">
              <a:buNone/>
            </a:pPr>
            <a:endParaRPr lang="en-US" sz="74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Helps aspirants stay consistent, confident, and clear throughout the journey</a:t>
            </a:r>
          </a:p>
          <a:p>
            <a:pPr marL="0" indent="0">
              <a:buNone/>
            </a:pPr>
            <a:endParaRPr lang="en-US" sz="74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Bridges the gap between resources and strategy</a:t>
            </a:r>
          </a:p>
          <a:p>
            <a:pPr marL="0" indent="0">
              <a:buNone/>
            </a:pPr>
            <a:endParaRPr lang="en-US" sz="74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Empowers users to take charge of their preparation — anytime, anywhere</a:t>
            </a:r>
          </a:p>
          <a:p>
            <a:pPr marL="0" indent="0">
              <a:buNone/>
            </a:pPr>
            <a:endParaRPr lang="en-US" sz="74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With </a:t>
            </a:r>
            <a:r>
              <a:rPr lang="en-US" sz="74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US" sz="7400" dirty="0">
                <a:solidFill>
                  <a:srgbClr val="FFFF00"/>
                </a:solidFill>
                <a:latin typeface="Lucida Calligraphy" panose="03010101010101010101" pitchFamily="66" charset="0"/>
              </a:rPr>
              <a:t>, UPSC is no longer overwhelming but organized  </a:t>
            </a:r>
          </a:p>
        </p:txBody>
      </p:sp>
    </p:spTree>
    <p:extLst>
      <p:ext uri="{BB962C8B-B14F-4D97-AF65-F5344CB8AC3E}">
        <p14:creationId xmlns:p14="http://schemas.microsoft.com/office/powerpoint/2010/main" val="239502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687977"/>
            <a:ext cx="11357374" cy="58739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  <a:endParaRPr lang="en-US" sz="74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74957"/>
            <a:ext cx="119481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ucida Calligraphy" panose="03010101010101010101" pitchFamily="66" charset="0"/>
              </a:rPr>
              <a:t>Discipline</a:t>
            </a:r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is the 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Bridge between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Goals</a:t>
            </a:r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and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Success</a:t>
            </a:r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</a:p>
          <a:p>
            <a:pPr algn="ctr"/>
            <a:endParaRPr lang="en-US" sz="4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“ </a:t>
            </a:r>
            <a:r>
              <a:rPr lang="en-US" sz="4800" dirty="0" err="1">
                <a:latin typeface="Lucida Calligraphy" panose="03010101010101010101" pitchFamily="66" charset="0"/>
              </a:rPr>
              <a:t>PrepEase</a:t>
            </a:r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builds the Bridge daily </a:t>
            </a:r>
            <a:r>
              <a:rPr lang="en-US" sz="4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“ </a:t>
            </a:r>
            <a:endParaRPr lang="en-IN" sz="2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95" y="890719"/>
            <a:ext cx="12175980" cy="6599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Lucida Calligraphy" panose="03010101010101010101" pitchFamily="66" charset="0"/>
              </a:rPr>
              <a:t>Prepared  &amp; Presented by</a:t>
            </a:r>
            <a:r>
              <a:rPr lang="en-US" sz="40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“ </a:t>
            </a:r>
            <a:r>
              <a:rPr lang="en-US" sz="40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Pavani</a:t>
            </a: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Chandrapatla</a:t>
            </a: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 “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92D050"/>
                </a:solidFill>
                <a:latin typeface="Lucida Calligraphy" panose="03010101010101010101" pitchFamily="66" charset="0"/>
              </a:rPr>
              <a:t>B-Tech CSE </a:t>
            </a:r>
            <a:r>
              <a:rPr lang="en-US" sz="4400" dirty="0">
                <a:solidFill>
                  <a:srgbClr val="92D050"/>
                </a:solidFill>
                <a:latin typeface="Lucida Calligraphy" panose="03010101010101010101" pitchFamily="66" charset="0"/>
              </a:rPr>
              <a:t>2-1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92D050"/>
                </a:solidFill>
                <a:latin typeface="Lucida Calligraphy" panose="03010101010101010101" pitchFamily="66" charset="0"/>
              </a:rPr>
              <a:t>JNTUK  NRT</a:t>
            </a: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Ph.No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 – 9121653359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E-mail: pavanichandrapatla@gmail.com</a:t>
            </a:r>
          </a:p>
        </p:txBody>
      </p:sp>
    </p:spTree>
    <p:extLst>
      <p:ext uri="{BB962C8B-B14F-4D97-AF65-F5344CB8AC3E}">
        <p14:creationId xmlns:p14="http://schemas.microsoft.com/office/powerpoint/2010/main" val="88792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13" y="4231178"/>
            <a:ext cx="10353761" cy="174472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Thank you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pic>
        <p:nvPicPr>
          <p:cNvPr id="4" name="Picture 2" descr="Namaste Hand Illustration With Flower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01" y="199376"/>
            <a:ext cx="3649417" cy="40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Concept of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95" y="890719"/>
            <a:ext cx="12175980" cy="659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-&gt;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is a mobile application designed to support Self-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Learners preparing for UPSC especially from the Beginner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level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-&gt;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Most Aspirants feel lost at the start and they don’t know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what to read , how to track NCERTs , or how to stay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 consistent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-&gt; </a:t>
            </a:r>
            <a:r>
              <a:rPr lang="en-US" sz="28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bridges this gap by providing a simple , structured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and student-friendly platform</a:t>
            </a:r>
          </a:p>
        </p:txBody>
      </p:sp>
    </p:spTree>
    <p:extLst>
      <p:ext uri="{BB962C8B-B14F-4D97-AF65-F5344CB8AC3E}">
        <p14:creationId xmlns:p14="http://schemas.microsoft.com/office/powerpoint/2010/main" val="182611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004"/>
            <a:ext cx="12192000" cy="6724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  <a:endParaRPr lang="en-US" sz="2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58" y="798021"/>
            <a:ext cx="121268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 </a:t>
            </a:r>
            <a:r>
              <a:rPr lang="en-IN" sz="3200" dirty="0">
                <a:solidFill>
                  <a:srgbClr val="FF0000"/>
                </a:solidFill>
                <a:latin typeface="Lucida Calligraphy" panose="03010101010101010101" pitchFamily="66" charset="0"/>
              </a:rPr>
              <a:t>→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Learn from NCERTs  </a:t>
            </a: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Lucida Calligraphy" panose="03010101010101010101" pitchFamily="66" charset="0"/>
              </a:rPr>
              <a:t>→ 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Practice with daily quizzes   </a:t>
            </a: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Lucida Calligraphy" panose="03010101010101010101" pitchFamily="66" charset="0"/>
              </a:rPr>
              <a:t>→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Stay updated with current affairs   </a:t>
            </a: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Lucida Calligraphy" panose="03010101010101010101" pitchFamily="66" charset="0"/>
              </a:rPr>
              <a:t>→ 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Track progress with ease </a:t>
            </a:r>
          </a:p>
          <a:p>
            <a:endParaRPr lang="en-IN" sz="3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endParaRPr lang="en-IN" sz="3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Lucida Calligraphy" panose="03010101010101010101" pitchFamily="66" charset="0"/>
              </a:rPr>
              <a:t>*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It empowers students to prepare without the need   </a:t>
            </a: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for coaching.</a:t>
            </a:r>
          </a:p>
          <a:p>
            <a:endParaRPr lang="en-IN" sz="3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endParaRPr lang="en-IN" sz="3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  “ </a:t>
            </a:r>
            <a:r>
              <a:rPr lang="en-IN" sz="32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IN" sz="3200" dirty="0">
                <a:solidFill>
                  <a:srgbClr val="FFFF00"/>
                </a:solidFill>
                <a:latin typeface="Lucida Calligraphy" panose="03010101010101010101" pitchFamily="66" charset="0"/>
              </a:rPr>
              <a:t> = Guidance Without Coaching “</a:t>
            </a:r>
          </a:p>
        </p:txBody>
      </p:sp>
    </p:spTree>
    <p:extLst>
      <p:ext uri="{BB962C8B-B14F-4D97-AF65-F5344CB8AC3E}">
        <p14:creationId xmlns:p14="http://schemas.microsoft.com/office/powerpoint/2010/main" val="389206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</a:t>
            </a:r>
            <a:r>
              <a:rPr lang="en-US" sz="3600" dirty="0" err="1">
                <a:latin typeface="Lucida Calligraphy" panose="03010101010101010101" pitchFamily="66" charset="0"/>
              </a:rPr>
              <a:t>WhY</a:t>
            </a:r>
            <a:r>
              <a:rPr lang="en-US" sz="3600" dirty="0">
                <a:latin typeface="Lucida Calligraphy" panose="03010101010101010101" pitchFamily="66" charset="0"/>
              </a:rPr>
              <a:t> this App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95" y="890719"/>
            <a:ext cx="12175980" cy="659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UPSC preparation can be overwhelming for beginners.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Students face challenges like: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  →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Too many resources, no clarity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  →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Lack of structured guidance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  →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Difficulty tracking NCERT progress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  →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No regular self-assessment</a:t>
            </a:r>
          </a:p>
        </p:txBody>
      </p:sp>
    </p:spTree>
    <p:extLst>
      <p:ext uri="{BB962C8B-B14F-4D97-AF65-F5344CB8AC3E}">
        <p14:creationId xmlns:p14="http://schemas.microsoft.com/office/powerpoint/2010/main" val="9272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184" y="0"/>
            <a:ext cx="8193579" cy="457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9134"/>
            <a:ext cx="12192000" cy="650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  <a:endParaRPr lang="en-US" sz="2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294" y="476610"/>
            <a:ext cx="115491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Coaching is expensive or unavailable to  </a:t>
            </a:r>
          </a:p>
          <a:p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many students.</a:t>
            </a:r>
          </a:p>
          <a:p>
            <a:endParaRPr lang="en-IN" sz="3600" dirty="0">
              <a:latin typeface="Lucida Calligraphy" panose="03010101010101010101" pitchFamily="66" charset="0"/>
            </a:endParaRPr>
          </a:p>
          <a:p>
            <a:r>
              <a:rPr lang="en-IN" sz="36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</a:t>
            </a:r>
            <a:r>
              <a:rPr lang="en-IN" sz="3600" dirty="0">
                <a:latin typeface="Lucida Calligraphy" panose="03010101010101010101" pitchFamily="66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Self-learners need a tool that gives:</a:t>
            </a:r>
          </a:p>
          <a:p>
            <a:r>
              <a:rPr lang="en-IN" sz="3600" dirty="0">
                <a:latin typeface="Lucida Calligraphy" panose="03010101010101010101" pitchFamily="66" charset="0"/>
              </a:rPr>
              <a:t>   </a:t>
            </a:r>
            <a:r>
              <a:rPr lang="en-IN" sz="3600" dirty="0">
                <a:solidFill>
                  <a:srgbClr val="FF0000"/>
                </a:solidFill>
                <a:latin typeface="Lucida Calligraphy" panose="03010101010101010101" pitchFamily="66" charset="0"/>
              </a:rPr>
              <a:t>✓</a:t>
            </a:r>
            <a:r>
              <a:rPr lang="en-IN" sz="3600" dirty="0">
                <a:latin typeface="Lucida Calligraphy" panose="03010101010101010101" pitchFamily="66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Direction  </a:t>
            </a:r>
          </a:p>
          <a:p>
            <a:r>
              <a:rPr lang="en-IN" sz="3600" dirty="0">
                <a:latin typeface="Lucida Calligraphy" panose="03010101010101010101" pitchFamily="66" charset="0"/>
              </a:rPr>
              <a:t>   </a:t>
            </a:r>
            <a:r>
              <a:rPr lang="en-IN" sz="3600" dirty="0">
                <a:solidFill>
                  <a:srgbClr val="FF0000"/>
                </a:solidFill>
                <a:latin typeface="Lucida Calligraphy" panose="03010101010101010101" pitchFamily="66" charset="0"/>
              </a:rPr>
              <a:t>✓</a:t>
            </a:r>
            <a:r>
              <a:rPr lang="en-IN" sz="3600" dirty="0">
                <a:latin typeface="Lucida Calligraphy" panose="03010101010101010101" pitchFamily="66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Discipline</a:t>
            </a:r>
            <a:r>
              <a:rPr lang="en-IN" sz="3600" dirty="0">
                <a:latin typeface="Lucida Calligraphy" panose="03010101010101010101" pitchFamily="66" charset="0"/>
              </a:rPr>
              <a:t>  </a:t>
            </a:r>
          </a:p>
          <a:p>
            <a:r>
              <a:rPr lang="en-IN" sz="3600" dirty="0">
                <a:latin typeface="Lucida Calligraphy" panose="03010101010101010101" pitchFamily="66" charset="0"/>
              </a:rPr>
              <a:t>   </a:t>
            </a:r>
            <a:r>
              <a:rPr lang="en-IN" sz="3600" dirty="0">
                <a:solidFill>
                  <a:srgbClr val="FF0000"/>
                </a:solidFill>
                <a:latin typeface="Lucida Calligraphy" panose="03010101010101010101" pitchFamily="66" charset="0"/>
              </a:rPr>
              <a:t>✓</a:t>
            </a:r>
            <a:r>
              <a:rPr lang="en-IN" sz="3600" dirty="0">
                <a:latin typeface="Lucida Calligraphy" panose="03010101010101010101" pitchFamily="66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Daily practice  </a:t>
            </a:r>
          </a:p>
          <a:p>
            <a:endParaRPr lang="en-IN" sz="3600" dirty="0">
              <a:latin typeface="Lucida Calligraphy" panose="03010101010101010101" pitchFamily="66" charset="0"/>
            </a:endParaRPr>
          </a:p>
          <a:p>
            <a:r>
              <a:rPr lang="en-IN" sz="36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IN" sz="3600" dirty="0">
                <a:solidFill>
                  <a:srgbClr val="FFFF00"/>
                </a:solidFill>
                <a:latin typeface="Lucida Calligraphy" panose="03010101010101010101" pitchFamily="66" charset="0"/>
              </a:rPr>
              <a:t> was born to solve all these problems in one place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3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App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95" y="890719"/>
            <a:ext cx="12175980" cy="659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provide structured guidance for UPSC self-learners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simplify NCERT-based preparation through daily targets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promote consistent revision and self-assessment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make current affairs easy to follow and relevant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empower students without access to coaching </a:t>
            </a: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To help users track syllabus completion and progress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        </a:t>
            </a:r>
            <a:r>
              <a:rPr lang="en-US" sz="2800" dirty="0" err="1">
                <a:solidFill>
                  <a:srgbClr val="FFFF00"/>
                </a:solidFill>
                <a:latin typeface="Lucida Calligraphy" panose="03010101010101010101" pitchFamily="66" charset="0"/>
              </a:rPr>
              <a:t>PrepEase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 aims to become the personal companion of every UPSC beginner.</a:t>
            </a:r>
          </a:p>
        </p:txBody>
      </p:sp>
    </p:spTree>
    <p:extLst>
      <p:ext uri="{BB962C8B-B14F-4D97-AF65-F5344CB8AC3E}">
        <p14:creationId xmlns:p14="http://schemas.microsoft.com/office/powerpoint/2010/main" val="16727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What does the app do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95" y="890719"/>
            <a:ext cx="12175980" cy="659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Breaks down UPSC syllabus into daily study targets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Provides chapter-wise quizzes for self-assessment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Offers revision cycles and progress tracking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Displays daily progress of learning visually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Delivers simplified current affairs updates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Encourages concept-based learning over rote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Supports multi-subject daily approach to avoid boredom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Lucida Calligraphy" panose="03010101010101010101" pitchFamily="66" charset="0"/>
              </a:rPr>
              <a:t>Acts as a digital mentor for consistent preparation</a:t>
            </a:r>
          </a:p>
        </p:txBody>
      </p:sp>
    </p:spTree>
    <p:extLst>
      <p:ext uri="{BB962C8B-B14F-4D97-AF65-F5344CB8AC3E}">
        <p14:creationId xmlns:p14="http://schemas.microsoft.com/office/powerpoint/2010/main" val="16833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07818"/>
            <a:ext cx="10353761" cy="136328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Lucida Calligraphy" panose="03010101010101010101" pitchFamily="66" charset="0"/>
              </a:rPr>
              <a:t>Key features</a:t>
            </a:r>
            <a:endParaRPr lang="en-IN" sz="44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3658"/>
            <a:ext cx="6173403" cy="55861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📅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Personalized Daily Study Plans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( Divides syllabus into manageable daily targets)</a:t>
            </a:r>
          </a:p>
          <a:p>
            <a:pPr marL="0" indent="0">
              <a:buNone/>
            </a:pPr>
            <a:endParaRPr lang="en-US" sz="29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📚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Chapter-wise Quizzes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( Test understanding immediately after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Learning )</a:t>
            </a:r>
          </a:p>
          <a:p>
            <a:pPr marL="0" indent="0">
              <a:buNone/>
            </a:pPr>
            <a:endParaRPr lang="en-US" sz="29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📊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 Visual Progress Tracker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( Shows learning stats and consistency over 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Time )</a:t>
            </a:r>
          </a:p>
          <a:p>
            <a:pPr marL="0" indent="0">
              <a:buNone/>
            </a:pPr>
            <a:endParaRPr lang="en-US" sz="29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🔄 </a:t>
            </a: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Smart Revision Scheduler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FF00"/>
                </a:solidFill>
                <a:latin typeface="Lucida Calligraphy" panose="03010101010101010101" pitchFamily="66" charset="0"/>
              </a:rPr>
              <a:t>( Schedules automatic revisions to strengthen memory )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2" y="1213658"/>
            <a:ext cx="6018597" cy="5586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📰</a:t>
            </a: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 Simplified Current Affairs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(Daily curated updates with exam relevance)</a:t>
            </a:r>
          </a:p>
          <a:p>
            <a:pPr marL="0" indent="0">
              <a:buNone/>
            </a:pPr>
            <a:endParaRPr lang="en-US" sz="16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🎯</a:t>
            </a: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 Multi-Subject Study Mode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(Avoids monotony with rotating subject strategy)</a:t>
            </a:r>
          </a:p>
          <a:p>
            <a:pPr marL="0" indent="0">
              <a:buNone/>
            </a:pPr>
            <a:endParaRPr lang="en-US" sz="16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🧠  </a:t>
            </a: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Concept-Centric Learning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(Focuses on deep understanding over mugging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up)</a:t>
            </a:r>
          </a:p>
          <a:p>
            <a:pPr marL="0" indent="0">
              <a:buNone/>
            </a:pPr>
            <a:endParaRPr lang="en-US" sz="16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🧘  </a:t>
            </a: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Motivational Nudges &amp; Consistency Reminders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Lucida Calligraphy" panose="03010101010101010101" pitchFamily="66" charset="0"/>
              </a:rPr>
              <a:t>(Encourages daily preparation through gentle prompts)</a:t>
            </a:r>
          </a:p>
          <a:p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07818"/>
            <a:ext cx="10353761" cy="136328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Lucida Calligraphy" panose="03010101010101010101" pitchFamily="66" charset="0"/>
              </a:rPr>
              <a:t> Target </a:t>
            </a:r>
            <a:r>
              <a:rPr lang="en-US" sz="4400" dirty="0" err="1">
                <a:latin typeface="Lucida Calligraphy" panose="03010101010101010101" pitchFamily="66" charset="0"/>
              </a:rPr>
              <a:t>AUdience</a:t>
            </a:r>
            <a:endParaRPr lang="en-IN" sz="44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27" y="1022465"/>
            <a:ext cx="6173403" cy="5586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🎓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Self-Preparing UPSC Aspirants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(Especially those without coaching support)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🏡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Students from Rural &amp; Remote Areas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(Who lack access to top institutions)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🧑‍💼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Working Professionals Preparing for UPSC (Need flexible, structured guidance)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8742" y="1022465"/>
            <a:ext cx="5633258" cy="5777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📱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Tech-Friendly Learners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(Prefer digital study planners and quizzes)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🔁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Repeat Aspirants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(Need structured revision and progress tracking)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🧘 </a:t>
            </a: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Students Seeking Balanced Preparation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Lucida Calligraphy" panose="03010101010101010101" pitchFamily="66" charset="0"/>
              </a:rPr>
              <a:t>(Want to stay consistent)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1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</TotalTime>
  <Words>704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Damask</vt:lpstr>
      <vt:lpstr>  </vt:lpstr>
      <vt:lpstr>Concept of the App</vt:lpstr>
      <vt:lpstr> </vt:lpstr>
      <vt:lpstr> WhY this App ?</vt:lpstr>
      <vt:lpstr>  </vt:lpstr>
      <vt:lpstr>App Objectives</vt:lpstr>
      <vt:lpstr>What does the app do ?</vt:lpstr>
      <vt:lpstr>Key features</vt:lpstr>
      <vt:lpstr> Target AUdience</vt:lpstr>
      <vt:lpstr>  benefits</vt:lpstr>
      <vt:lpstr> conclusion</vt:lpstr>
      <vt:lpstr>  </vt:lpstr>
      <vt:lpstr>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Hp</dc:creator>
  <cp:lastModifiedBy>pavanichandrapatla@gmail.com</cp:lastModifiedBy>
  <cp:revision>16</cp:revision>
  <dcterms:created xsi:type="dcterms:W3CDTF">2025-08-07T05:31:01Z</dcterms:created>
  <dcterms:modified xsi:type="dcterms:W3CDTF">2025-08-16T15:25:49Z</dcterms:modified>
</cp:coreProperties>
</file>