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7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0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0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1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2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6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5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9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4E3135-A7DA-46DB-8AF3-334A37B8552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097111-9FE1-4B41-90FD-37062BEA3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8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30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75" y="415636"/>
            <a:ext cx="4407958" cy="59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30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330" y="339869"/>
            <a:ext cx="4226955" cy="63176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52998" y="4158735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1400" dirty="0">
                <a:effectLst/>
              </a:rPr>
              <a:t>&amp; Study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2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21416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938" y="124691"/>
            <a:ext cx="4556124" cy="65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21416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351" y="141316"/>
            <a:ext cx="4556124" cy="64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21416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828" y="149629"/>
            <a:ext cx="4554344" cy="64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21416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12" name="AutoShape 8" descr="blob:https://web.whatsapp.com/b5c11df3-2d4b-40a6-8027-e6c4f25455e7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2700" y="23813"/>
            <a:ext cx="12179300" cy="68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84" y="69532"/>
            <a:ext cx="4525897" cy="65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21416"/>
            <a:ext cx="121920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828" y="157941"/>
            <a:ext cx="4554344" cy="64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0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75980" cy="6599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Lucida Calligraphy" panose="03010101010101010101" pitchFamily="66" charset="0"/>
              </a:rPr>
              <a:t>Prepared  &amp; Presented by</a:t>
            </a:r>
            <a:r>
              <a:rPr lang="en-US" sz="4000" dirty="0">
                <a:solidFill>
                  <a:srgbClr val="FF0000"/>
                </a:solidFill>
                <a:latin typeface="Lucida Calligraphy" panose="03010101010101010101" pitchFamily="66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2"/>
                </a:solidFill>
                <a:latin typeface="Lucida Calligraphy" panose="03010101010101010101" pitchFamily="66" charset="0"/>
              </a:rPr>
              <a:t>“ </a:t>
            </a:r>
            <a:r>
              <a:rPr lang="en-US" sz="4000" dirty="0" err="1">
                <a:solidFill>
                  <a:schemeClr val="tx2"/>
                </a:solidFill>
                <a:latin typeface="Lucida Calligraphy" panose="03010101010101010101" pitchFamily="66" charset="0"/>
              </a:rPr>
              <a:t>Pavani</a:t>
            </a:r>
            <a:r>
              <a:rPr lang="en-US" sz="4000" dirty="0">
                <a:solidFill>
                  <a:schemeClr val="tx2"/>
                </a:solidFill>
                <a:latin typeface="Lucida Calligraphy" panose="03010101010101010101" pitchFamily="66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Lucida Calligraphy" panose="03010101010101010101" pitchFamily="66" charset="0"/>
              </a:rPr>
              <a:t>Chandrapatla</a:t>
            </a:r>
            <a:r>
              <a:rPr lang="en-US" sz="4000" dirty="0">
                <a:solidFill>
                  <a:schemeClr val="tx2"/>
                </a:solidFill>
                <a:latin typeface="Lucida Calligraphy" panose="03010101010101010101" pitchFamily="66" charset="0"/>
              </a:rPr>
              <a:t> “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92D050"/>
                </a:solidFill>
                <a:latin typeface="Lucida Calligraphy" panose="03010101010101010101" pitchFamily="66" charset="0"/>
              </a:rPr>
              <a:t>B-Tech CSE </a:t>
            </a:r>
            <a:r>
              <a:rPr lang="en-US" sz="4400" dirty="0">
                <a:solidFill>
                  <a:srgbClr val="92D050"/>
                </a:solidFill>
                <a:latin typeface="Lucida Calligraphy" panose="03010101010101010101" pitchFamily="66" charset="0"/>
              </a:rPr>
              <a:t>2-1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92D050"/>
                </a:solidFill>
                <a:latin typeface="Lucida Calligraphy" panose="03010101010101010101" pitchFamily="66" charset="0"/>
              </a:rPr>
              <a:t>JNTUK  NRT</a:t>
            </a: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Ph.No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 – 9121653359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E-mail: pavanichandrapatla@gmail.com</a:t>
            </a:r>
          </a:p>
        </p:txBody>
      </p:sp>
    </p:spTree>
    <p:extLst>
      <p:ext uri="{BB962C8B-B14F-4D97-AF65-F5344CB8AC3E}">
        <p14:creationId xmlns:p14="http://schemas.microsoft.com/office/powerpoint/2010/main" val="41745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67" y="4796444"/>
            <a:ext cx="10131425" cy="1454727"/>
          </a:xfrm>
        </p:spPr>
        <p:txBody>
          <a:bodyPr/>
          <a:lstStyle/>
          <a:p>
            <a:r>
              <a:rPr lang="en-US" dirty="0">
                <a:latin typeface="Lucida Calligraphy" panose="03010101010101010101" pitchFamily="66" charset="0"/>
              </a:rPr>
              <a:t>                   </a:t>
            </a:r>
            <a:r>
              <a:rPr lang="en-US" sz="4800" dirty="0">
                <a:solidFill>
                  <a:srgbClr val="FFFF00"/>
                </a:solidFill>
                <a:latin typeface="Lucida Calligraphy" panose="03010101010101010101" pitchFamily="66" charset="0"/>
              </a:rPr>
              <a:t>THANK YOU</a:t>
            </a:r>
            <a:endParaRPr lang="en-IN" sz="48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296" y="198394"/>
            <a:ext cx="4415169" cy="44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25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                  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pavanichandrapatla@gmail.com</cp:lastModifiedBy>
  <cp:revision>6</cp:revision>
  <dcterms:created xsi:type="dcterms:W3CDTF">2025-08-14T06:32:18Z</dcterms:created>
  <dcterms:modified xsi:type="dcterms:W3CDTF">2025-08-16T04:21:21Z</dcterms:modified>
</cp:coreProperties>
</file>