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744" y="337457"/>
            <a:ext cx="8915399" cy="2262781"/>
          </a:xfrm>
        </p:spPr>
        <p:txBody>
          <a:bodyPr/>
          <a:lstStyle/>
          <a:p>
            <a:r>
              <a:rPr lang="en-US" dirty="0" smtClean="0"/>
              <a:t>UNO- MORSE CONVERSIE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1063" y="4429036"/>
            <a:ext cx="4598715" cy="1527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   -  </a:t>
            </a:r>
            <a:r>
              <a:rPr lang="en-US" dirty="0" err="1" smtClean="0"/>
              <a:t>Kancharapu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kiran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Rathod</a:t>
            </a:r>
            <a:r>
              <a:rPr lang="en-US" dirty="0" smtClean="0"/>
              <a:t> </a:t>
            </a:r>
            <a:r>
              <a:rPr lang="en-US" dirty="0" err="1" smtClean="0"/>
              <a:t>Pavani</a:t>
            </a:r>
            <a:r>
              <a:rPr lang="en-US" dirty="0" smtClean="0"/>
              <a:t>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- Patti </a:t>
            </a:r>
            <a:r>
              <a:rPr lang="en-US" dirty="0" err="1" smtClean="0"/>
              <a:t>Akhilesh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2" y="240931"/>
            <a:ext cx="9510350" cy="1910085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</a:t>
            </a:r>
            <a:r>
              <a:rPr lang="en-IN" dirty="0" smtClean="0"/>
              <a:t>STATEMENT: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“ </a:t>
            </a:r>
            <a:r>
              <a:rPr lang="en-IN" sz="2800" dirty="0" smtClean="0"/>
              <a:t>Conversion of </a:t>
            </a:r>
            <a:r>
              <a:rPr lang="en-IN" sz="2800" dirty="0"/>
              <a:t>M</a:t>
            </a:r>
            <a:r>
              <a:rPr lang="en-IN" sz="2800" dirty="0" smtClean="0"/>
              <a:t>orse signal into Audio signal using </a:t>
            </a:r>
            <a:r>
              <a:rPr lang="en-IN" sz="2800" dirty="0" err="1" smtClean="0"/>
              <a:t>Kmeans</a:t>
            </a:r>
            <a:r>
              <a:rPr lang="en-IN" sz="2800" dirty="0" smtClean="0"/>
              <a:t> Clustering 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582" y="3065417"/>
            <a:ext cx="8364531" cy="344669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Objectives :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US" dirty="0" smtClean="0"/>
              <a:t> </a:t>
            </a:r>
            <a:r>
              <a:rPr lang="en-US" dirty="0"/>
              <a:t>Making job of Secret agents like RAW, CBI, SPYs easier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Conversion of secretly transmitted Morse signal into Audio signal within seconds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Transmission of secret signal with just one button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Any alphabet, any symbol, any number can be transmitted by just one button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3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097" y="624110"/>
            <a:ext cx="9475515" cy="1280890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Proposed </a:t>
            </a:r>
            <a:r>
              <a:rPr lang="en-IN" sz="4400" dirty="0" smtClean="0"/>
              <a:t>Methodology</a:t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US" sz="2200" dirty="0"/>
              <a:t>Can be divided into 3 parts: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74" y="3074126"/>
            <a:ext cx="8787538" cy="2837095"/>
          </a:xfrm>
        </p:spPr>
        <p:txBody>
          <a:bodyPr/>
          <a:lstStyle/>
          <a:p>
            <a:r>
              <a:rPr lang="en-US" dirty="0"/>
              <a:t>Taking input from user, converting into csv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Conversion of this csv into text using Machine Learning concept i.e., </a:t>
            </a:r>
            <a:r>
              <a:rPr lang="en-US" dirty="0" err="1"/>
              <a:t>Kmeans</a:t>
            </a:r>
            <a:r>
              <a:rPr lang="en-US" dirty="0"/>
              <a:t> clustering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Converting this text into Audio using </a:t>
            </a:r>
            <a:r>
              <a:rPr lang="en-US" dirty="0" err="1"/>
              <a:t>gTTs</a:t>
            </a:r>
            <a:r>
              <a:rPr lang="en-US" dirty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Diagrams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0" y="2107474"/>
            <a:ext cx="9249092" cy="3803748"/>
          </a:xfrm>
        </p:spPr>
        <p:txBody>
          <a:bodyPr/>
          <a:lstStyle/>
          <a:p>
            <a:r>
              <a:rPr lang="en-IN" dirty="0"/>
              <a:t>Input Mechanism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dirty="0"/>
              <a:t>Conversion mechanism: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01" y="2026920"/>
            <a:ext cx="5416109" cy="34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794" y="624110"/>
            <a:ext cx="8360818" cy="1265650"/>
          </a:xfrm>
        </p:spPr>
        <p:txBody>
          <a:bodyPr>
            <a:normAutofit/>
          </a:bodyPr>
          <a:lstStyle/>
          <a:p>
            <a:r>
              <a:rPr lang="en-IN" sz="4400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1" y="2133600"/>
            <a:ext cx="10172201" cy="3777622"/>
          </a:xfrm>
        </p:spPr>
        <p:txBody>
          <a:bodyPr/>
          <a:lstStyle/>
          <a:p>
            <a:r>
              <a:rPr lang="en-US" dirty="0"/>
              <a:t>Input is converted into csv, then </a:t>
            </a:r>
            <a:r>
              <a:rPr lang="en-US" dirty="0" err="1"/>
              <a:t>categorised</a:t>
            </a:r>
            <a:r>
              <a:rPr lang="en-US" dirty="0"/>
              <a:t> using </a:t>
            </a:r>
            <a:r>
              <a:rPr lang="en-US" dirty="0" smtClean="0"/>
              <a:t>ML</a:t>
            </a:r>
            <a:r>
              <a:rPr lang="en-IN" dirty="0" smtClean="0"/>
              <a:t> in this way:</a:t>
            </a:r>
          </a:p>
          <a:p>
            <a:endParaRPr lang="en-US" dirty="0"/>
          </a:p>
          <a:p>
            <a:r>
              <a:rPr lang="en-US" dirty="0" err="1"/>
              <a:t>Categorised</a:t>
            </a:r>
            <a:r>
              <a:rPr lang="en-US" dirty="0"/>
              <a:t> data is converted into text: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Text is converted into Audio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/>
              <a:t>Time of Execution: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841" y="452951"/>
            <a:ext cx="2095792" cy="2381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64" y="2834533"/>
            <a:ext cx="4029637" cy="933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4" y="4556132"/>
            <a:ext cx="8054437" cy="1156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53" y="3694380"/>
            <a:ext cx="2471982" cy="9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2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147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UNO- MORSE CONVERSIE</vt:lpstr>
      <vt:lpstr>PROBLEM STATEMENT:    “ Conversion of Morse signal into Audio signal using Kmeans Clustering ”</vt:lpstr>
      <vt:lpstr>Proposed Methodology  Can be divided into 3 parts:</vt:lpstr>
      <vt:lpstr>Architectural Diagrams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UNO- MORSE CONVERSIE</dc:title>
  <dc:creator>PAVANI</dc:creator>
  <cp:lastModifiedBy>PAVANI</cp:lastModifiedBy>
  <cp:revision>3</cp:revision>
  <dcterms:created xsi:type="dcterms:W3CDTF">2023-09-13T08:13:32Z</dcterms:created>
  <dcterms:modified xsi:type="dcterms:W3CDTF">2023-09-13T08:35:17Z</dcterms:modified>
</cp:coreProperties>
</file>