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Default Extension="png" ContentType="image/png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2"/>
  </p:notesMasterIdLst>
  <p:sldIdLst>
    <p:sldId id="281" r:id="rId2"/>
    <p:sldId id="256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70" r:id="rId11"/>
    <p:sldId id="269" r:id="rId12"/>
    <p:sldId id="271" r:id="rId13"/>
    <p:sldId id="272" r:id="rId14"/>
    <p:sldId id="273" r:id="rId15"/>
    <p:sldId id="276" r:id="rId16"/>
    <p:sldId id="278" r:id="rId17"/>
    <p:sldId id="274" r:id="rId18"/>
    <p:sldId id="277" r:id="rId19"/>
    <p:sldId id="282" r:id="rId20"/>
    <p:sldId id="28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>
        <p:scale>
          <a:sx n="99" d="100"/>
          <a:sy n="99" d="100"/>
        </p:scale>
        <p:origin x="-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FDF34-B803-4AD4-BD12-6B1AD4BBF4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B32490-2EB0-4C12-9BDB-758E1B571FA0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Agenda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972D5A34-D59B-413D-857F-F21EA9A9BF55}" type="parTrans" cxnId="{1CFA8F00-7439-47E4-8F7A-E35D9D4D6051}">
      <dgm:prSet/>
      <dgm:spPr/>
      <dgm:t>
        <a:bodyPr/>
        <a:lstStyle/>
        <a:p>
          <a:endParaRPr lang="en-US"/>
        </a:p>
      </dgm:t>
    </dgm:pt>
    <dgm:pt modelId="{8195057E-DE5F-4BBD-84F8-18F690757924}" type="sibTrans" cxnId="{1CFA8F00-7439-47E4-8F7A-E35D9D4D6051}">
      <dgm:prSet/>
      <dgm:spPr/>
      <dgm:t>
        <a:bodyPr/>
        <a:lstStyle/>
        <a:p>
          <a:endParaRPr lang="en-US"/>
        </a:p>
      </dgm:t>
    </dgm:pt>
    <dgm:pt modelId="{B73821E1-9AED-4D09-8216-A5F2886C3AB7}">
      <dgm:prSet/>
      <dgm:spPr/>
      <dgm:t>
        <a:bodyPr/>
        <a:lstStyle/>
        <a:p>
          <a:pPr rtl="0"/>
          <a:r>
            <a:rPr lang="en-US" dirty="0" smtClean="0"/>
            <a:t>Introductions and Lunch</a:t>
          </a:r>
          <a:endParaRPr lang="en-US" dirty="0"/>
        </a:p>
      </dgm:t>
    </dgm:pt>
    <dgm:pt modelId="{05D55169-A65C-416C-9932-4FA0E9060568}" type="parTrans" cxnId="{2251067E-6AAD-43E9-BBAB-5FF507CCD644}">
      <dgm:prSet/>
      <dgm:spPr/>
      <dgm:t>
        <a:bodyPr/>
        <a:lstStyle/>
        <a:p>
          <a:endParaRPr lang="en-US"/>
        </a:p>
      </dgm:t>
    </dgm:pt>
    <dgm:pt modelId="{848441ED-0430-41E0-912E-76FB99B742C7}" type="sibTrans" cxnId="{2251067E-6AAD-43E9-BBAB-5FF507CCD644}">
      <dgm:prSet/>
      <dgm:spPr/>
      <dgm:t>
        <a:bodyPr/>
        <a:lstStyle/>
        <a:p>
          <a:endParaRPr lang="en-US"/>
        </a:p>
      </dgm:t>
    </dgm:pt>
    <dgm:pt modelId="{C449000B-78F5-4DB5-A79A-B4A9203E17E9}">
      <dgm:prSet/>
      <dgm:spPr/>
      <dgm:t>
        <a:bodyPr/>
        <a:lstStyle/>
        <a:p>
          <a:pPr rtl="0"/>
          <a:r>
            <a:rPr lang="en-US" dirty="0" smtClean="0"/>
            <a:t>Who is DeVry University?</a:t>
          </a:r>
          <a:endParaRPr lang="en-US" dirty="0"/>
        </a:p>
      </dgm:t>
    </dgm:pt>
    <dgm:pt modelId="{A74941C1-2F05-4F38-8C63-3AA91203C429}" type="parTrans" cxnId="{46B6E895-6FA0-483B-A5DE-6BA9AAEC5345}">
      <dgm:prSet/>
      <dgm:spPr/>
      <dgm:t>
        <a:bodyPr/>
        <a:lstStyle/>
        <a:p>
          <a:endParaRPr lang="en-US"/>
        </a:p>
      </dgm:t>
    </dgm:pt>
    <dgm:pt modelId="{3D1EA621-0812-4B1D-8F3D-7222CD05AAB1}" type="sibTrans" cxnId="{46B6E895-6FA0-483B-A5DE-6BA9AAEC5345}">
      <dgm:prSet/>
      <dgm:spPr/>
      <dgm:t>
        <a:bodyPr/>
        <a:lstStyle/>
        <a:p>
          <a:endParaRPr lang="en-US"/>
        </a:p>
      </dgm:t>
    </dgm:pt>
    <dgm:pt modelId="{21FA71A8-E15C-45B8-8D9C-F5311A761429}">
      <dgm:prSet/>
      <dgm:spPr/>
      <dgm:t>
        <a:bodyPr/>
        <a:lstStyle/>
        <a:p>
          <a:pPr rtl="0"/>
          <a:r>
            <a:rPr lang="en-US" dirty="0" smtClean="0"/>
            <a:t>What is an Industry Advisory Committee?</a:t>
          </a:r>
          <a:endParaRPr lang="en-US" dirty="0"/>
        </a:p>
      </dgm:t>
    </dgm:pt>
    <dgm:pt modelId="{91A77F46-EEAC-4F3D-9333-F1AFD0BD1CE9}" type="parTrans" cxnId="{05E22101-D662-4646-B858-0E8E6BE109DC}">
      <dgm:prSet/>
      <dgm:spPr/>
      <dgm:t>
        <a:bodyPr/>
        <a:lstStyle/>
        <a:p>
          <a:endParaRPr lang="en-US"/>
        </a:p>
      </dgm:t>
    </dgm:pt>
    <dgm:pt modelId="{A81F7493-622C-4014-88FB-36A31978AE31}" type="sibTrans" cxnId="{05E22101-D662-4646-B858-0E8E6BE109DC}">
      <dgm:prSet/>
      <dgm:spPr/>
      <dgm:t>
        <a:bodyPr/>
        <a:lstStyle/>
        <a:p>
          <a:endParaRPr lang="en-US"/>
        </a:p>
      </dgm:t>
    </dgm:pt>
    <dgm:pt modelId="{A793DE8D-3E52-4FA1-ABD6-C7F41C19FEFC}">
      <dgm:prSet/>
      <dgm:spPr/>
      <dgm:t>
        <a:bodyPr/>
        <a:lstStyle/>
        <a:p>
          <a:pPr rtl="0"/>
          <a:r>
            <a:rPr lang="en-US" dirty="0" smtClean="0"/>
            <a:t>What is the Game &amp; Simulation Programming Program?</a:t>
          </a:r>
          <a:endParaRPr lang="en-US" dirty="0"/>
        </a:p>
      </dgm:t>
    </dgm:pt>
    <dgm:pt modelId="{EE843CFA-7DDA-485E-859B-A1460B2AB682}" type="parTrans" cxnId="{7F0FE143-2694-4559-B59B-0D6EE1FA096C}">
      <dgm:prSet/>
      <dgm:spPr/>
      <dgm:t>
        <a:bodyPr/>
        <a:lstStyle/>
        <a:p>
          <a:endParaRPr lang="en-US"/>
        </a:p>
      </dgm:t>
    </dgm:pt>
    <dgm:pt modelId="{5D348D3E-10F1-465E-95AC-3E6BE9BF1073}" type="sibTrans" cxnId="{7F0FE143-2694-4559-B59B-0D6EE1FA096C}">
      <dgm:prSet/>
      <dgm:spPr/>
      <dgm:t>
        <a:bodyPr/>
        <a:lstStyle/>
        <a:p>
          <a:endParaRPr lang="en-US"/>
        </a:p>
      </dgm:t>
    </dgm:pt>
    <dgm:pt modelId="{750C5EFD-3C4C-415F-A655-14FAEB70F3CD}">
      <dgm:prSet/>
      <dgm:spPr/>
      <dgm:t>
        <a:bodyPr/>
        <a:lstStyle/>
        <a:p>
          <a:pPr rtl="0"/>
          <a:r>
            <a:rPr lang="en-US" dirty="0" smtClean="0"/>
            <a:t>Discussions</a:t>
          </a:r>
          <a:endParaRPr lang="en-US" dirty="0"/>
        </a:p>
      </dgm:t>
    </dgm:pt>
    <dgm:pt modelId="{52EA0DE5-DD4F-47DC-A2E1-DA28C4905E90}" type="parTrans" cxnId="{5802D79D-2F14-4DC2-8097-080215F1764E}">
      <dgm:prSet/>
      <dgm:spPr/>
      <dgm:t>
        <a:bodyPr/>
        <a:lstStyle/>
        <a:p>
          <a:endParaRPr lang="en-US"/>
        </a:p>
      </dgm:t>
    </dgm:pt>
    <dgm:pt modelId="{1449CA0E-66CA-4F29-9443-2AAB72F1DA19}" type="sibTrans" cxnId="{5802D79D-2F14-4DC2-8097-080215F1764E}">
      <dgm:prSet/>
      <dgm:spPr/>
      <dgm:t>
        <a:bodyPr/>
        <a:lstStyle/>
        <a:p>
          <a:endParaRPr lang="en-US"/>
        </a:p>
      </dgm:t>
    </dgm:pt>
    <dgm:pt modelId="{55F85566-0E69-418A-BB05-2F745D6AC949}" type="pres">
      <dgm:prSet presAssocID="{AB2FDF34-B803-4AD4-BD12-6B1AD4BBF4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E4A40-9638-4474-BE42-453351067951}" type="pres">
      <dgm:prSet presAssocID="{51B32490-2EB0-4C12-9BDB-758E1B571FA0}" presName="linNode" presStyleCnt="0"/>
      <dgm:spPr/>
    </dgm:pt>
    <dgm:pt modelId="{08D4E68F-2755-424F-97BB-2F61BD059F93}" type="pres">
      <dgm:prSet presAssocID="{51B32490-2EB0-4C12-9BDB-758E1B571FA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AF9AC-F03A-4E06-809D-9CD7BF845777}" type="pres">
      <dgm:prSet presAssocID="{51B32490-2EB0-4C12-9BDB-758E1B571FA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193925-5386-4EF0-B3E5-5AAE842CBDFF}" type="presOf" srcId="{AB2FDF34-B803-4AD4-BD12-6B1AD4BBF4B1}" destId="{55F85566-0E69-418A-BB05-2F745D6AC949}" srcOrd="0" destOrd="0" presId="urn:microsoft.com/office/officeart/2005/8/layout/vList5"/>
    <dgm:cxn modelId="{7C134A4D-AD0A-4E87-A805-1FE9A3DA538E}" type="presOf" srcId="{A793DE8D-3E52-4FA1-ABD6-C7F41C19FEFC}" destId="{F2DAF9AC-F03A-4E06-809D-9CD7BF845777}" srcOrd="0" destOrd="3" presId="urn:microsoft.com/office/officeart/2005/8/layout/vList5"/>
    <dgm:cxn modelId="{46B6E895-6FA0-483B-A5DE-6BA9AAEC5345}" srcId="{51B32490-2EB0-4C12-9BDB-758E1B571FA0}" destId="{C449000B-78F5-4DB5-A79A-B4A9203E17E9}" srcOrd="1" destOrd="0" parTransId="{A74941C1-2F05-4F38-8C63-3AA91203C429}" sibTransId="{3D1EA621-0812-4B1D-8F3D-7222CD05AAB1}"/>
    <dgm:cxn modelId="{7F0FE143-2694-4559-B59B-0D6EE1FA096C}" srcId="{51B32490-2EB0-4C12-9BDB-758E1B571FA0}" destId="{A793DE8D-3E52-4FA1-ABD6-C7F41C19FEFC}" srcOrd="3" destOrd="0" parTransId="{EE843CFA-7DDA-485E-859B-A1460B2AB682}" sibTransId="{5D348D3E-10F1-465E-95AC-3E6BE9BF1073}"/>
    <dgm:cxn modelId="{1CFA8F00-7439-47E4-8F7A-E35D9D4D6051}" srcId="{AB2FDF34-B803-4AD4-BD12-6B1AD4BBF4B1}" destId="{51B32490-2EB0-4C12-9BDB-758E1B571FA0}" srcOrd="0" destOrd="0" parTransId="{972D5A34-D59B-413D-857F-F21EA9A9BF55}" sibTransId="{8195057E-DE5F-4BBD-84F8-18F690757924}"/>
    <dgm:cxn modelId="{57DC4C35-2D34-4F69-A3DB-2A63577B6465}" type="presOf" srcId="{51B32490-2EB0-4C12-9BDB-758E1B571FA0}" destId="{08D4E68F-2755-424F-97BB-2F61BD059F93}" srcOrd="0" destOrd="0" presId="urn:microsoft.com/office/officeart/2005/8/layout/vList5"/>
    <dgm:cxn modelId="{05E22101-D662-4646-B858-0E8E6BE109DC}" srcId="{51B32490-2EB0-4C12-9BDB-758E1B571FA0}" destId="{21FA71A8-E15C-45B8-8D9C-F5311A761429}" srcOrd="2" destOrd="0" parTransId="{91A77F46-EEAC-4F3D-9333-F1AFD0BD1CE9}" sibTransId="{A81F7493-622C-4014-88FB-36A31978AE31}"/>
    <dgm:cxn modelId="{8B5B1B36-2052-46C9-BC94-30FC2D78A6AE}" type="presOf" srcId="{21FA71A8-E15C-45B8-8D9C-F5311A761429}" destId="{F2DAF9AC-F03A-4E06-809D-9CD7BF845777}" srcOrd="0" destOrd="2" presId="urn:microsoft.com/office/officeart/2005/8/layout/vList5"/>
    <dgm:cxn modelId="{57F356D6-95DB-4DA3-AA7A-3FC3A0BF8193}" type="presOf" srcId="{B73821E1-9AED-4D09-8216-A5F2886C3AB7}" destId="{F2DAF9AC-F03A-4E06-809D-9CD7BF845777}" srcOrd="0" destOrd="0" presId="urn:microsoft.com/office/officeart/2005/8/layout/vList5"/>
    <dgm:cxn modelId="{A0DD0F96-1C53-47C9-9706-9497375FAFE5}" type="presOf" srcId="{750C5EFD-3C4C-415F-A655-14FAEB70F3CD}" destId="{F2DAF9AC-F03A-4E06-809D-9CD7BF845777}" srcOrd="0" destOrd="4" presId="urn:microsoft.com/office/officeart/2005/8/layout/vList5"/>
    <dgm:cxn modelId="{BBCD3FE3-E22B-4F62-922B-7619F5248112}" type="presOf" srcId="{C449000B-78F5-4DB5-A79A-B4A9203E17E9}" destId="{F2DAF9AC-F03A-4E06-809D-9CD7BF845777}" srcOrd="0" destOrd="1" presId="urn:microsoft.com/office/officeart/2005/8/layout/vList5"/>
    <dgm:cxn modelId="{2251067E-6AAD-43E9-BBAB-5FF507CCD644}" srcId="{51B32490-2EB0-4C12-9BDB-758E1B571FA0}" destId="{B73821E1-9AED-4D09-8216-A5F2886C3AB7}" srcOrd="0" destOrd="0" parTransId="{05D55169-A65C-416C-9932-4FA0E9060568}" sibTransId="{848441ED-0430-41E0-912E-76FB99B742C7}"/>
    <dgm:cxn modelId="{5802D79D-2F14-4DC2-8097-080215F1764E}" srcId="{51B32490-2EB0-4C12-9BDB-758E1B571FA0}" destId="{750C5EFD-3C4C-415F-A655-14FAEB70F3CD}" srcOrd="4" destOrd="0" parTransId="{52EA0DE5-DD4F-47DC-A2E1-DA28C4905E90}" sibTransId="{1449CA0E-66CA-4F29-9443-2AAB72F1DA19}"/>
    <dgm:cxn modelId="{80EF821A-CC83-423D-AC5C-00A3537FDDBE}" type="presParOf" srcId="{55F85566-0E69-418A-BB05-2F745D6AC949}" destId="{CAFE4A40-9638-4474-BE42-453351067951}" srcOrd="0" destOrd="0" presId="urn:microsoft.com/office/officeart/2005/8/layout/vList5"/>
    <dgm:cxn modelId="{DB11C886-A35D-4ACD-ABA4-3EA7424CDD1C}" type="presParOf" srcId="{CAFE4A40-9638-4474-BE42-453351067951}" destId="{08D4E68F-2755-424F-97BB-2F61BD059F93}" srcOrd="0" destOrd="0" presId="urn:microsoft.com/office/officeart/2005/8/layout/vList5"/>
    <dgm:cxn modelId="{2AB73857-5CAF-46B3-8C09-B4784684BECC}" type="presParOf" srcId="{CAFE4A40-9638-4474-BE42-453351067951}" destId="{F2DAF9AC-F03A-4E06-809D-9CD7BF8457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What is an Industry Advisory Committee?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Once a year, DeVry hosts a meeting with industry professionals at every Campus for each program 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93B8E8A6-8012-43A1-8EE1-68C0A208BFE3}">
      <dgm:prSet/>
      <dgm:spPr/>
      <dgm:t>
        <a:bodyPr/>
        <a:lstStyle/>
        <a:p>
          <a:pPr rtl="0"/>
          <a:r>
            <a:rPr lang="en-US" dirty="0" smtClean="0"/>
            <a:t>The goal is to get feedback on the program curriculum.</a:t>
          </a:r>
          <a:endParaRPr lang="en-US" dirty="0"/>
        </a:p>
      </dgm:t>
    </dgm:pt>
    <dgm:pt modelId="{85FBF869-23A9-47DA-9F17-26CE0E247124}" type="parTrans" cxnId="{F262A942-BEB9-46E4-A277-0631B82875A1}">
      <dgm:prSet/>
      <dgm:spPr/>
      <dgm:t>
        <a:bodyPr/>
        <a:lstStyle/>
        <a:p>
          <a:endParaRPr lang="en-US"/>
        </a:p>
      </dgm:t>
    </dgm:pt>
    <dgm:pt modelId="{591E3800-3AF2-483F-9DD1-2D0575A3B09C}" type="sibTrans" cxnId="{F262A942-BEB9-46E4-A277-0631B82875A1}">
      <dgm:prSet/>
      <dgm:spPr/>
      <dgm:t>
        <a:bodyPr/>
        <a:lstStyle/>
        <a:p>
          <a:endParaRPr lang="en-US"/>
        </a:p>
      </dgm:t>
    </dgm:pt>
    <dgm:pt modelId="{72933B53-53AC-4AA3-809E-5A01C24B9BF7}">
      <dgm:prSet/>
      <dgm:spPr/>
      <dgm:t>
        <a:bodyPr/>
        <a:lstStyle/>
        <a:p>
          <a:pPr rtl="0"/>
          <a:r>
            <a:rPr lang="en-US" dirty="0" smtClean="0"/>
            <a:t>The question we are trying to answer is: Does our new curriculum </a:t>
          </a:r>
          <a:r>
            <a:rPr lang="en-US" dirty="0" smtClean="0"/>
            <a:t>meet </a:t>
          </a:r>
          <a:r>
            <a:rPr lang="en-US" dirty="0" smtClean="0"/>
            <a:t>industry needs.</a:t>
          </a:r>
          <a:endParaRPr lang="en-US" dirty="0"/>
        </a:p>
      </dgm:t>
    </dgm:pt>
    <dgm:pt modelId="{76A7F280-38A2-42E6-96C1-89FE1964EA43}" type="parTrans" cxnId="{3F6E4D74-065E-4DDF-83F2-46E1CBF724FB}">
      <dgm:prSet/>
      <dgm:spPr/>
      <dgm:t>
        <a:bodyPr/>
        <a:lstStyle/>
        <a:p>
          <a:endParaRPr lang="en-US"/>
        </a:p>
      </dgm:t>
    </dgm:pt>
    <dgm:pt modelId="{624568BA-F978-4FD4-B284-EA80896B44EB}" type="sibTrans" cxnId="{3F6E4D74-065E-4DDF-83F2-46E1CBF724FB}">
      <dgm:prSet/>
      <dgm:spPr/>
      <dgm:t>
        <a:bodyPr/>
        <a:lstStyle/>
        <a:p>
          <a:endParaRPr lang="en-US"/>
        </a:p>
      </dgm:t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6E4D74-065E-4DDF-83F2-46E1CBF724FB}" srcId="{CDDFD773-A4DE-4AAF-98C2-DDA60E0CF426}" destId="{72933B53-53AC-4AA3-809E-5A01C24B9BF7}" srcOrd="2" destOrd="0" parTransId="{76A7F280-38A2-42E6-96C1-89FE1964EA43}" sibTransId="{624568BA-F978-4FD4-B284-EA80896B44EB}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47514887-5614-4C63-AA51-7DC08E463628}" type="presOf" srcId="{873DDAB2-01AC-41A6-AB81-609A09CD6C25}" destId="{70887DE0-F6A0-4DC6-8F9C-1AEE666FC098}" srcOrd="0" destOrd="0" presId="urn:microsoft.com/office/officeart/2005/8/layout/vList5"/>
    <dgm:cxn modelId="{7F3E3712-ABDD-42A8-8328-4F2A89858500}" type="presOf" srcId="{72933B53-53AC-4AA3-809E-5A01C24B9BF7}" destId="{70887DE0-F6A0-4DC6-8F9C-1AEE666FC098}" srcOrd="0" destOrd="2" presId="urn:microsoft.com/office/officeart/2005/8/layout/vList5"/>
    <dgm:cxn modelId="{F262A942-BEB9-46E4-A277-0631B82875A1}" srcId="{CDDFD773-A4DE-4AAF-98C2-DDA60E0CF426}" destId="{93B8E8A6-8012-43A1-8EE1-68C0A208BFE3}" srcOrd="1" destOrd="0" parTransId="{85FBF869-23A9-47DA-9F17-26CE0E247124}" sibTransId="{591E3800-3AF2-483F-9DD1-2D0575A3B09C}"/>
    <dgm:cxn modelId="{5339511A-758C-4238-A866-D75BA02C4B72}" type="presOf" srcId="{93B8E8A6-8012-43A1-8EE1-68C0A208BFE3}" destId="{70887DE0-F6A0-4DC6-8F9C-1AEE666FC098}" srcOrd="0" destOrd="1" presId="urn:microsoft.com/office/officeart/2005/8/layout/vList5"/>
    <dgm:cxn modelId="{849EAB20-36B0-476B-ABAE-7AB68ABC4AE8}" type="presOf" srcId="{167859F8-8F09-42E8-9D85-2480902D7EEB}" destId="{814FF612-5CBB-4FBB-9D2C-4B965BC78F25}" srcOrd="0" destOrd="0" presId="urn:microsoft.com/office/officeart/2005/8/layout/vList5"/>
    <dgm:cxn modelId="{6E2943CF-995A-4BD1-B793-1DD6B1D74D04}" type="presOf" srcId="{CDDFD773-A4DE-4AAF-98C2-DDA60E0CF426}" destId="{03079CBC-3BC9-4440-8CDE-204D4659D08A}" srcOrd="0" destOrd="0" presId="urn:microsoft.com/office/officeart/2005/8/layout/vList5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EF494B93-8D67-4D1A-AF60-3CD2D05A3D5A}" type="presParOf" srcId="{814FF612-5CBB-4FBB-9D2C-4B965BC78F25}" destId="{2DA3C835-B5A6-4B84-9C39-7092CBC15388}" srcOrd="0" destOrd="0" presId="urn:microsoft.com/office/officeart/2005/8/layout/vList5"/>
    <dgm:cxn modelId="{3BD16151-76D1-4418-B46E-7B28DC5749C4}" type="presParOf" srcId="{2DA3C835-B5A6-4B84-9C39-7092CBC15388}" destId="{03079CBC-3BC9-4440-8CDE-204D4659D08A}" srcOrd="0" destOrd="0" presId="urn:microsoft.com/office/officeart/2005/8/layout/vList5"/>
    <dgm:cxn modelId="{BCAA10AA-18A0-4CF6-B6BE-898B3A94A27A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Bachelor of Science Degree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93B8E8A6-8012-43A1-8EE1-68C0A208BFE3}">
      <dgm:prSet/>
      <dgm:spPr/>
      <dgm:t>
        <a:bodyPr/>
        <a:lstStyle/>
        <a:p>
          <a:pPr rtl="0"/>
          <a:r>
            <a:rPr lang="en-US" dirty="0" smtClean="0"/>
            <a:t>8 semesters</a:t>
          </a:r>
          <a:endParaRPr lang="en-US" dirty="0"/>
        </a:p>
      </dgm:t>
    </dgm:pt>
    <dgm:pt modelId="{85FBF869-23A9-47DA-9F17-26CE0E247124}" type="parTrans" cxnId="{F262A942-BEB9-46E4-A277-0631B82875A1}">
      <dgm:prSet/>
      <dgm:spPr/>
    </dgm:pt>
    <dgm:pt modelId="{591E3800-3AF2-483F-9DD1-2D0575A3B09C}" type="sibTrans" cxnId="{F262A942-BEB9-46E4-A277-0631B82875A1}">
      <dgm:prSet/>
      <dgm:spPr/>
    </dgm:pt>
    <dgm:pt modelId="{72933B53-53AC-4AA3-809E-5A01C24B9BF7}">
      <dgm:prSet/>
      <dgm:spPr/>
      <dgm:t>
        <a:bodyPr/>
        <a:lstStyle/>
        <a:p>
          <a:pPr rtl="0"/>
          <a:r>
            <a:rPr lang="en-US" dirty="0" smtClean="0"/>
            <a:t>Software engineering with a focus on the game and simulation industry</a:t>
          </a:r>
          <a:endParaRPr lang="en-US" dirty="0"/>
        </a:p>
      </dgm:t>
    </dgm:pt>
    <dgm:pt modelId="{76A7F280-38A2-42E6-96C1-89FE1964EA43}" type="parTrans" cxnId="{3F6E4D74-065E-4DDF-83F2-46E1CBF724FB}">
      <dgm:prSet/>
      <dgm:spPr/>
    </dgm:pt>
    <dgm:pt modelId="{624568BA-F978-4FD4-B284-EA80896B44EB}" type="sibTrans" cxnId="{3F6E4D74-065E-4DDF-83F2-46E1CBF724FB}">
      <dgm:prSet/>
      <dgm:spPr/>
    </dgm:pt>
    <dgm:pt modelId="{5C4E29E8-4479-4180-91EE-A20F276AD834}">
      <dgm:prSet/>
      <dgm:spPr/>
      <dgm:t>
        <a:bodyPr/>
        <a:lstStyle/>
        <a:p>
          <a:pPr rtl="0"/>
          <a:r>
            <a:rPr lang="en-US" dirty="0" smtClean="0"/>
            <a:t>Prepares student for entry job in the game or simulation  industry</a:t>
          </a:r>
          <a:endParaRPr lang="en-US" dirty="0"/>
        </a:p>
      </dgm:t>
    </dgm:pt>
    <dgm:pt modelId="{59D12B3F-C31D-425E-93C9-C0A7508FB61A}" type="parTrans" cxnId="{CA4BD4A1-FFA0-4F2C-A236-83C847173919}">
      <dgm:prSet/>
      <dgm:spPr/>
    </dgm:pt>
    <dgm:pt modelId="{5D9D94DC-7FBA-40B5-892D-FD574AB80C84}" type="sibTrans" cxnId="{CA4BD4A1-FFA0-4F2C-A236-83C847173919}">
      <dgm:prSet/>
      <dgm:spPr/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D8FBD-57FD-4E2E-BF7E-A99B4A281A0A}" type="presOf" srcId="{93B8E8A6-8012-43A1-8EE1-68C0A208BFE3}" destId="{70887DE0-F6A0-4DC6-8F9C-1AEE666FC098}" srcOrd="0" destOrd="1" presId="urn:microsoft.com/office/officeart/2005/8/layout/vList5"/>
    <dgm:cxn modelId="{3F6E4D74-065E-4DDF-83F2-46E1CBF724FB}" srcId="{CDDFD773-A4DE-4AAF-98C2-DDA60E0CF426}" destId="{72933B53-53AC-4AA3-809E-5A01C24B9BF7}" srcOrd="2" destOrd="0" parTransId="{76A7F280-38A2-42E6-96C1-89FE1964EA43}" sibTransId="{624568BA-F978-4FD4-B284-EA80896B44EB}"/>
    <dgm:cxn modelId="{CA4BD4A1-FFA0-4F2C-A236-83C847173919}" srcId="{CDDFD773-A4DE-4AAF-98C2-DDA60E0CF426}" destId="{5C4E29E8-4479-4180-91EE-A20F276AD834}" srcOrd="3" destOrd="0" parTransId="{59D12B3F-C31D-425E-93C9-C0A7508FB61A}" sibTransId="{5D9D94DC-7FBA-40B5-892D-FD574AB80C84}"/>
    <dgm:cxn modelId="{60B2ED17-90E9-4966-9988-9F7AC069EADB}" type="presOf" srcId="{72933B53-53AC-4AA3-809E-5A01C24B9BF7}" destId="{70887DE0-F6A0-4DC6-8F9C-1AEE666FC098}" srcOrd="0" destOrd="2" presId="urn:microsoft.com/office/officeart/2005/8/layout/vList5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F262A942-BEB9-46E4-A277-0631B82875A1}" srcId="{CDDFD773-A4DE-4AAF-98C2-DDA60E0CF426}" destId="{93B8E8A6-8012-43A1-8EE1-68C0A208BFE3}" srcOrd="1" destOrd="0" parTransId="{85FBF869-23A9-47DA-9F17-26CE0E247124}" sibTransId="{591E3800-3AF2-483F-9DD1-2D0575A3B09C}"/>
    <dgm:cxn modelId="{597AEE66-394A-4A9F-B015-C3D7089CBDAA}" type="presOf" srcId="{873DDAB2-01AC-41A6-AB81-609A09CD6C25}" destId="{70887DE0-F6A0-4DC6-8F9C-1AEE666FC098}" srcOrd="0" destOrd="0" presId="urn:microsoft.com/office/officeart/2005/8/layout/vList5"/>
    <dgm:cxn modelId="{D4F4A206-3385-4C80-9DB9-1A2584A32499}" type="presOf" srcId="{167859F8-8F09-42E8-9D85-2480902D7EEB}" destId="{814FF612-5CBB-4FBB-9D2C-4B965BC78F25}" srcOrd="0" destOrd="0" presId="urn:microsoft.com/office/officeart/2005/8/layout/vList5"/>
    <dgm:cxn modelId="{DA0DCBD5-9318-47A4-BDCB-6F0877A4C933}" type="presOf" srcId="{CDDFD773-A4DE-4AAF-98C2-DDA60E0CF426}" destId="{03079CBC-3BC9-4440-8CDE-204D4659D08A}" srcOrd="0" destOrd="0" presId="urn:microsoft.com/office/officeart/2005/8/layout/vList5"/>
    <dgm:cxn modelId="{74CE7782-0D04-4D79-9948-8DD134EF0937}" type="presOf" srcId="{5C4E29E8-4479-4180-91EE-A20F276AD834}" destId="{70887DE0-F6A0-4DC6-8F9C-1AEE666FC098}" srcOrd="0" destOrd="3" presId="urn:microsoft.com/office/officeart/2005/8/layout/vList5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58D37FA2-53F9-4B18-94EC-5FA8576BE212}" type="presParOf" srcId="{814FF612-5CBB-4FBB-9D2C-4B965BC78F25}" destId="{2DA3C835-B5A6-4B84-9C39-7092CBC15388}" srcOrd="0" destOrd="0" presId="urn:microsoft.com/office/officeart/2005/8/layout/vList5"/>
    <dgm:cxn modelId="{38438334-BDBB-4785-BA85-AD65BD0F7AED}" type="presParOf" srcId="{2DA3C835-B5A6-4B84-9C39-7092CBC15388}" destId="{03079CBC-3BC9-4440-8CDE-204D4659D08A}" srcOrd="0" destOrd="0" presId="urn:microsoft.com/office/officeart/2005/8/layout/vList5"/>
    <dgm:cxn modelId="{1AFD9168-7F0B-4DA1-8A01-8EF1E5089BA0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60% Liberal Arts &amp; Science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721EF5A1-D70C-4565-8892-702FB9BD413A}">
      <dgm:prSet/>
      <dgm:spPr/>
      <dgm:t>
        <a:bodyPr/>
        <a:lstStyle/>
        <a:p>
          <a:pPr rtl="0"/>
          <a:r>
            <a:rPr lang="en-US" dirty="0" smtClean="0"/>
            <a:t>40% Core Courses</a:t>
          </a:r>
          <a:endParaRPr lang="en-US" dirty="0"/>
        </a:p>
      </dgm:t>
    </dgm:pt>
    <dgm:pt modelId="{02CC5ADC-ECB4-41DF-878F-12FC2688942B}" type="parTrans" cxnId="{4964312C-5A95-4194-9493-506F5BC64C48}">
      <dgm:prSet/>
      <dgm:spPr/>
    </dgm:pt>
    <dgm:pt modelId="{3AEED27A-5158-4168-B221-9E3E3A0951C9}" type="sibTrans" cxnId="{4964312C-5A95-4194-9493-506F5BC64C48}">
      <dgm:prSet/>
      <dgm:spPr/>
    </dgm:pt>
    <dgm:pt modelId="{90ABD469-022C-49FB-A134-193E21B4B4D5}">
      <dgm:prSet/>
      <dgm:spPr/>
      <dgm:t>
        <a:bodyPr/>
        <a:lstStyle/>
        <a:p>
          <a:pPr rtl="0"/>
          <a:r>
            <a:rPr lang="en-US" dirty="0" smtClean="0"/>
            <a:t>One elective in Core Courses</a:t>
          </a:r>
          <a:endParaRPr lang="en-US" dirty="0"/>
        </a:p>
      </dgm:t>
    </dgm:pt>
    <dgm:pt modelId="{337B06BC-94BD-45FC-8479-7D21643DA444}" type="parTrans" cxnId="{AAEC3076-A1A4-4EC7-98E1-C791850D8CD9}">
      <dgm:prSet/>
      <dgm:spPr/>
    </dgm:pt>
    <dgm:pt modelId="{01296500-A8A1-4916-952B-6BDCCFC5D236}" type="sibTrans" cxnId="{AAEC3076-A1A4-4EC7-98E1-C791850D8CD9}">
      <dgm:prSet/>
      <dgm:spPr/>
    </dgm:pt>
    <dgm:pt modelId="{EB376160-D512-4728-A6E2-2A2E82DE8FAA}">
      <dgm:prSet/>
      <dgm:spPr/>
      <dgm:t>
        <a:bodyPr/>
        <a:lstStyle/>
        <a:p>
          <a:pPr rtl="0"/>
          <a:r>
            <a:rPr lang="en-US" dirty="0" smtClean="0"/>
            <a:t>Higher math requirements than our Computer Information Systems program</a:t>
          </a:r>
          <a:endParaRPr lang="en-US" dirty="0"/>
        </a:p>
      </dgm:t>
    </dgm:pt>
    <dgm:pt modelId="{BA33DD45-B68C-4A0A-BE86-3BA5499285BE}" type="parTrans" cxnId="{B6129BBD-E1BC-4A4E-A588-39A4EBEE81B1}">
      <dgm:prSet/>
      <dgm:spPr/>
    </dgm:pt>
    <dgm:pt modelId="{C6411D27-352C-4B22-9234-62297E35C8A5}" type="sibTrans" cxnId="{B6129BBD-E1BC-4A4E-A588-39A4EBEE81B1}">
      <dgm:prSet/>
      <dgm:spPr/>
    </dgm:pt>
    <dgm:pt modelId="{A9C7EA2D-E32D-4446-AFF8-2FA9D16CE955}">
      <dgm:prSet/>
      <dgm:spPr/>
      <dgm:t>
        <a:bodyPr/>
        <a:lstStyle/>
        <a:p>
          <a:pPr rtl="0"/>
          <a:r>
            <a:rPr lang="en-US" dirty="0" smtClean="0"/>
            <a:t>Must be fully qualified for entry into the program</a:t>
          </a:r>
          <a:endParaRPr lang="en-US" dirty="0"/>
        </a:p>
      </dgm:t>
    </dgm:pt>
    <dgm:pt modelId="{50BDEC86-F4CC-402A-9C5E-75BBE5A2037D}" type="parTrans" cxnId="{D41EC15B-E7FB-4496-8A00-7E289EB2B96F}">
      <dgm:prSet/>
      <dgm:spPr/>
    </dgm:pt>
    <dgm:pt modelId="{E8FA0C45-4961-48B0-B20E-608E71662344}" type="sibTrans" cxnId="{D41EC15B-E7FB-4496-8A00-7E289EB2B96F}">
      <dgm:prSet/>
      <dgm:spPr/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CFD454-8278-43CB-A9CB-47D7D0D0DF54}" type="presOf" srcId="{167859F8-8F09-42E8-9D85-2480902D7EEB}" destId="{814FF612-5CBB-4FBB-9D2C-4B965BC78F25}" srcOrd="0" destOrd="0" presId="urn:microsoft.com/office/officeart/2005/8/layout/vList5"/>
    <dgm:cxn modelId="{4964312C-5A95-4194-9493-506F5BC64C48}" srcId="{CDDFD773-A4DE-4AAF-98C2-DDA60E0CF426}" destId="{721EF5A1-D70C-4565-8892-702FB9BD413A}" srcOrd="1" destOrd="0" parTransId="{02CC5ADC-ECB4-41DF-878F-12FC2688942B}" sibTransId="{3AEED27A-5158-4168-B221-9E3E3A0951C9}"/>
    <dgm:cxn modelId="{B6129BBD-E1BC-4A4E-A588-39A4EBEE81B1}" srcId="{CDDFD773-A4DE-4AAF-98C2-DDA60E0CF426}" destId="{EB376160-D512-4728-A6E2-2A2E82DE8FAA}" srcOrd="3" destOrd="0" parTransId="{BA33DD45-B68C-4A0A-BE86-3BA5499285BE}" sibTransId="{C6411D27-352C-4B22-9234-62297E35C8A5}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AAEC3076-A1A4-4EC7-98E1-C791850D8CD9}" srcId="{CDDFD773-A4DE-4AAF-98C2-DDA60E0CF426}" destId="{90ABD469-022C-49FB-A134-193E21B4B4D5}" srcOrd="2" destOrd="0" parTransId="{337B06BC-94BD-45FC-8479-7D21643DA444}" sibTransId="{01296500-A8A1-4916-952B-6BDCCFC5D236}"/>
    <dgm:cxn modelId="{DBE0653D-2D18-41B4-977E-19D078E278F6}" type="presOf" srcId="{A9C7EA2D-E32D-4446-AFF8-2FA9D16CE955}" destId="{70887DE0-F6A0-4DC6-8F9C-1AEE666FC098}" srcOrd="0" destOrd="4" presId="urn:microsoft.com/office/officeart/2005/8/layout/vList5"/>
    <dgm:cxn modelId="{D41EC15B-E7FB-4496-8A00-7E289EB2B96F}" srcId="{CDDFD773-A4DE-4AAF-98C2-DDA60E0CF426}" destId="{A9C7EA2D-E32D-4446-AFF8-2FA9D16CE955}" srcOrd="4" destOrd="0" parTransId="{50BDEC86-F4CC-402A-9C5E-75BBE5A2037D}" sibTransId="{E8FA0C45-4961-48B0-B20E-608E71662344}"/>
    <dgm:cxn modelId="{07844D87-679C-44CE-BAFF-9BD8EACE240D}" type="presOf" srcId="{CDDFD773-A4DE-4AAF-98C2-DDA60E0CF426}" destId="{03079CBC-3BC9-4440-8CDE-204D4659D08A}" srcOrd="0" destOrd="0" presId="urn:microsoft.com/office/officeart/2005/8/layout/vList5"/>
    <dgm:cxn modelId="{86CF7D60-DBE9-4B5C-98D0-98E8B48BC472}" type="presOf" srcId="{EB376160-D512-4728-A6E2-2A2E82DE8FAA}" destId="{70887DE0-F6A0-4DC6-8F9C-1AEE666FC098}" srcOrd="0" destOrd="3" presId="urn:microsoft.com/office/officeart/2005/8/layout/vList5"/>
    <dgm:cxn modelId="{6733D057-91D6-476F-9A06-295BB4899E54}" type="presOf" srcId="{721EF5A1-D70C-4565-8892-702FB9BD413A}" destId="{70887DE0-F6A0-4DC6-8F9C-1AEE666FC098}" srcOrd="0" destOrd="1" presId="urn:microsoft.com/office/officeart/2005/8/layout/vList5"/>
    <dgm:cxn modelId="{A15087CD-2A58-400F-B585-A6D2191EB92B}" type="presOf" srcId="{90ABD469-022C-49FB-A134-193E21B4B4D5}" destId="{70887DE0-F6A0-4DC6-8F9C-1AEE666FC098}" srcOrd="0" destOrd="2" presId="urn:microsoft.com/office/officeart/2005/8/layout/vList5"/>
    <dgm:cxn modelId="{EBDD95BC-772D-488D-9B6E-2B8564FCC1FE}" type="presOf" srcId="{873DDAB2-01AC-41A6-AB81-609A09CD6C25}" destId="{70887DE0-F6A0-4DC6-8F9C-1AEE666FC098}" srcOrd="0" destOrd="0" presId="urn:microsoft.com/office/officeart/2005/8/layout/vList5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FA9AD923-1BC0-4188-B5B6-D456C2578861}" type="presParOf" srcId="{814FF612-5CBB-4FBB-9D2C-4B965BC78F25}" destId="{2DA3C835-B5A6-4B84-9C39-7092CBC15388}" srcOrd="0" destOrd="0" presId="urn:microsoft.com/office/officeart/2005/8/layout/vList5"/>
    <dgm:cxn modelId="{E6A8B472-8038-48EB-A32F-FAE3F372DF3F}" type="presParOf" srcId="{2DA3C835-B5A6-4B84-9C39-7092CBC15388}" destId="{03079CBC-3BC9-4440-8CDE-204D4659D08A}" srcOrd="0" destOrd="0" presId="urn:microsoft.com/office/officeart/2005/8/layout/vList5"/>
    <dgm:cxn modelId="{FCA43813-FA6B-4595-A967-0E2DA7605B9F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Key Skills and Knowledge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252F481A-42D3-4064-8817-57D6F6AEA4C6}">
      <dgm:prSet/>
      <dgm:spPr/>
      <dgm:t>
        <a:bodyPr/>
        <a:lstStyle/>
        <a:p>
          <a:pPr rtl="0"/>
          <a:r>
            <a:rPr lang="en-US" dirty="0" smtClean="0"/>
            <a:t>Software Engineering</a:t>
          </a:r>
          <a:endParaRPr lang="en-US" dirty="0"/>
        </a:p>
      </dgm:t>
    </dgm:pt>
    <dgm:pt modelId="{3ED1C12B-F74B-411B-9104-9F548C10F016}" type="parTrans" cxnId="{11F89305-AC70-4D01-910A-2CDB39EC913E}">
      <dgm:prSet/>
      <dgm:spPr/>
      <dgm:t>
        <a:bodyPr/>
        <a:lstStyle/>
        <a:p>
          <a:endParaRPr lang="en-US"/>
        </a:p>
      </dgm:t>
    </dgm:pt>
    <dgm:pt modelId="{F0D9D890-D69E-4E48-A6D3-94DA90EC039B}" type="sibTrans" cxnId="{11F89305-AC70-4D01-910A-2CDB39EC913E}">
      <dgm:prSet/>
      <dgm:spPr/>
      <dgm:t>
        <a:bodyPr/>
        <a:lstStyle/>
        <a:p>
          <a:endParaRPr lang="en-US"/>
        </a:p>
      </dgm:t>
    </dgm:pt>
    <dgm:pt modelId="{1BC05DD5-050E-41FC-9849-9A13A3899068}">
      <dgm:prSet/>
      <dgm:spPr/>
      <dgm:t>
        <a:bodyPr/>
        <a:lstStyle/>
        <a:p>
          <a:pPr rtl="0"/>
          <a:r>
            <a:rPr lang="en-US" dirty="0" smtClean="0"/>
            <a:t>Teamwork</a:t>
          </a:r>
          <a:endParaRPr lang="en-US" dirty="0"/>
        </a:p>
      </dgm:t>
    </dgm:pt>
    <dgm:pt modelId="{DAD9E18B-50D4-49A1-A6E9-435A36689FF9}" type="parTrans" cxnId="{1046BB65-CE0D-41BE-8FCB-3027355D95BF}">
      <dgm:prSet/>
      <dgm:spPr/>
      <dgm:t>
        <a:bodyPr/>
        <a:lstStyle/>
        <a:p>
          <a:endParaRPr lang="en-US"/>
        </a:p>
      </dgm:t>
    </dgm:pt>
    <dgm:pt modelId="{86980231-9A17-4E4F-9A45-48F610521AA1}" type="sibTrans" cxnId="{1046BB65-CE0D-41BE-8FCB-3027355D95BF}">
      <dgm:prSet/>
      <dgm:spPr/>
      <dgm:t>
        <a:bodyPr/>
        <a:lstStyle/>
        <a:p>
          <a:endParaRPr lang="en-US"/>
        </a:p>
      </dgm:t>
    </dgm:pt>
    <dgm:pt modelId="{431184CC-533D-4C56-9BB1-D2F74EB619EC}">
      <dgm:prSet/>
      <dgm:spPr/>
      <dgm:t>
        <a:bodyPr/>
        <a:lstStyle/>
        <a:p>
          <a:pPr rtl="0"/>
          <a:r>
            <a:rPr lang="en-US" dirty="0" smtClean="0"/>
            <a:t>Project Management</a:t>
          </a:r>
          <a:endParaRPr lang="en-US" dirty="0"/>
        </a:p>
      </dgm:t>
    </dgm:pt>
    <dgm:pt modelId="{15923A2F-9D0B-4492-ABD1-C90977D36A8A}" type="parTrans" cxnId="{893701EE-7999-4750-A79C-B9827528A37F}">
      <dgm:prSet/>
      <dgm:spPr/>
      <dgm:t>
        <a:bodyPr/>
        <a:lstStyle/>
        <a:p>
          <a:endParaRPr lang="en-US"/>
        </a:p>
      </dgm:t>
    </dgm:pt>
    <dgm:pt modelId="{5B67DAD0-885C-4A58-9D93-76A8094AD602}" type="sibTrans" cxnId="{893701EE-7999-4750-A79C-B9827528A37F}">
      <dgm:prSet/>
      <dgm:spPr/>
      <dgm:t>
        <a:bodyPr/>
        <a:lstStyle/>
        <a:p>
          <a:endParaRPr lang="en-US"/>
        </a:p>
      </dgm:t>
    </dgm:pt>
    <dgm:pt modelId="{AEFB5B08-2EAB-4BFF-8BB7-1783E02E81B4}">
      <dgm:prSet/>
      <dgm:spPr/>
      <dgm:t>
        <a:bodyPr/>
        <a:lstStyle/>
        <a:p>
          <a:pPr rtl="0"/>
          <a:r>
            <a:rPr lang="en-US" dirty="0" smtClean="0"/>
            <a:t>Game Industry Processes</a:t>
          </a:r>
          <a:endParaRPr lang="en-US" dirty="0"/>
        </a:p>
      </dgm:t>
    </dgm:pt>
    <dgm:pt modelId="{9FFBB320-570D-4D55-AA47-1DF3AFE99A14}" type="parTrans" cxnId="{FAA70E31-1D36-4080-A5F8-7A6E078F06D1}">
      <dgm:prSet/>
      <dgm:spPr/>
      <dgm:t>
        <a:bodyPr/>
        <a:lstStyle/>
        <a:p>
          <a:endParaRPr lang="en-US"/>
        </a:p>
      </dgm:t>
    </dgm:pt>
    <dgm:pt modelId="{4E7B582E-B066-49A4-83D7-732ED7A4471D}" type="sibTrans" cxnId="{FAA70E31-1D36-4080-A5F8-7A6E078F06D1}">
      <dgm:prSet/>
      <dgm:spPr/>
      <dgm:t>
        <a:bodyPr/>
        <a:lstStyle/>
        <a:p>
          <a:endParaRPr lang="en-US"/>
        </a:p>
      </dgm:t>
    </dgm:pt>
    <dgm:pt modelId="{60099619-AAD0-474D-B21D-9E327A2567BE}">
      <dgm:prSet/>
      <dgm:spPr/>
      <dgm:t>
        <a:bodyPr/>
        <a:lstStyle/>
        <a:p>
          <a:pPr rtl="0"/>
          <a:r>
            <a:rPr lang="en-US" dirty="0" smtClean="0"/>
            <a:t>Communications</a:t>
          </a:r>
          <a:endParaRPr lang="en-US" dirty="0"/>
        </a:p>
      </dgm:t>
    </dgm:pt>
    <dgm:pt modelId="{0A43A30F-BD6D-4258-869A-5740A35EB11E}" type="parTrans" cxnId="{1A779461-BF81-4685-81BF-AF5A048F9BD2}">
      <dgm:prSet/>
      <dgm:spPr/>
      <dgm:t>
        <a:bodyPr/>
        <a:lstStyle/>
        <a:p>
          <a:endParaRPr lang="en-US"/>
        </a:p>
      </dgm:t>
    </dgm:pt>
    <dgm:pt modelId="{F553C429-D376-47AE-95F3-C9FCCAD2B521}" type="sibTrans" cxnId="{1A779461-BF81-4685-81BF-AF5A048F9BD2}">
      <dgm:prSet/>
      <dgm:spPr/>
      <dgm:t>
        <a:bodyPr/>
        <a:lstStyle/>
        <a:p>
          <a:endParaRPr lang="en-US"/>
        </a:p>
      </dgm:t>
    </dgm:pt>
    <dgm:pt modelId="{88791AEA-7077-4680-AB01-1C1931E91A3E}">
      <dgm:prSet/>
      <dgm:spPr/>
      <dgm:t>
        <a:bodyPr/>
        <a:lstStyle/>
        <a:p>
          <a:pPr rtl="0"/>
          <a:r>
            <a:rPr lang="en-US" dirty="0" smtClean="0"/>
            <a:t>Written</a:t>
          </a:r>
          <a:endParaRPr lang="en-US" dirty="0"/>
        </a:p>
      </dgm:t>
    </dgm:pt>
    <dgm:pt modelId="{F2EA8CAD-F8B6-46F6-A98C-AC2DE3DECFF6}" type="parTrans" cxnId="{CBD5F48F-B7DB-4052-8F8B-F18C8030624C}">
      <dgm:prSet/>
      <dgm:spPr/>
      <dgm:t>
        <a:bodyPr/>
        <a:lstStyle/>
        <a:p>
          <a:endParaRPr lang="en-US"/>
        </a:p>
      </dgm:t>
    </dgm:pt>
    <dgm:pt modelId="{7AD81F9A-5792-41DA-852E-9D8E07C904F6}" type="sibTrans" cxnId="{CBD5F48F-B7DB-4052-8F8B-F18C8030624C}">
      <dgm:prSet/>
      <dgm:spPr/>
      <dgm:t>
        <a:bodyPr/>
        <a:lstStyle/>
        <a:p>
          <a:endParaRPr lang="en-US"/>
        </a:p>
      </dgm:t>
    </dgm:pt>
    <dgm:pt modelId="{61FE3264-C341-4ADB-9BCB-3710437DDD1B}">
      <dgm:prSet/>
      <dgm:spPr/>
      <dgm:t>
        <a:bodyPr/>
        <a:lstStyle/>
        <a:p>
          <a:pPr rtl="0"/>
          <a:r>
            <a:rPr lang="en-US" dirty="0" smtClean="0"/>
            <a:t>Verbal</a:t>
          </a:r>
          <a:endParaRPr lang="en-US" dirty="0"/>
        </a:p>
      </dgm:t>
    </dgm:pt>
    <dgm:pt modelId="{77C30275-A57A-48D4-9956-55B4B27D1381}" type="parTrans" cxnId="{11ED985D-7DB6-4E28-88B4-D00C3BC0EF85}">
      <dgm:prSet/>
      <dgm:spPr/>
      <dgm:t>
        <a:bodyPr/>
        <a:lstStyle/>
        <a:p>
          <a:endParaRPr lang="en-US"/>
        </a:p>
      </dgm:t>
    </dgm:pt>
    <dgm:pt modelId="{5926F3B9-60A5-4404-8BC2-B08A5504845E}" type="sibTrans" cxnId="{11ED985D-7DB6-4E28-88B4-D00C3BC0EF85}">
      <dgm:prSet/>
      <dgm:spPr/>
      <dgm:t>
        <a:bodyPr/>
        <a:lstStyle/>
        <a:p>
          <a:endParaRPr lang="en-US"/>
        </a:p>
      </dgm:t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A0CFD5-3E90-4100-9C78-07DDFDEE5C15}" type="presOf" srcId="{88791AEA-7077-4680-AB01-1C1931E91A3E}" destId="{70887DE0-F6A0-4DC6-8F9C-1AEE666FC098}" srcOrd="0" destOrd="6" presId="urn:microsoft.com/office/officeart/2005/8/layout/vList5"/>
    <dgm:cxn modelId="{29010D88-7DC5-41D3-9671-857322AF8F00}" type="presOf" srcId="{AEFB5B08-2EAB-4BFF-8BB7-1783E02E81B4}" destId="{70887DE0-F6A0-4DC6-8F9C-1AEE666FC098}" srcOrd="0" destOrd="4" presId="urn:microsoft.com/office/officeart/2005/8/layout/vList5"/>
    <dgm:cxn modelId="{DE900524-FED3-492D-BAF6-DD2E8C5CE86F}" type="presOf" srcId="{873DDAB2-01AC-41A6-AB81-609A09CD6C25}" destId="{70887DE0-F6A0-4DC6-8F9C-1AEE666FC098}" srcOrd="0" destOrd="0" presId="urn:microsoft.com/office/officeart/2005/8/layout/vList5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11F89305-AC70-4D01-910A-2CDB39EC913E}" srcId="{873DDAB2-01AC-41A6-AB81-609A09CD6C25}" destId="{252F481A-42D3-4064-8817-57D6F6AEA4C6}" srcOrd="0" destOrd="0" parTransId="{3ED1C12B-F74B-411B-9104-9F548C10F016}" sibTransId="{F0D9D890-D69E-4E48-A6D3-94DA90EC039B}"/>
    <dgm:cxn modelId="{44FC514E-8065-4A50-9422-752F9AA851CB}" type="presOf" srcId="{167859F8-8F09-42E8-9D85-2480902D7EEB}" destId="{814FF612-5CBB-4FBB-9D2C-4B965BC78F25}" srcOrd="0" destOrd="0" presId="urn:microsoft.com/office/officeart/2005/8/layout/vList5"/>
    <dgm:cxn modelId="{65CFA844-9079-4624-B64C-3B9005F1D0B9}" type="presOf" srcId="{61FE3264-C341-4ADB-9BCB-3710437DDD1B}" destId="{70887DE0-F6A0-4DC6-8F9C-1AEE666FC098}" srcOrd="0" destOrd="7" presId="urn:microsoft.com/office/officeart/2005/8/layout/vList5"/>
    <dgm:cxn modelId="{96006D32-0D8E-45C5-9DA8-67AB961A6439}" type="presOf" srcId="{CDDFD773-A4DE-4AAF-98C2-DDA60E0CF426}" destId="{03079CBC-3BC9-4440-8CDE-204D4659D08A}" srcOrd="0" destOrd="0" presId="urn:microsoft.com/office/officeart/2005/8/layout/vList5"/>
    <dgm:cxn modelId="{11ED985D-7DB6-4E28-88B4-D00C3BC0EF85}" srcId="{60099619-AAD0-474D-B21D-9E327A2567BE}" destId="{61FE3264-C341-4ADB-9BCB-3710437DDD1B}" srcOrd="1" destOrd="0" parTransId="{77C30275-A57A-48D4-9956-55B4B27D1381}" sibTransId="{5926F3B9-60A5-4404-8BC2-B08A5504845E}"/>
    <dgm:cxn modelId="{1A779461-BF81-4685-81BF-AF5A048F9BD2}" srcId="{873DDAB2-01AC-41A6-AB81-609A09CD6C25}" destId="{60099619-AAD0-474D-B21D-9E327A2567BE}" srcOrd="4" destOrd="0" parTransId="{0A43A30F-BD6D-4258-869A-5740A35EB11E}" sibTransId="{F553C429-D376-47AE-95F3-C9FCCAD2B521}"/>
    <dgm:cxn modelId="{CBD5F48F-B7DB-4052-8F8B-F18C8030624C}" srcId="{60099619-AAD0-474D-B21D-9E327A2567BE}" destId="{88791AEA-7077-4680-AB01-1C1931E91A3E}" srcOrd="0" destOrd="0" parTransId="{F2EA8CAD-F8B6-46F6-A98C-AC2DE3DECFF6}" sibTransId="{7AD81F9A-5792-41DA-852E-9D8E07C904F6}"/>
    <dgm:cxn modelId="{FAA70E31-1D36-4080-A5F8-7A6E078F06D1}" srcId="{873DDAB2-01AC-41A6-AB81-609A09CD6C25}" destId="{AEFB5B08-2EAB-4BFF-8BB7-1783E02E81B4}" srcOrd="3" destOrd="0" parTransId="{9FFBB320-570D-4D55-AA47-1DF3AFE99A14}" sibTransId="{4E7B582E-B066-49A4-83D7-732ED7A4471D}"/>
    <dgm:cxn modelId="{893701EE-7999-4750-A79C-B9827528A37F}" srcId="{873DDAB2-01AC-41A6-AB81-609A09CD6C25}" destId="{431184CC-533D-4C56-9BB1-D2F74EB619EC}" srcOrd="2" destOrd="0" parTransId="{15923A2F-9D0B-4492-ABD1-C90977D36A8A}" sibTransId="{5B67DAD0-885C-4A58-9D93-76A8094AD602}"/>
    <dgm:cxn modelId="{29E277F8-83E6-40C9-B3E1-5B8F709B83DE}" type="presOf" srcId="{1BC05DD5-050E-41FC-9849-9A13A3899068}" destId="{70887DE0-F6A0-4DC6-8F9C-1AEE666FC098}" srcOrd="0" destOrd="2" presId="urn:microsoft.com/office/officeart/2005/8/layout/vList5"/>
    <dgm:cxn modelId="{8DE88D32-8554-4FD3-9C4C-B8D0F596EE56}" type="presOf" srcId="{431184CC-533D-4C56-9BB1-D2F74EB619EC}" destId="{70887DE0-F6A0-4DC6-8F9C-1AEE666FC098}" srcOrd="0" destOrd="3" presId="urn:microsoft.com/office/officeart/2005/8/layout/vList5"/>
    <dgm:cxn modelId="{0E7B3C7F-E791-405A-AE62-D14C46A90907}" type="presOf" srcId="{60099619-AAD0-474D-B21D-9E327A2567BE}" destId="{70887DE0-F6A0-4DC6-8F9C-1AEE666FC098}" srcOrd="0" destOrd="5" presId="urn:microsoft.com/office/officeart/2005/8/layout/vList5"/>
    <dgm:cxn modelId="{28B1BD30-4F12-43D0-BD31-2B83D1CBA8CD}" type="presOf" srcId="{252F481A-42D3-4064-8817-57D6F6AEA4C6}" destId="{70887DE0-F6A0-4DC6-8F9C-1AEE666FC098}" srcOrd="0" destOrd="1" presId="urn:microsoft.com/office/officeart/2005/8/layout/vList5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1046BB65-CE0D-41BE-8FCB-3027355D95BF}" srcId="{873DDAB2-01AC-41A6-AB81-609A09CD6C25}" destId="{1BC05DD5-050E-41FC-9849-9A13A3899068}" srcOrd="1" destOrd="0" parTransId="{DAD9E18B-50D4-49A1-A6E9-435A36689FF9}" sibTransId="{86980231-9A17-4E4F-9A45-48F610521AA1}"/>
    <dgm:cxn modelId="{2AC8420D-4007-4F39-8C34-2AE1E855C9DC}" type="presParOf" srcId="{814FF612-5CBB-4FBB-9D2C-4B965BC78F25}" destId="{2DA3C835-B5A6-4B84-9C39-7092CBC15388}" srcOrd="0" destOrd="0" presId="urn:microsoft.com/office/officeart/2005/8/layout/vList5"/>
    <dgm:cxn modelId="{D7BD3D40-614B-44F3-8C55-D6FC112B7976}" type="presParOf" srcId="{2DA3C835-B5A6-4B84-9C39-7092CBC15388}" destId="{03079CBC-3BC9-4440-8CDE-204D4659D08A}" srcOrd="0" destOrd="0" presId="urn:microsoft.com/office/officeart/2005/8/layout/vList5"/>
    <dgm:cxn modelId="{D0E86922-99BC-4AED-A175-95BF288DAA69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Faculty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721EF5A1-D70C-4565-8892-702FB9BD413A}">
      <dgm:prSet/>
      <dgm:spPr/>
      <dgm:t>
        <a:bodyPr/>
        <a:lstStyle/>
        <a:p>
          <a:pPr rtl="0"/>
          <a:r>
            <a:rPr lang="en-US" dirty="0" smtClean="0"/>
            <a:t>Six Adjuncts</a:t>
          </a:r>
          <a:endParaRPr lang="en-US" dirty="0"/>
        </a:p>
      </dgm:t>
    </dgm:pt>
    <dgm:pt modelId="{02CC5ADC-ECB4-41DF-878F-12FC2688942B}" type="parTrans" cxnId="{4964312C-5A95-4194-9493-506F5BC64C48}">
      <dgm:prSet/>
      <dgm:spPr/>
      <dgm:t>
        <a:bodyPr/>
        <a:lstStyle/>
        <a:p>
          <a:endParaRPr lang="en-US"/>
        </a:p>
      </dgm:t>
    </dgm:pt>
    <dgm:pt modelId="{3AEED27A-5158-4168-B221-9E3E3A0951C9}" type="sibTrans" cxnId="{4964312C-5A95-4194-9493-506F5BC64C48}">
      <dgm:prSet/>
      <dgm:spPr/>
      <dgm:t>
        <a:bodyPr/>
        <a:lstStyle/>
        <a:p>
          <a:endParaRPr lang="en-US"/>
        </a:p>
      </dgm:t>
    </dgm:pt>
    <dgm:pt modelId="{95595ECC-F0F4-44A0-9FA3-76F07A7198C3}">
      <dgm:prSet/>
      <dgm:spPr/>
      <dgm:t>
        <a:bodyPr/>
        <a:lstStyle/>
        <a:p>
          <a:pPr rtl="0"/>
          <a:r>
            <a:rPr lang="en-US" dirty="0" smtClean="0"/>
            <a:t>Two Fulltime</a:t>
          </a:r>
          <a:endParaRPr lang="en-US" dirty="0"/>
        </a:p>
      </dgm:t>
    </dgm:pt>
    <dgm:pt modelId="{78B093F0-1D55-42BC-8B88-146F1CB8411B}" type="parTrans" cxnId="{B6688009-34FF-4EE4-B818-8EBB3B13316A}">
      <dgm:prSet/>
      <dgm:spPr/>
      <dgm:t>
        <a:bodyPr/>
        <a:lstStyle/>
        <a:p>
          <a:endParaRPr lang="en-US"/>
        </a:p>
      </dgm:t>
    </dgm:pt>
    <dgm:pt modelId="{1FECC572-FC6D-4016-A963-43F32CF858BC}" type="sibTrans" cxnId="{B6688009-34FF-4EE4-B818-8EBB3B13316A}">
      <dgm:prSet/>
      <dgm:spPr/>
      <dgm:t>
        <a:bodyPr/>
        <a:lstStyle/>
        <a:p>
          <a:endParaRPr lang="en-US"/>
        </a:p>
      </dgm:t>
    </dgm:pt>
    <dgm:pt modelId="{A4C4FF36-0BA3-4210-B61F-F11D50A5B8C8}">
      <dgm:prSet/>
      <dgm:spPr/>
      <dgm:t>
        <a:bodyPr/>
        <a:lstStyle/>
        <a:p>
          <a:pPr rtl="0"/>
          <a:r>
            <a:rPr lang="en-US" dirty="0" smtClean="0"/>
            <a:t>Both have game industry background</a:t>
          </a:r>
          <a:endParaRPr lang="en-US" dirty="0"/>
        </a:p>
      </dgm:t>
    </dgm:pt>
    <dgm:pt modelId="{C1E3ED9D-A8BB-45A0-BF7E-53EC811F7507}" type="parTrans" cxnId="{5D92305B-2E73-4851-9471-B9375C653663}">
      <dgm:prSet/>
      <dgm:spPr/>
      <dgm:t>
        <a:bodyPr/>
        <a:lstStyle/>
        <a:p>
          <a:endParaRPr lang="en-US"/>
        </a:p>
      </dgm:t>
    </dgm:pt>
    <dgm:pt modelId="{2512047B-7605-43CB-814E-F9C1E4170295}" type="sibTrans" cxnId="{5D92305B-2E73-4851-9471-B9375C653663}">
      <dgm:prSet/>
      <dgm:spPr/>
      <dgm:t>
        <a:bodyPr/>
        <a:lstStyle/>
        <a:p>
          <a:endParaRPr lang="en-US"/>
        </a:p>
      </dgm:t>
    </dgm:pt>
    <dgm:pt modelId="{FA6A24B4-3767-475A-AC03-DF7FEFA0F042}">
      <dgm:prSet/>
      <dgm:spPr/>
      <dgm:t>
        <a:bodyPr/>
        <a:lstStyle/>
        <a:p>
          <a:pPr rtl="0"/>
          <a:r>
            <a:rPr lang="en-US" dirty="0" smtClean="0"/>
            <a:t>4 have extensive game industry background</a:t>
          </a:r>
        </a:p>
        <a:p>
          <a:pPr rtl="0"/>
          <a:r>
            <a:rPr lang="en-US" dirty="0" smtClean="0"/>
            <a:t>Programming (3)</a:t>
          </a:r>
        </a:p>
        <a:p>
          <a:pPr rtl="0"/>
          <a:r>
            <a:rPr lang="en-US" dirty="0" smtClean="0"/>
            <a:t>Producer and Content (1)</a:t>
          </a:r>
          <a:endParaRPr lang="en-US" dirty="0"/>
        </a:p>
      </dgm:t>
    </dgm:pt>
    <dgm:pt modelId="{D14AAD6C-1FC2-41D6-B294-E7C5797B4427}" type="parTrans" cxnId="{795EA2C2-96E2-4D1B-879E-59DAE6378988}">
      <dgm:prSet/>
      <dgm:spPr/>
      <dgm:t>
        <a:bodyPr/>
        <a:lstStyle/>
        <a:p>
          <a:endParaRPr lang="en-US"/>
        </a:p>
      </dgm:t>
    </dgm:pt>
    <dgm:pt modelId="{6A2B87F7-40FA-4134-97DC-FF1BCE7386BE}" type="sibTrans" cxnId="{795EA2C2-96E2-4D1B-879E-59DAE6378988}">
      <dgm:prSet/>
      <dgm:spPr/>
      <dgm:t>
        <a:bodyPr/>
        <a:lstStyle/>
        <a:p>
          <a:endParaRPr lang="en-US"/>
        </a:p>
      </dgm:t>
    </dgm:pt>
    <dgm:pt modelId="{4F20C028-1D06-4367-89E9-CBFB084A540B}">
      <dgm:prSet/>
      <dgm:spPr/>
      <dgm:t>
        <a:bodyPr/>
        <a:lstStyle/>
        <a:p>
          <a:pPr rtl="0"/>
          <a:r>
            <a:rPr lang="en-US" dirty="0" smtClean="0"/>
            <a:t>One has extensive academic AI and programming background</a:t>
          </a:r>
          <a:endParaRPr lang="en-US" dirty="0"/>
        </a:p>
      </dgm:t>
    </dgm:pt>
    <dgm:pt modelId="{5432488F-91AB-4BCF-A510-174EE8AFEDD3}" type="parTrans" cxnId="{84E619D4-8E19-4ED0-9E22-BB4F0A3B1730}">
      <dgm:prSet/>
      <dgm:spPr/>
      <dgm:t>
        <a:bodyPr/>
        <a:lstStyle/>
        <a:p>
          <a:endParaRPr lang="en-US"/>
        </a:p>
      </dgm:t>
    </dgm:pt>
    <dgm:pt modelId="{B6531B13-6132-44FF-8089-2BB3778C31EE}" type="sibTrans" cxnId="{84E619D4-8E19-4ED0-9E22-BB4F0A3B1730}">
      <dgm:prSet/>
      <dgm:spPr/>
      <dgm:t>
        <a:bodyPr/>
        <a:lstStyle/>
        <a:p>
          <a:endParaRPr lang="en-US"/>
        </a:p>
      </dgm:t>
    </dgm:pt>
    <dgm:pt modelId="{726E98A6-8828-472C-821F-63D7563E3F26}">
      <dgm:prSet/>
      <dgm:spPr/>
      <dgm:t>
        <a:bodyPr/>
        <a:lstStyle/>
        <a:p>
          <a:pPr rtl="0"/>
          <a:r>
            <a:rPr lang="en-US" dirty="0" smtClean="0"/>
            <a:t>One has a PhD and is a recent GSP graduate</a:t>
          </a:r>
          <a:endParaRPr lang="en-US" dirty="0"/>
        </a:p>
      </dgm:t>
    </dgm:pt>
    <dgm:pt modelId="{8D918F84-049B-4DD8-B41D-548003754C67}" type="parTrans" cxnId="{74D681C3-DB88-41D3-A654-63D8C23DB116}">
      <dgm:prSet/>
      <dgm:spPr/>
    </dgm:pt>
    <dgm:pt modelId="{A91164A2-56C8-4BE4-B6AA-6EB09DE22633}" type="sibTrans" cxnId="{74D681C3-DB88-41D3-A654-63D8C23DB116}">
      <dgm:prSet/>
      <dgm:spPr/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 custScaleY="942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 custScaleY="103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87F831-0B81-4E5A-9BF9-04FF9A69D0AA}" type="presOf" srcId="{721EF5A1-D70C-4565-8892-702FB9BD413A}" destId="{70887DE0-F6A0-4DC6-8F9C-1AEE666FC098}" srcOrd="0" destOrd="3" presId="urn:microsoft.com/office/officeart/2005/8/layout/vList5"/>
    <dgm:cxn modelId="{4964312C-5A95-4194-9493-506F5BC64C48}" srcId="{873DDAB2-01AC-41A6-AB81-609A09CD6C25}" destId="{721EF5A1-D70C-4565-8892-702FB9BD413A}" srcOrd="1" destOrd="0" parTransId="{02CC5ADC-ECB4-41DF-878F-12FC2688942B}" sibTransId="{3AEED27A-5158-4168-B221-9E3E3A0951C9}"/>
    <dgm:cxn modelId="{454BBF88-361B-43BA-9D3A-D117DE94DF20}" type="presOf" srcId="{95595ECC-F0F4-44A0-9FA3-76F07A7198C3}" destId="{70887DE0-F6A0-4DC6-8F9C-1AEE666FC098}" srcOrd="0" destOrd="1" presId="urn:microsoft.com/office/officeart/2005/8/layout/vList5"/>
    <dgm:cxn modelId="{74D681C3-DB88-41D3-A654-63D8C23DB116}" srcId="{721EF5A1-D70C-4565-8892-702FB9BD413A}" destId="{726E98A6-8828-472C-821F-63D7563E3F26}" srcOrd="1" destOrd="0" parTransId="{8D918F84-049B-4DD8-B41D-548003754C67}" sibTransId="{A91164A2-56C8-4BE4-B6AA-6EB09DE22633}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30FCB38B-1936-4E30-AB48-EA645795DF99}" type="presOf" srcId="{FA6A24B4-3767-475A-AC03-DF7FEFA0F042}" destId="{70887DE0-F6A0-4DC6-8F9C-1AEE666FC098}" srcOrd="0" destOrd="4" presId="urn:microsoft.com/office/officeart/2005/8/layout/vList5"/>
    <dgm:cxn modelId="{795EA2C2-96E2-4D1B-879E-59DAE6378988}" srcId="{721EF5A1-D70C-4565-8892-702FB9BD413A}" destId="{FA6A24B4-3767-475A-AC03-DF7FEFA0F042}" srcOrd="0" destOrd="0" parTransId="{D14AAD6C-1FC2-41D6-B294-E7C5797B4427}" sibTransId="{6A2B87F7-40FA-4134-97DC-FF1BCE7386BE}"/>
    <dgm:cxn modelId="{B6688009-34FF-4EE4-B818-8EBB3B13316A}" srcId="{873DDAB2-01AC-41A6-AB81-609A09CD6C25}" destId="{95595ECC-F0F4-44A0-9FA3-76F07A7198C3}" srcOrd="0" destOrd="0" parTransId="{78B093F0-1D55-42BC-8B88-146F1CB8411B}" sibTransId="{1FECC572-FC6D-4016-A963-43F32CF858BC}"/>
    <dgm:cxn modelId="{84E619D4-8E19-4ED0-9E22-BB4F0A3B1730}" srcId="{721EF5A1-D70C-4565-8892-702FB9BD413A}" destId="{4F20C028-1D06-4367-89E9-CBFB084A540B}" srcOrd="2" destOrd="0" parTransId="{5432488F-91AB-4BCF-A510-174EE8AFEDD3}" sibTransId="{B6531B13-6132-44FF-8089-2BB3778C31EE}"/>
    <dgm:cxn modelId="{5D92305B-2E73-4851-9471-B9375C653663}" srcId="{95595ECC-F0F4-44A0-9FA3-76F07A7198C3}" destId="{A4C4FF36-0BA3-4210-B61F-F11D50A5B8C8}" srcOrd="0" destOrd="0" parTransId="{C1E3ED9D-A8BB-45A0-BF7E-53EC811F7507}" sibTransId="{2512047B-7605-43CB-814E-F9C1E4170295}"/>
    <dgm:cxn modelId="{D2E89768-7F45-482E-9374-3477A7AFA791}" type="presOf" srcId="{167859F8-8F09-42E8-9D85-2480902D7EEB}" destId="{814FF612-5CBB-4FBB-9D2C-4B965BC78F25}" srcOrd="0" destOrd="0" presId="urn:microsoft.com/office/officeart/2005/8/layout/vList5"/>
    <dgm:cxn modelId="{73C57E02-8CC5-4FBB-9EC0-EBC4A8F2B724}" type="presOf" srcId="{726E98A6-8828-472C-821F-63D7563E3F26}" destId="{70887DE0-F6A0-4DC6-8F9C-1AEE666FC098}" srcOrd="0" destOrd="5" presId="urn:microsoft.com/office/officeart/2005/8/layout/vList5"/>
    <dgm:cxn modelId="{6223DA52-5043-40BE-AF75-91386BFE82D7}" type="presOf" srcId="{A4C4FF36-0BA3-4210-B61F-F11D50A5B8C8}" destId="{70887DE0-F6A0-4DC6-8F9C-1AEE666FC098}" srcOrd="0" destOrd="2" presId="urn:microsoft.com/office/officeart/2005/8/layout/vList5"/>
    <dgm:cxn modelId="{ABA6D29A-8BEB-40F7-A885-4D01640D7F6D}" type="presOf" srcId="{4F20C028-1D06-4367-89E9-CBFB084A540B}" destId="{70887DE0-F6A0-4DC6-8F9C-1AEE666FC098}" srcOrd="0" destOrd="6" presId="urn:microsoft.com/office/officeart/2005/8/layout/vList5"/>
    <dgm:cxn modelId="{E0E3F575-6BE9-4EF2-B907-A6D388FC7480}" type="presOf" srcId="{CDDFD773-A4DE-4AAF-98C2-DDA60E0CF426}" destId="{03079CBC-3BC9-4440-8CDE-204D4659D08A}" srcOrd="0" destOrd="0" presId="urn:microsoft.com/office/officeart/2005/8/layout/vList5"/>
    <dgm:cxn modelId="{1BDA279E-9E0C-4506-A97E-C87985BDCBF2}" type="presOf" srcId="{873DDAB2-01AC-41A6-AB81-609A09CD6C25}" destId="{70887DE0-F6A0-4DC6-8F9C-1AEE666FC098}" srcOrd="0" destOrd="0" presId="urn:microsoft.com/office/officeart/2005/8/layout/vList5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8CE7749F-36B1-42DD-8146-EC8589531AA5}" type="presParOf" srcId="{814FF612-5CBB-4FBB-9D2C-4B965BC78F25}" destId="{2DA3C835-B5A6-4B84-9C39-7092CBC15388}" srcOrd="0" destOrd="0" presId="urn:microsoft.com/office/officeart/2005/8/layout/vList5"/>
    <dgm:cxn modelId="{548B8B3B-9B05-4C5A-8EED-0ABE7B726143}" type="presParOf" srcId="{2DA3C835-B5A6-4B84-9C39-7092CBC15388}" destId="{03079CBC-3BC9-4440-8CDE-204D4659D08A}" srcOrd="0" destOrd="0" presId="urn:microsoft.com/office/officeart/2005/8/layout/vList5"/>
    <dgm:cxn modelId="{DA793013-B195-4B8C-9B5B-BC8A59214A98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Focus on C++ Programming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95595ECC-F0F4-44A0-9FA3-76F07A7198C3}">
      <dgm:prSet/>
      <dgm:spPr/>
      <dgm:t>
        <a:bodyPr/>
        <a:lstStyle/>
        <a:p>
          <a:pPr rtl="0"/>
          <a:r>
            <a:rPr lang="en-US" dirty="0" smtClean="0"/>
            <a:t>Programming every semester</a:t>
          </a:r>
          <a:endParaRPr lang="en-US" dirty="0"/>
        </a:p>
      </dgm:t>
    </dgm:pt>
    <dgm:pt modelId="{78B093F0-1D55-42BC-8B88-146F1CB8411B}" type="parTrans" cxnId="{B6688009-34FF-4EE4-B818-8EBB3B13316A}">
      <dgm:prSet/>
      <dgm:spPr/>
      <dgm:t>
        <a:bodyPr/>
        <a:lstStyle/>
        <a:p>
          <a:endParaRPr lang="en-US"/>
        </a:p>
      </dgm:t>
    </dgm:pt>
    <dgm:pt modelId="{1FECC572-FC6D-4016-A963-43F32CF858BC}" type="sibTrans" cxnId="{B6688009-34FF-4EE4-B818-8EBB3B13316A}">
      <dgm:prSet/>
      <dgm:spPr/>
      <dgm:t>
        <a:bodyPr/>
        <a:lstStyle/>
        <a:p>
          <a:endParaRPr lang="en-US"/>
        </a:p>
      </dgm:t>
    </dgm:pt>
    <dgm:pt modelId="{FF786C72-73AE-4A43-A475-02BFD6F4048D}">
      <dgm:prSet/>
      <dgm:spPr/>
      <dgm:t>
        <a:bodyPr/>
        <a:lstStyle/>
        <a:p>
          <a:pPr rtl="0"/>
          <a:r>
            <a:rPr lang="en-US" dirty="0" smtClean="0"/>
            <a:t>Programming almost every session</a:t>
          </a:r>
          <a:endParaRPr lang="en-US" dirty="0"/>
        </a:p>
      </dgm:t>
    </dgm:pt>
    <dgm:pt modelId="{248909BF-0F10-4D07-A584-2FAB44798E16}" type="parTrans" cxnId="{A8DD0034-E74E-4FFD-98B7-F469A79853E1}">
      <dgm:prSet/>
      <dgm:spPr/>
      <dgm:t>
        <a:bodyPr/>
        <a:lstStyle/>
        <a:p>
          <a:endParaRPr lang="en-US"/>
        </a:p>
      </dgm:t>
    </dgm:pt>
    <dgm:pt modelId="{EE3B5309-5F11-4655-BCCD-3F39AF77A6D0}" type="sibTrans" cxnId="{A8DD0034-E74E-4FFD-98B7-F469A79853E1}">
      <dgm:prSet/>
      <dgm:spPr/>
      <dgm:t>
        <a:bodyPr/>
        <a:lstStyle/>
        <a:p>
          <a:endParaRPr lang="en-US"/>
        </a:p>
      </dgm:t>
    </dgm:pt>
    <dgm:pt modelId="{86FAB675-3573-43A8-B362-84CC95E457A5}">
      <dgm:prSet/>
      <dgm:spPr/>
      <dgm:t>
        <a:bodyPr/>
        <a:lstStyle/>
        <a:p>
          <a:pPr rtl="0"/>
          <a:r>
            <a:rPr lang="en-US" dirty="0" smtClean="0"/>
            <a:t>Four project courses</a:t>
          </a:r>
          <a:endParaRPr lang="en-US" dirty="0"/>
        </a:p>
      </dgm:t>
    </dgm:pt>
    <dgm:pt modelId="{1110C6C7-FC4A-4C68-8302-E15E00728307}" type="parTrans" cxnId="{892310C4-AFA1-44C9-A295-EA16BB55482B}">
      <dgm:prSet/>
      <dgm:spPr/>
      <dgm:t>
        <a:bodyPr/>
        <a:lstStyle/>
        <a:p>
          <a:endParaRPr lang="en-US"/>
        </a:p>
      </dgm:t>
    </dgm:pt>
    <dgm:pt modelId="{C1AA50C5-ED58-4A32-A2BA-8D6E9BE1C26D}" type="sibTrans" cxnId="{892310C4-AFA1-44C9-A295-EA16BB55482B}">
      <dgm:prSet/>
      <dgm:spPr/>
      <dgm:t>
        <a:bodyPr/>
        <a:lstStyle/>
        <a:p>
          <a:endParaRPr lang="en-US"/>
        </a:p>
      </dgm:t>
    </dgm:pt>
    <dgm:pt modelId="{DE804C09-5953-4571-9FB4-D206DC7BF5C1}">
      <dgm:prSet/>
      <dgm:spPr/>
      <dgm:t>
        <a:bodyPr/>
        <a:lstStyle/>
        <a:p>
          <a:pPr rtl="0"/>
          <a:r>
            <a:rPr lang="en-US" dirty="0" smtClean="0"/>
            <a:t>One course on the industry</a:t>
          </a:r>
          <a:endParaRPr lang="en-US" dirty="0"/>
        </a:p>
      </dgm:t>
    </dgm:pt>
    <dgm:pt modelId="{5BF07BA9-6A54-44B9-93DE-F890782BE3EC}" type="parTrans" cxnId="{83938799-CEB8-451C-8FB7-44C3CC253285}">
      <dgm:prSet/>
      <dgm:spPr/>
      <dgm:t>
        <a:bodyPr/>
        <a:lstStyle/>
        <a:p>
          <a:endParaRPr lang="en-US"/>
        </a:p>
      </dgm:t>
    </dgm:pt>
    <dgm:pt modelId="{A2354AD6-7B91-45D2-9D10-374400445999}" type="sibTrans" cxnId="{83938799-CEB8-451C-8FB7-44C3CC253285}">
      <dgm:prSet/>
      <dgm:spPr/>
      <dgm:t>
        <a:bodyPr/>
        <a:lstStyle/>
        <a:p>
          <a:endParaRPr lang="en-US"/>
        </a:p>
      </dgm:t>
    </dgm:pt>
    <dgm:pt modelId="{2706AC9C-CE99-479D-92CF-AE53D2B77AD3}">
      <dgm:prSet/>
      <dgm:spPr/>
      <dgm:t>
        <a:bodyPr/>
        <a:lstStyle/>
        <a:p>
          <a:pPr rtl="0"/>
          <a:r>
            <a:rPr lang="en-US" dirty="0" smtClean="0"/>
            <a:t>One design course</a:t>
          </a:r>
          <a:endParaRPr lang="en-US" dirty="0"/>
        </a:p>
      </dgm:t>
    </dgm:pt>
    <dgm:pt modelId="{4937A5A0-76F8-44ED-807F-0A034CBFC3FB}" type="parTrans" cxnId="{0FE699D6-BB31-4ADC-AB6A-248D47F08D71}">
      <dgm:prSet/>
      <dgm:spPr/>
      <dgm:t>
        <a:bodyPr/>
        <a:lstStyle/>
        <a:p>
          <a:endParaRPr lang="en-US"/>
        </a:p>
      </dgm:t>
    </dgm:pt>
    <dgm:pt modelId="{ECA37B8A-2715-4264-8B33-6C3DA19A821A}" type="sibTrans" cxnId="{0FE699D6-BB31-4ADC-AB6A-248D47F08D71}">
      <dgm:prSet/>
      <dgm:spPr/>
      <dgm:t>
        <a:bodyPr/>
        <a:lstStyle/>
        <a:p>
          <a:endParaRPr lang="en-US"/>
        </a:p>
      </dgm:t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 custScaleY="102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A65CF-5AC0-46C8-ABE5-AA9072ABC3D6}" type="presOf" srcId="{CDDFD773-A4DE-4AAF-98C2-DDA60E0CF426}" destId="{03079CBC-3BC9-4440-8CDE-204D4659D08A}" srcOrd="0" destOrd="0" presId="urn:microsoft.com/office/officeart/2005/8/layout/vList5"/>
    <dgm:cxn modelId="{786E64A5-4DB5-4B96-8EB3-35D9B29CF35A}" type="presOf" srcId="{95595ECC-F0F4-44A0-9FA3-76F07A7198C3}" destId="{70887DE0-F6A0-4DC6-8F9C-1AEE666FC098}" srcOrd="0" destOrd="1" presId="urn:microsoft.com/office/officeart/2005/8/layout/vList5"/>
    <dgm:cxn modelId="{892310C4-AFA1-44C9-A295-EA16BB55482B}" srcId="{CDDFD773-A4DE-4AAF-98C2-DDA60E0CF426}" destId="{86FAB675-3573-43A8-B362-84CC95E457A5}" srcOrd="1" destOrd="0" parTransId="{1110C6C7-FC4A-4C68-8302-E15E00728307}" sibTransId="{C1AA50C5-ED58-4A32-A2BA-8D6E9BE1C26D}"/>
    <dgm:cxn modelId="{1752AEF0-EDF2-4910-A9F7-E6AB719BEF09}" type="presOf" srcId="{167859F8-8F09-42E8-9D85-2480902D7EEB}" destId="{814FF612-5CBB-4FBB-9D2C-4B965BC78F25}" srcOrd="0" destOrd="0" presId="urn:microsoft.com/office/officeart/2005/8/layout/vList5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DFA20004-24AE-41B3-8524-1ADCADEEE0B6}" type="presOf" srcId="{DE804C09-5953-4571-9FB4-D206DC7BF5C1}" destId="{70887DE0-F6A0-4DC6-8F9C-1AEE666FC098}" srcOrd="0" destOrd="4" presId="urn:microsoft.com/office/officeart/2005/8/layout/vList5"/>
    <dgm:cxn modelId="{B6688009-34FF-4EE4-B818-8EBB3B13316A}" srcId="{873DDAB2-01AC-41A6-AB81-609A09CD6C25}" destId="{95595ECC-F0F4-44A0-9FA3-76F07A7198C3}" srcOrd="0" destOrd="0" parTransId="{78B093F0-1D55-42BC-8B88-146F1CB8411B}" sibTransId="{1FECC572-FC6D-4016-A963-43F32CF858BC}"/>
    <dgm:cxn modelId="{63BEA073-0FD7-40E1-A425-DC2D81B01556}" type="presOf" srcId="{2706AC9C-CE99-479D-92CF-AE53D2B77AD3}" destId="{70887DE0-F6A0-4DC6-8F9C-1AEE666FC098}" srcOrd="0" destOrd="5" presId="urn:microsoft.com/office/officeart/2005/8/layout/vList5"/>
    <dgm:cxn modelId="{83938799-CEB8-451C-8FB7-44C3CC253285}" srcId="{CDDFD773-A4DE-4AAF-98C2-DDA60E0CF426}" destId="{DE804C09-5953-4571-9FB4-D206DC7BF5C1}" srcOrd="2" destOrd="0" parTransId="{5BF07BA9-6A54-44B9-93DE-F890782BE3EC}" sibTransId="{A2354AD6-7B91-45D2-9D10-374400445999}"/>
    <dgm:cxn modelId="{B670D552-0FA9-423F-9A3A-6ED2DA45260E}" type="presOf" srcId="{86FAB675-3573-43A8-B362-84CC95E457A5}" destId="{70887DE0-F6A0-4DC6-8F9C-1AEE666FC098}" srcOrd="0" destOrd="3" presId="urn:microsoft.com/office/officeart/2005/8/layout/vList5"/>
    <dgm:cxn modelId="{0FE699D6-BB31-4ADC-AB6A-248D47F08D71}" srcId="{CDDFD773-A4DE-4AAF-98C2-DDA60E0CF426}" destId="{2706AC9C-CE99-479D-92CF-AE53D2B77AD3}" srcOrd="3" destOrd="0" parTransId="{4937A5A0-76F8-44ED-807F-0A034CBFC3FB}" sibTransId="{ECA37B8A-2715-4264-8B33-6C3DA19A821A}"/>
    <dgm:cxn modelId="{FB872903-A788-4DCD-8BB0-913CA7EFF3C3}" type="presOf" srcId="{FF786C72-73AE-4A43-A475-02BFD6F4048D}" destId="{70887DE0-F6A0-4DC6-8F9C-1AEE666FC098}" srcOrd="0" destOrd="2" presId="urn:microsoft.com/office/officeart/2005/8/layout/vList5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5CBCA9A9-4AA4-4D4B-B3D2-ABED711E4CAA}" type="presOf" srcId="{873DDAB2-01AC-41A6-AB81-609A09CD6C25}" destId="{70887DE0-F6A0-4DC6-8F9C-1AEE666FC098}" srcOrd="0" destOrd="0" presId="urn:microsoft.com/office/officeart/2005/8/layout/vList5"/>
    <dgm:cxn modelId="{A8DD0034-E74E-4FFD-98B7-F469A79853E1}" srcId="{873DDAB2-01AC-41A6-AB81-609A09CD6C25}" destId="{FF786C72-73AE-4A43-A475-02BFD6F4048D}" srcOrd="1" destOrd="0" parTransId="{248909BF-0F10-4D07-A584-2FAB44798E16}" sibTransId="{EE3B5309-5F11-4655-BCCD-3F39AF77A6D0}"/>
    <dgm:cxn modelId="{A5C6AA12-2451-48CD-B9D5-B32426896450}" type="presParOf" srcId="{814FF612-5CBB-4FBB-9D2C-4B965BC78F25}" destId="{2DA3C835-B5A6-4B84-9C39-7092CBC15388}" srcOrd="0" destOrd="0" presId="urn:microsoft.com/office/officeart/2005/8/layout/vList5"/>
    <dgm:cxn modelId="{A0E71385-6DF6-4CAF-BA14-F82F139BC2B4}" type="presParOf" srcId="{2DA3C835-B5A6-4B84-9C39-7092CBC15388}" destId="{03079CBC-3BC9-4440-8CDE-204D4659D08A}" srcOrd="0" destOrd="0" presId="urn:microsoft.com/office/officeart/2005/8/layout/vList5"/>
    <dgm:cxn modelId="{F1E339A5-2C51-424C-9EFE-90A9E708925B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Discussion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Feedback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525BC550-F182-4F1C-8217-5C51A3EF5028}">
      <dgm:prSet/>
      <dgm:spPr/>
      <dgm:t>
        <a:bodyPr/>
        <a:lstStyle/>
        <a:p>
          <a:pPr rtl="0"/>
          <a:r>
            <a:rPr lang="en-US" dirty="0" smtClean="0"/>
            <a:t>Curriculum strengths</a:t>
          </a:r>
          <a:endParaRPr lang="en-US" dirty="0"/>
        </a:p>
      </dgm:t>
    </dgm:pt>
    <dgm:pt modelId="{97A1E921-A9E5-48F5-84C0-423137FE3741}" type="parTrans" cxnId="{3DAAEC32-7550-4534-971D-56083EDBB4F1}">
      <dgm:prSet/>
      <dgm:spPr/>
      <dgm:t>
        <a:bodyPr/>
        <a:lstStyle/>
        <a:p>
          <a:endParaRPr lang="en-US"/>
        </a:p>
      </dgm:t>
    </dgm:pt>
    <dgm:pt modelId="{D0F9C8D2-5273-48E6-85A6-388E668F92DF}" type="sibTrans" cxnId="{3DAAEC32-7550-4534-971D-56083EDBB4F1}">
      <dgm:prSet/>
      <dgm:spPr/>
      <dgm:t>
        <a:bodyPr/>
        <a:lstStyle/>
        <a:p>
          <a:endParaRPr lang="en-US"/>
        </a:p>
      </dgm:t>
    </dgm:pt>
    <dgm:pt modelId="{E431D427-3158-40F6-992C-F4FBD5E7514C}">
      <dgm:prSet/>
      <dgm:spPr/>
      <dgm:t>
        <a:bodyPr/>
        <a:lstStyle/>
        <a:p>
          <a:pPr rtl="0"/>
          <a:r>
            <a:rPr lang="en-US" dirty="0" smtClean="0"/>
            <a:t>Curriculum weaknesses</a:t>
          </a:r>
          <a:endParaRPr lang="en-US" dirty="0"/>
        </a:p>
      </dgm:t>
    </dgm:pt>
    <dgm:pt modelId="{52303107-81A4-4F55-B2E2-037C12BB9DCC}" type="parTrans" cxnId="{9149A50B-A4C9-4C0A-A595-7BB9A11CD39F}">
      <dgm:prSet/>
      <dgm:spPr/>
      <dgm:t>
        <a:bodyPr/>
        <a:lstStyle/>
        <a:p>
          <a:endParaRPr lang="en-US"/>
        </a:p>
      </dgm:t>
    </dgm:pt>
    <dgm:pt modelId="{A7DD8FF6-CDB2-4AC4-A428-D2C4BDFE8143}" type="sibTrans" cxnId="{9149A50B-A4C9-4C0A-A595-7BB9A11CD39F}">
      <dgm:prSet/>
      <dgm:spPr/>
      <dgm:t>
        <a:bodyPr/>
        <a:lstStyle/>
        <a:p>
          <a:endParaRPr lang="en-US"/>
        </a:p>
      </dgm:t>
    </dgm:pt>
    <dgm:pt modelId="{7743A16B-AD3C-403B-8ED3-FE6C8E6FCE06}">
      <dgm:prSet/>
      <dgm:spPr/>
      <dgm:t>
        <a:bodyPr/>
        <a:lstStyle/>
        <a:p>
          <a:pPr rtl="0"/>
          <a:r>
            <a:rPr lang="en-US" dirty="0" smtClean="0"/>
            <a:t>Program goals</a:t>
          </a:r>
          <a:endParaRPr lang="en-US" dirty="0"/>
        </a:p>
      </dgm:t>
    </dgm:pt>
    <dgm:pt modelId="{05EAB38B-88AD-4614-8975-22441F328E01}" type="parTrans" cxnId="{E35B4FC2-38AA-4117-A520-C8547A031661}">
      <dgm:prSet/>
      <dgm:spPr/>
      <dgm:t>
        <a:bodyPr/>
        <a:lstStyle/>
        <a:p>
          <a:endParaRPr lang="en-US"/>
        </a:p>
      </dgm:t>
    </dgm:pt>
    <dgm:pt modelId="{3E15DCB3-A94D-4F14-8F8E-EC05AE0E4F30}" type="sibTrans" cxnId="{E35B4FC2-38AA-4117-A520-C8547A031661}">
      <dgm:prSet/>
      <dgm:spPr/>
      <dgm:t>
        <a:bodyPr/>
        <a:lstStyle/>
        <a:p>
          <a:endParaRPr lang="en-US"/>
        </a:p>
      </dgm:t>
    </dgm:pt>
    <dgm:pt modelId="{828C58D3-A6BF-4E78-B850-C0ACF6E1EEB1}">
      <dgm:prSet/>
      <dgm:spPr/>
      <dgm:t>
        <a:bodyPr/>
        <a:lstStyle/>
        <a:p>
          <a:pPr rtl="0"/>
          <a:r>
            <a:rPr lang="en-US" dirty="0" smtClean="0"/>
            <a:t>Industry Awareness</a:t>
          </a:r>
          <a:endParaRPr lang="en-US" dirty="0"/>
        </a:p>
      </dgm:t>
    </dgm:pt>
    <dgm:pt modelId="{DD6FB1AB-0D59-48FD-A1A2-F57D25B2FCA9}" type="parTrans" cxnId="{6B57C73B-20A9-47BB-AA02-926C94E4924A}">
      <dgm:prSet/>
      <dgm:spPr/>
      <dgm:t>
        <a:bodyPr/>
        <a:lstStyle/>
        <a:p>
          <a:endParaRPr lang="en-US"/>
        </a:p>
      </dgm:t>
    </dgm:pt>
    <dgm:pt modelId="{A3275DB4-2136-4FA2-A295-3FFF5692E744}" type="sibTrans" cxnId="{6B57C73B-20A9-47BB-AA02-926C94E4924A}">
      <dgm:prSet/>
      <dgm:spPr/>
      <dgm:t>
        <a:bodyPr/>
        <a:lstStyle/>
        <a:p>
          <a:endParaRPr lang="en-US"/>
        </a:p>
      </dgm:t>
    </dgm:pt>
    <dgm:pt modelId="{7414A075-704C-4900-942E-9FA200159743}">
      <dgm:prSet/>
      <dgm:spPr/>
      <dgm:t>
        <a:bodyPr/>
        <a:lstStyle/>
        <a:p>
          <a:pPr rtl="0"/>
          <a:r>
            <a:rPr lang="en-US" dirty="0" smtClean="0"/>
            <a:t>How can we improve it?</a:t>
          </a:r>
          <a:endParaRPr lang="en-US" dirty="0"/>
        </a:p>
      </dgm:t>
    </dgm:pt>
    <dgm:pt modelId="{06671918-0C40-4999-A3B1-7E611491933F}" type="parTrans" cxnId="{E32EB33B-893B-4012-9E12-BC70A74B7A49}">
      <dgm:prSet/>
      <dgm:spPr/>
      <dgm:t>
        <a:bodyPr/>
        <a:lstStyle/>
        <a:p>
          <a:endParaRPr lang="en-US"/>
        </a:p>
      </dgm:t>
    </dgm:pt>
    <dgm:pt modelId="{6BE8ABF5-A322-47D1-AC3D-89568E620315}" type="sibTrans" cxnId="{E32EB33B-893B-4012-9E12-BC70A74B7A49}">
      <dgm:prSet/>
      <dgm:spPr/>
      <dgm:t>
        <a:bodyPr/>
        <a:lstStyle/>
        <a:p>
          <a:endParaRPr lang="en-US"/>
        </a:p>
      </dgm:t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 custScaleY="102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E63DEA-8328-4EB9-970F-D53532A6D44A}" type="presOf" srcId="{167859F8-8F09-42E8-9D85-2480902D7EEB}" destId="{814FF612-5CBB-4FBB-9D2C-4B965BC78F25}" srcOrd="0" destOrd="0" presId="urn:microsoft.com/office/officeart/2005/8/layout/vList5"/>
    <dgm:cxn modelId="{AE3E15B4-DE1A-4D17-B3BA-B649BDD484D8}" type="presOf" srcId="{873DDAB2-01AC-41A6-AB81-609A09CD6C25}" destId="{70887DE0-F6A0-4DC6-8F9C-1AEE666FC098}" srcOrd="0" destOrd="0" presId="urn:microsoft.com/office/officeart/2005/8/layout/vList5"/>
    <dgm:cxn modelId="{3DAAEC32-7550-4534-971D-56083EDBB4F1}" srcId="{873DDAB2-01AC-41A6-AB81-609A09CD6C25}" destId="{525BC550-F182-4F1C-8217-5C51A3EF5028}" srcOrd="0" destOrd="0" parTransId="{97A1E921-A9E5-48F5-84C0-423137FE3741}" sibTransId="{D0F9C8D2-5273-48E6-85A6-388E668F92DF}"/>
    <dgm:cxn modelId="{6B57C73B-20A9-47BB-AA02-926C94E4924A}" srcId="{CDDFD773-A4DE-4AAF-98C2-DDA60E0CF426}" destId="{828C58D3-A6BF-4E78-B850-C0ACF6E1EEB1}" srcOrd="1" destOrd="0" parTransId="{DD6FB1AB-0D59-48FD-A1A2-F57D25B2FCA9}" sibTransId="{A3275DB4-2136-4FA2-A295-3FFF5692E744}"/>
    <dgm:cxn modelId="{C02429AA-FD50-47A6-B80F-205E46A1CDA0}" type="presOf" srcId="{7414A075-704C-4900-942E-9FA200159743}" destId="{70887DE0-F6A0-4DC6-8F9C-1AEE666FC098}" srcOrd="0" destOrd="5" presId="urn:microsoft.com/office/officeart/2005/8/layout/vList5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E32EB33B-893B-4012-9E12-BC70A74B7A49}" srcId="{828C58D3-A6BF-4E78-B850-C0ACF6E1EEB1}" destId="{7414A075-704C-4900-942E-9FA200159743}" srcOrd="0" destOrd="0" parTransId="{06671918-0C40-4999-A3B1-7E611491933F}" sibTransId="{6BE8ABF5-A322-47D1-AC3D-89568E620315}"/>
    <dgm:cxn modelId="{D974A850-BC92-4D07-98B3-0FBD16358B46}" type="presOf" srcId="{828C58D3-A6BF-4E78-B850-C0ACF6E1EEB1}" destId="{70887DE0-F6A0-4DC6-8F9C-1AEE666FC098}" srcOrd="0" destOrd="4" presId="urn:microsoft.com/office/officeart/2005/8/layout/vList5"/>
    <dgm:cxn modelId="{C16295EA-D126-4C7D-9359-DDD66A9C5083}" type="presOf" srcId="{7743A16B-AD3C-403B-8ED3-FE6C8E6FCE06}" destId="{70887DE0-F6A0-4DC6-8F9C-1AEE666FC098}" srcOrd="0" destOrd="3" presId="urn:microsoft.com/office/officeart/2005/8/layout/vList5"/>
    <dgm:cxn modelId="{B4F5E6AA-CC40-4C91-BE37-D0B519FAF18B}" type="presOf" srcId="{525BC550-F182-4F1C-8217-5C51A3EF5028}" destId="{70887DE0-F6A0-4DC6-8F9C-1AEE666FC098}" srcOrd="0" destOrd="1" presId="urn:microsoft.com/office/officeart/2005/8/layout/vList5"/>
    <dgm:cxn modelId="{EA772FA8-79CE-4EC6-A64D-1B81AC252E57}" type="presOf" srcId="{E431D427-3158-40F6-992C-F4FBD5E7514C}" destId="{70887DE0-F6A0-4DC6-8F9C-1AEE666FC098}" srcOrd="0" destOrd="2" presId="urn:microsoft.com/office/officeart/2005/8/layout/vList5"/>
    <dgm:cxn modelId="{9149A50B-A4C9-4C0A-A595-7BB9A11CD39F}" srcId="{873DDAB2-01AC-41A6-AB81-609A09CD6C25}" destId="{E431D427-3158-40F6-992C-F4FBD5E7514C}" srcOrd="1" destOrd="0" parTransId="{52303107-81A4-4F55-B2E2-037C12BB9DCC}" sibTransId="{A7DD8FF6-CDB2-4AC4-A428-D2C4BDFE8143}"/>
    <dgm:cxn modelId="{E35B4FC2-38AA-4117-A520-C8547A031661}" srcId="{873DDAB2-01AC-41A6-AB81-609A09CD6C25}" destId="{7743A16B-AD3C-403B-8ED3-FE6C8E6FCE06}" srcOrd="2" destOrd="0" parTransId="{05EAB38B-88AD-4614-8975-22441F328E01}" sibTransId="{3E15DCB3-A94D-4F14-8F8E-EC05AE0E4F30}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6D7E4FEF-D693-4A38-8C75-440823563DA6}" type="presOf" srcId="{CDDFD773-A4DE-4AAF-98C2-DDA60E0CF426}" destId="{03079CBC-3BC9-4440-8CDE-204D4659D08A}" srcOrd="0" destOrd="0" presId="urn:microsoft.com/office/officeart/2005/8/layout/vList5"/>
    <dgm:cxn modelId="{C66EB891-B432-4D4B-B494-5456B94E4B2D}" type="presParOf" srcId="{814FF612-5CBB-4FBB-9D2C-4B965BC78F25}" destId="{2DA3C835-B5A6-4B84-9C39-7092CBC15388}" srcOrd="0" destOrd="0" presId="urn:microsoft.com/office/officeart/2005/8/layout/vList5"/>
    <dgm:cxn modelId="{B443538D-5A5E-4310-9811-275F1A563001}" type="presParOf" srcId="{2DA3C835-B5A6-4B84-9C39-7092CBC15388}" destId="{03079CBC-3BC9-4440-8CDE-204D4659D08A}" srcOrd="0" destOrd="0" presId="urn:microsoft.com/office/officeart/2005/8/layout/vList5"/>
    <dgm:cxn modelId="{B97503B7-5574-46F6-A441-F404D015DD16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2B5AE-C0B0-4225-B37D-EB9717A225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3B359B-A38C-4C5C-A867-51CB3123E290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9FE6561D-2D74-4644-9740-72B5A574C677}" type="parTrans" cxnId="{945D9D33-54E8-4387-AABA-E9C48A13F945}">
      <dgm:prSet/>
      <dgm:spPr/>
      <dgm:t>
        <a:bodyPr/>
        <a:lstStyle/>
        <a:p>
          <a:endParaRPr lang="en-US"/>
        </a:p>
      </dgm:t>
    </dgm:pt>
    <dgm:pt modelId="{03571B59-18D2-4344-A179-6FDAFCF913C2}" type="sibTrans" cxnId="{945D9D33-54E8-4387-AABA-E9C48A13F945}">
      <dgm:prSet/>
      <dgm:spPr/>
      <dgm:t>
        <a:bodyPr/>
        <a:lstStyle/>
        <a:p>
          <a:endParaRPr lang="en-US"/>
        </a:p>
      </dgm:t>
    </dgm:pt>
    <dgm:pt modelId="{7EF980E4-96D6-49DF-97F1-B0FFFFBF575D}">
      <dgm:prSet/>
      <dgm:spPr/>
      <dgm:t>
        <a:bodyPr/>
        <a:lstStyle/>
        <a:p>
          <a:pPr rtl="0"/>
          <a:r>
            <a:rPr lang="en-US" dirty="0" smtClean="0"/>
            <a:t>WE ARE </a:t>
          </a:r>
          <a:r>
            <a:rPr lang="en-US" b="1" dirty="0" smtClean="0"/>
            <a:t>NOT</a:t>
          </a:r>
          <a:r>
            <a:rPr lang="en-US" dirty="0" smtClean="0"/>
            <a:t> . . .</a:t>
          </a:r>
          <a:endParaRPr lang="en-US" dirty="0"/>
        </a:p>
      </dgm:t>
    </dgm:pt>
    <dgm:pt modelId="{2AF6C617-862D-4CB4-8E14-3214DBD10871}" type="parTrans" cxnId="{0779FBA1-37EE-4AC6-AF23-868FB1AD118A}">
      <dgm:prSet/>
      <dgm:spPr/>
      <dgm:t>
        <a:bodyPr/>
        <a:lstStyle/>
        <a:p>
          <a:endParaRPr lang="en-US"/>
        </a:p>
      </dgm:t>
    </dgm:pt>
    <dgm:pt modelId="{31909E87-0F5D-4161-8537-8BB0361C1BD3}" type="sibTrans" cxnId="{0779FBA1-37EE-4AC6-AF23-868FB1AD118A}">
      <dgm:prSet/>
      <dgm:spPr/>
      <dgm:t>
        <a:bodyPr/>
        <a:lstStyle/>
        <a:p>
          <a:endParaRPr lang="en-US"/>
        </a:p>
      </dgm:t>
    </dgm:pt>
    <dgm:pt modelId="{0F54B30C-5EDE-4D75-85FA-3E25D8C95F2A}">
      <dgm:prSet/>
      <dgm:spPr/>
      <dgm:t>
        <a:bodyPr/>
        <a:lstStyle/>
        <a:p>
          <a:pPr rtl="0"/>
          <a:r>
            <a:rPr lang="en-US" dirty="0" smtClean="0"/>
            <a:t>A Vocational Training School</a:t>
          </a:r>
          <a:endParaRPr lang="en-US" dirty="0"/>
        </a:p>
      </dgm:t>
    </dgm:pt>
    <dgm:pt modelId="{24F38145-025E-47EC-AA2C-3EE437B3E195}" type="parTrans" cxnId="{E4152DBB-A247-416D-B5E8-02DB77CF9AF5}">
      <dgm:prSet/>
      <dgm:spPr/>
      <dgm:t>
        <a:bodyPr/>
        <a:lstStyle/>
        <a:p>
          <a:endParaRPr lang="en-US"/>
        </a:p>
      </dgm:t>
    </dgm:pt>
    <dgm:pt modelId="{5D2D7215-C9FF-4CD6-9901-1C357BF5C34E}" type="sibTrans" cxnId="{E4152DBB-A247-416D-B5E8-02DB77CF9AF5}">
      <dgm:prSet/>
      <dgm:spPr/>
      <dgm:t>
        <a:bodyPr/>
        <a:lstStyle/>
        <a:p>
          <a:endParaRPr lang="en-US"/>
        </a:p>
      </dgm:t>
    </dgm:pt>
    <dgm:pt modelId="{85F4A20A-DAC2-4A4A-BEF1-8101C53AA955}">
      <dgm:prSet/>
      <dgm:spPr/>
      <dgm:t>
        <a:bodyPr/>
        <a:lstStyle/>
        <a:p>
          <a:pPr rtl="0"/>
          <a:r>
            <a:rPr lang="en-US" dirty="0" smtClean="0"/>
            <a:t>A Technical Training School</a:t>
          </a:r>
          <a:endParaRPr lang="en-US" dirty="0"/>
        </a:p>
      </dgm:t>
    </dgm:pt>
    <dgm:pt modelId="{C13C70FF-9054-46E5-A118-054FEDC08632}" type="parTrans" cxnId="{4C25B1DD-CB32-4FF4-B97A-E6743045D7CC}">
      <dgm:prSet/>
      <dgm:spPr/>
      <dgm:t>
        <a:bodyPr/>
        <a:lstStyle/>
        <a:p>
          <a:endParaRPr lang="en-US"/>
        </a:p>
      </dgm:t>
    </dgm:pt>
    <dgm:pt modelId="{C235DBDD-F933-466A-BF9B-4F790A2C6554}" type="sibTrans" cxnId="{4C25B1DD-CB32-4FF4-B97A-E6743045D7CC}">
      <dgm:prSet/>
      <dgm:spPr/>
      <dgm:t>
        <a:bodyPr/>
        <a:lstStyle/>
        <a:p>
          <a:endParaRPr lang="en-US"/>
        </a:p>
      </dgm:t>
    </dgm:pt>
    <dgm:pt modelId="{1DAC39F1-B177-4001-9761-25B2F994D6E4}">
      <dgm:prSet/>
      <dgm:spPr/>
      <dgm:t>
        <a:bodyPr/>
        <a:lstStyle/>
        <a:p>
          <a:pPr rtl="0"/>
          <a:r>
            <a:rPr lang="en-US" dirty="0" smtClean="0"/>
            <a:t>An Art School</a:t>
          </a:r>
          <a:endParaRPr lang="en-US" dirty="0"/>
        </a:p>
      </dgm:t>
    </dgm:pt>
    <dgm:pt modelId="{06EE16D2-0639-4938-A00B-84C6AD591FE0}" type="parTrans" cxnId="{49BCCA73-CD83-42B0-BDCA-9C7E51F20F80}">
      <dgm:prSet/>
      <dgm:spPr/>
      <dgm:t>
        <a:bodyPr/>
        <a:lstStyle/>
        <a:p>
          <a:endParaRPr lang="en-US"/>
        </a:p>
      </dgm:t>
    </dgm:pt>
    <dgm:pt modelId="{A46AFA1A-1C95-42B5-83DB-F14C01250B41}" type="sibTrans" cxnId="{49BCCA73-CD83-42B0-BDCA-9C7E51F20F80}">
      <dgm:prSet/>
      <dgm:spPr/>
      <dgm:t>
        <a:bodyPr/>
        <a:lstStyle/>
        <a:p>
          <a:endParaRPr lang="en-US"/>
        </a:p>
      </dgm:t>
    </dgm:pt>
    <dgm:pt modelId="{0EE011C9-C13B-4BB5-9652-0E954ED2FEA2}">
      <dgm:prSet/>
      <dgm:spPr/>
      <dgm:t>
        <a:bodyPr/>
        <a:lstStyle/>
        <a:p>
          <a:pPr rtl="0"/>
          <a:endParaRPr lang="en-US" dirty="0"/>
        </a:p>
      </dgm:t>
    </dgm:pt>
    <dgm:pt modelId="{C8B3B6C1-2611-4FB4-9992-49C025129C0C}" type="parTrans" cxnId="{6F7ABE0B-B023-4FA1-B1BA-846292575859}">
      <dgm:prSet/>
      <dgm:spPr/>
      <dgm:t>
        <a:bodyPr/>
        <a:lstStyle/>
        <a:p>
          <a:endParaRPr lang="en-US"/>
        </a:p>
      </dgm:t>
    </dgm:pt>
    <dgm:pt modelId="{51B14E5B-80F9-457F-81E0-272319021F2F}" type="sibTrans" cxnId="{6F7ABE0B-B023-4FA1-B1BA-846292575859}">
      <dgm:prSet/>
      <dgm:spPr/>
      <dgm:t>
        <a:bodyPr/>
        <a:lstStyle/>
        <a:p>
          <a:endParaRPr lang="en-US"/>
        </a:p>
      </dgm:t>
    </dgm:pt>
    <dgm:pt modelId="{4E9B14FE-5F3F-4743-9659-5B99184A33E3}" type="pres">
      <dgm:prSet presAssocID="{0732B5AE-C0B0-4225-B37D-EB9717A225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5C4AF-8234-40F1-8365-CF9A3A16957A}" type="pres">
      <dgm:prSet presAssocID="{6E3B359B-A38C-4C5C-A867-51CB3123E290}" presName="linNode" presStyleCnt="0"/>
      <dgm:spPr/>
    </dgm:pt>
    <dgm:pt modelId="{1750B087-3324-47D9-B98B-0F567CE8A95A}" type="pres">
      <dgm:prSet presAssocID="{6E3B359B-A38C-4C5C-A867-51CB3123E29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7528E-A8D9-4A0F-AF06-215EF1BE74A2}" type="pres">
      <dgm:prSet presAssocID="{6E3B359B-A38C-4C5C-A867-51CB3123E29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1F15A0-C943-48F0-B46F-8EA069E12FDB}" type="presOf" srcId="{85F4A20A-DAC2-4A4A-BEF1-8101C53AA955}" destId="{2827528E-A8D9-4A0F-AF06-215EF1BE74A2}" srcOrd="0" destOrd="2" presId="urn:microsoft.com/office/officeart/2005/8/layout/vList5"/>
    <dgm:cxn modelId="{C419B622-90E3-4448-88BD-56FFE2756FE0}" type="presOf" srcId="{0732B5AE-C0B0-4225-B37D-EB9717A225AF}" destId="{4E9B14FE-5F3F-4743-9659-5B99184A33E3}" srcOrd="0" destOrd="0" presId="urn:microsoft.com/office/officeart/2005/8/layout/vList5"/>
    <dgm:cxn modelId="{EF9DDD36-2105-4CC8-88C7-7E0310C56660}" type="presOf" srcId="{7EF980E4-96D6-49DF-97F1-B0FFFFBF575D}" destId="{2827528E-A8D9-4A0F-AF06-215EF1BE74A2}" srcOrd="0" destOrd="0" presId="urn:microsoft.com/office/officeart/2005/8/layout/vList5"/>
    <dgm:cxn modelId="{B5DE4629-2E68-4E7D-A98D-CB97C22F34A5}" type="presOf" srcId="{0F54B30C-5EDE-4D75-85FA-3E25D8C95F2A}" destId="{2827528E-A8D9-4A0F-AF06-215EF1BE74A2}" srcOrd="0" destOrd="1" presId="urn:microsoft.com/office/officeart/2005/8/layout/vList5"/>
    <dgm:cxn modelId="{0779FBA1-37EE-4AC6-AF23-868FB1AD118A}" srcId="{6E3B359B-A38C-4C5C-A867-51CB3123E290}" destId="{7EF980E4-96D6-49DF-97F1-B0FFFFBF575D}" srcOrd="0" destOrd="0" parTransId="{2AF6C617-862D-4CB4-8E14-3214DBD10871}" sibTransId="{31909E87-0F5D-4161-8537-8BB0361C1BD3}"/>
    <dgm:cxn modelId="{6F7ABE0B-B023-4FA1-B1BA-846292575859}" srcId="{7EF980E4-96D6-49DF-97F1-B0FFFFBF575D}" destId="{0EE011C9-C13B-4BB5-9652-0E954ED2FEA2}" srcOrd="3" destOrd="0" parTransId="{C8B3B6C1-2611-4FB4-9992-49C025129C0C}" sibTransId="{51B14E5B-80F9-457F-81E0-272319021F2F}"/>
    <dgm:cxn modelId="{4C25B1DD-CB32-4FF4-B97A-E6743045D7CC}" srcId="{7EF980E4-96D6-49DF-97F1-B0FFFFBF575D}" destId="{85F4A20A-DAC2-4A4A-BEF1-8101C53AA955}" srcOrd="1" destOrd="0" parTransId="{C13C70FF-9054-46E5-A118-054FEDC08632}" sibTransId="{C235DBDD-F933-466A-BF9B-4F790A2C6554}"/>
    <dgm:cxn modelId="{49BCCA73-CD83-42B0-BDCA-9C7E51F20F80}" srcId="{7EF980E4-96D6-49DF-97F1-B0FFFFBF575D}" destId="{1DAC39F1-B177-4001-9761-25B2F994D6E4}" srcOrd="2" destOrd="0" parTransId="{06EE16D2-0639-4938-A00B-84C6AD591FE0}" sibTransId="{A46AFA1A-1C95-42B5-83DB-F14C01250B41}"/>
    <dgm:cxn modelId="{047C295E-E9A1-4F35-8CB6-884BE4860903}" type="presOf" srcId="{1DAC39F1-B177-4001-9761-25B2F994D6E4}" destId="{2827528E-A8D9-4A0F-AF06-215EF1BE74A2}" srcOrd="0" destOrd="3" presId="urn:microsoft.com/office/officeart/2005/8/layout/vList5"/>
    <dgm:cxn modelId="{14BD45BE-87D8-4D51-A6AB-FDB44ADFABE3}" type="presOf" srcId="{6E3B359B-A38C-4C5C-A867-51CB3123E290}" destId="{1750B087-3324-47D9-B98B-0F567CE8A95A}" srcOrd="0" destOrd="0" presId="urn:microsoft.com/office/officeart/2005/8/layout/vList5"/>
    <dgm:cxn modelId="{945D9D33-54E8-4387-AABA-E9C48A13F945}" srcId="{0732B5AE-C0B0-4225-B37D-EB9717A225AF}" destId="{6E3B359B-A38C-4C5C-A867-51CB3123E290}" srcOrd="0" destOrd="0" parTransId="{9FE6561D-2D74-4644-9740-72B5A574C677}" sibTransId="{03571B59-18D2-4344-A179-6FDAFCF913C2}"/>
    <dgm:cxn modelId="{E4152DBB-A247-416D-B5E8-02DB77CF9AF5}" srcId="{7EF980E4-96D6-49DF-97F1-B0FFFFBF575D}" destId="{0F54B30C-5EDE-4D75-85FA-3E25D8C95F2A}" srcOrd="0" destOrd="0" parTransId="{24F38145-025E-47EC-AA2C-3EE437B3E195}" sibTransId="{5D2D7215-C9FF-4CD6-9901-1C357BF5C34E}"/>
    <dgm:cxn modelId="{5D28E62F-34C8-4BF6-AD47-9F214B0D1FF8}" type="presOf" srcId="{0EE011C9-C13B-4BB5-9652-0E954ED2FEA2}" destId="{2827528E-A8D9-4A0F-AF06-215EF1BE74A2}" srcOrd="0" destOrd="4" presId="urn:microsoft.com/office/officeart/2005/8/layout/vList5"/>
    <dgm:cxn modelId="{B92F9DF4-2DC3-4582-A607-BE9BDF62E31B}" type="presParOf" srcId="{4E9B14FE-5F3F-4743-9659-5B99184A33E3}" destId="{9A85C4AF-8234-40F1-8365-CF9A3A16957A}" srcOrd="0" destOrd="0" presId="urn:microsoft.com/office/officeart/2005/8/layout/vList5"/>
    <dgm:cxn modelId="{CC1371C5-FDA4-420A-9EA9-472548400A90}" type="presParOf" srcId="{9A85C4AF-8234-40F1-8365-CF9A3A16957A}" destId="{1750B087-3324-47D9-B98B-0F567CE8A95A}" srcOrd="0" destOrd="0" presId="urn:microsoft.com/office/officeart/2005/8/layout/vList5"/>
    <dgm:cxn modelId="{AD823753-2DDE-4D92-936C-DF4EEBF70411}" type="presParOf" srcId="{9A85C4AF-8234-40F1-8365-CF9A3A16957A}" destId="{2827528E-A8D9-4A0F-AF06-215EF1BE7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32B5AE-C0B0-4225-B37D-EB9717A225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B359B-A38C-4C5C-A867-51CB3123E290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9FE6561D-2D74-4644-9740-72B5A574C677}" type="parTrans" cxnId="{945D9D33-54E8-4387-AABA-E9C48A13F945}">
      <dgm:prSet/>
      <dgm:spPr/>
      <dgm:t>
        <a:bodyPr/>
        <a:lstStyle/>
        <a:p>
          <a:endParaRPr lang="en-US"/>
        </a:p>
      </dgm:t>
    </dgm:pt>
    <dgm:pt modelId="{03571B59-18D2-4344-A179-6FDAFCF913C2}" type="sibTrans" cxnId="{945D9D33-54E8-4387-AABA-E9C48A13F945}">
      <dgm:prSet/>
      <dgm:spPr/>
      <dgm:t>
        <a:bodyPr/>
        <a:lstStyle/>
        <a:p>
          <a:endParaRPr lang="en-US"/>
        </a:p>
      </dgm:t>
    </dgm:pt>
    <dgm:pt modelId="{7EF980E4-96D6-49DF-97F1-B0FFFFBF575D}">
      <dgm:prSet/>
      <dgm:spPr/>
      <dgm:t>
        <a:bodyPr/>
        <a:lstStyle/>
        <a:p>
          <a:pPr rtl="0"/>
          <a:r>
            <a:rPr lang="en-US" dirty="0" smtClean="0"/>
            <a:t>WE </a:t>
          </a:r>
          <a:r>
            <a:rPr lang="en-US" b="1" dirty="0" smtClean="0"/>
            <a:t>ARE</a:t>
          </a:r>
          <a:r>
            <a:rPr lang="en-US" dirty="0" smtClean="0"/>
            <a:t>. . .</a:t>
          </a:r>
          <a:endParaRPr lang="en-US" dirty="0"/>
        </a:p>
      </dgm:t>
    </dgm:pt>
    <dgm:pt modelId="{2AF6C617-862D-4CB4-8E14-3214DBD10871}" type="parTrans" cxnId="{0779FBA1-37EE-4AC6-AF23-868FB1AD118A}">
      <dgm:prSet/>
      <dgm:spPr/>
      <dgm:t>
        <a:bodyPr/>
        <a:lstStyle/>
        <a:p>
          <a:endParaRPr lang="en-US"/>
        </a:p>
      </dgm:t>
    </dgm:pt>
    <dgm:pt modelId="{31909E87-0F5D-4161-8537-8BB0361C1BD3}" type="sibTrans" cxnId="{0779FBA1-37EE-4AC6-AF23-868FB1AD118A}">
      <dgm:prSet/>
      <dgm:spPr/>
      <dgm:t>
        <a:bodyPr/>
        <a:lstStyle/>
        <a:p>
          <a:endParaRPr lang="en-US"/>
        </a:p>
      </dgm:t>
    </dgm:pt>
    <dgm:pt modelId="{0F54B30C-5EDE-4D75-85FA-3E25D8C95F2A}">
      <dgm:prSet/>
      <dgm:spPr/>
      <dgm:t>
        <a:bodyPr/>
        <a:lstStyle/>
        <a:p>
          <a:pPr rtl="0"/>
          <a:r>
            <a:rPr lang="en-US" dirty="0" smtClean="0"/>
            <a:t>Fully Accredited</a:t>
          </a:r>
          <a:endParaRPr lang="en-US" dirty="0"/>
        </a:p>
      </dgm:t>
    </dgm:pt>
    <dgm:pt modelId="{24F38145-025E-47EC-AA2C-3EE437B3E195}" type="parTrans" cxnId="{E4152DBB-A247-416D-B5E8-02DB77CF9AF5}">
      <dgm:prSet/>
      <dgm:spPr/>
      <dgm:t>
        <a:bodyPr/>
        <a:lstStyle/>
        <a:p>
          <a:endParaRPr lang="en-US"/>
        </a:p>
      </dgm:t>
    </dgm:pt>
    <dgm:pt modelId="{5D2D7215-C9FF-4CD6-9901-1C357BF5C34E}" type="sibTrans" cxnId="{E4152DBB-A247-416D-B5E8-02DB77CF9AF5}">
      <dgm:prSet/>
      <dgm:spPr/>
      <dgm:t>
        <a:bodyPr/>
        <a:lstStyle/>
        <a:p>
          <a:endParaRPr lang="en-US"/>
        </a:p>
      </dgm:t>
    </dgm:pt>
    <dgm:pt modelId="{85F4A20A-DAC2-4A4A-BEF1-8101C53AA955}">
      <dgm:prSet/>
      <dgm:spPr/>
      <dgm:t>
        <a:bodyPr/>
        <a:lstStyle/>
        <a:p>
          <a:pPr rtl="0"/>
          <a:r>
            <a:rPr lang="en-US" dirty="0" smtClean="0"/>
            <a:t>A Six Year University with Associate, Bachelor’s, and Master’s Degree Programs</a:t>
          </a:r>
          <a:endParaRPr lang="en-US" dirty="0"/>
        </a:p>
      </dgm:t>
    </dgm:pt>
    <dgm:pt modelId="{C13C70FF-9054-46E5-A118-054FEDC08632}" type="parTrans" cxnId="{4C25B1DD-CB32-4FF4-B97A-E6743045D7CC}">
      <dgm:prSet/>
      <dgm:spPr/>
      <dgm:t>
        <a:bodyPr/>
        <a:lstStyle/>
        <a:p>
          <a:endParaRPr lang="en-US"/>
        </a:p>
      </dgm:t>
    </dgm:pt>
    <dgm:pt modelId="{C235DBDD-F933-466A-BF9B-4F790A2C6554}" type="sibTrans" cxnId="{4C25B1DD-CB32-4FF4-B97A-E6743045D7CC}">
      <dgm:prSet/>
      <dgm:spPr/>
      <dgm:t>
        <a:bodyPr/>
        <a:lstStyle/>
        <a:p>
          <a:endParaRPr lang="en-US"/>
        </a:p>
      </dgm:t>
    </dgm:pt>
    <dgm:pt modelId="{1DAC39F1-B177-4001-9761-25B2F994D6E4}">
      <dgm:prSet/>
      <dgm:spPr/>
      <dgm:t>
        <a:bodyPr/>
        <a:lstStyle/>
        <a:p>
          <a:pPr rtl="0"/>
          <a:r>
            <a:rPr lang="en-US" dirty="0" smtClean="0"/>
            <a:t>Recognized provider of quality graduates</a:t>
          </a:r>
          <a:endParaRPr lang="en-US" dirty="0"/>
        </a:p>
      </dgm:t>
    </dgm:pt>
    <dgm:pt modelId="{06EE16D2-0639-4938-A00B-84C6AD591FE0}" type="parTrans" cxnId="{49BCCA73-CD83-42B0-BDCA-9C7E51F20F80}">
      <dgm:prSet/>
      <dgm:spPr/>
      <dgm:t>
        <a:bodyPr/>
        <a:lstStyle/>
        <a:p>
          <a:endParaRPr lang="en-US"/>
        </a:p>
      </dgm:t>
    </dgm:pt>
    <dgm:pt modelId="{A46AFA1A-1C95-42B5-83DB-F14C01250B41}" type="sibTrans" cxnId="{49BCCA73-CD83-42B0-BDCA-9C7E51F20F80}">
      <dgm:prSet/>
      <dgm:spPr/>
      <dgm:t>
        <a:bodyPr/>
        <a:lstStyle/>
        <a:p>
          <a:endParaRPr lang="en-US"/>
        </a:p>
      </dgm:t>
    </dgm:pt>
    <dgm:pt modelId="{BBC8CA19-297E-4ACE-BF48-BAC75968E0CF}">
      <dgm:prSet/>
      <dgm:spPr/>
      <dgm:t>
        <a:bodyPr/>
        <a:lstStyle/>
        <a:p>
          <a:pPr rtl="0"/>
          <a:r>
            <a:rPr lang="en-US" dirty="0" smtClean="0"/>
            <a:t>80 years of quality education</a:t>
          </a:r>
          <a:endParaRPr lang="en-US" dirty="0"/>
        </a:p>
      </dgm:t>
    </dgm:pt>
    <dgm:pt modelId="{A0B70718-61A4-4569-BA7B-DD4AA07677D9}" type="parTrans" cxnId="{0F774DF3-F2CB-452A-B90E-A98A0AEE9949}">
      <dgm:prSet/>
      <dgm:spPr/>
    </dgm:pt>
    <dgm:pt modelId="{3EC06009-B367-4CDE-9934-994B18A82CAB}" type="sibTrans" cxnId="{0F774DF3-F2CB-452A-B90E-A98A0AEE9949}">
      <dgm:prSet/>
      <dgm:spPr/>
    </dgm:pt>
    <dgm:pt modelId="{4E9B14FE-5F3F-4743-9659-5B99184A33E3}" type="pres">
      <dgm:prSet presAssocID="{0732B5AE-C0B0-4225-B37D-EB9717A225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5C4AF-8234-40F1-8365-CF9A3A16957A}" type="pres">
      <dgm:prSet presAssocID="{6E3B359B-A38C-4C5C-A867-51CB3123E290}" presName="linNode" presStyleCnt="0"/>
      <dgm:spPr/>
    </dgm:pt>
    <dgm:pt modelId="{1750B087-3324-47D9-B98B-0F567CE8A95A}" type="pres">
      <dgm:prSet presAssocID="{6E3B359B-A38C-4C5C-A867-51CB3123E29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7528E-A8D9-4A0F-AF06-215EF1BE74A2}" type="pres">
      <dgm:prSet presAssocID="{6E3B359B-A38C-4C5C-A867-51CB3123E29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EB05B-95FE-419E-AEFD-37A9C4EABDDD}" type="presOf" srcId="{BBC8CA19-297E-4ACE-BF48-BAC75968E0CF}" destId="{2827528E-A8D9-4A0F-AF06-215EF1BE74A2}" srcOrd="0" destOrd="4" presId="urn:microsoft.com/office/officeart/2005/8/layout/vList5"/>
    <dgm:cxn modelId="{0779FBA1-37EE-4AC6-AF23-868FB1AD118A}" srcId="{6E3B359B-A38C-4C5C-A867-51CB3123E290}" destId="{7EF980E4-96D6-49DF-97F1-B0FFFFBF575D}" srcOrd="0" destOrd="0" parTransId="{2AF6C617-862D-4CB4-8E14-3214DBD10871}" sibTransId="{31909E87-0F5D-4161-8537-8BB0361C1BD3}"/>
    <dgm:cxn modelId="{6EB4BA67-7DAA-4555-A288-C67B3B9E46D9}" type="presOf" srcId="{85F4A20A-DAC2-4A4A-BEF1-8101C53AA955}" destId="{2827528E-A8D9-4A0F-AF06-215EF1BE74A2}" srcOrd="0" destOrd="2" presId="urn:microsoft.com/office/officeart/2005/8/layout/vList5"/>
    <dgm:cxn modelId="{4C25B1DD-CB32-4FF4-B97A-E6743045D7CC}" srcId="{7EF980E4-96D6-49DF-97F1-B0FFFFBF575D}" destId="{85F4A20A-DAC2-4A4A-BEF1-8101C53AA955}" srcOrd="1" destOrd="0" parTransId="{C13C70FF-9054-46E5-A118-054FEDC08632}" sibTransId="{C235DBDD-F933-466A-BF9B-4F790A2C6554}"/>
    <dgm:cxn modelId="{A9B749CC-20A2-4777-B49D-01DBBE65F73A}" type="presOf" srcId="{7EF980E4-96D6-49DF-97F1-B0FFFFBF575D}" destId="{2827528E-A8D9-4A0F-AF06-215EF1BE74A2}" srcOrd="0" destOrd="0" presId="urn:microsoft.com/office/officeart/2005/8/layout/vList5"/>
    <dgm:cxn modelId="{9A57DC89-D854-4997-82A7-5C77B53805EF}" type="presOf" srcId="{6E3B359B-A38C-4C5C-A867-51CB3123E290}" destId="{1750B087-3324-47D9-B98B-0F567CE8A95A}" srcOrd="0" destOrd="0" presId="urn:microsoft.com/office/officeart/2005/8/layout/vList5"/>
    <dgm:cxn modelId="{44F3695B-3F6F-4833-8F32-8769439F2110}" type="presOf" srcId="{0F54B30C-5EDE-4D75-85FA-3E25D8C95F2A}" destId="{2827528E-A8D9-4A0F-AF06-215EF1BE74A2}" srcOrd="0" destOrd="1" presId="urn:microsoft.com/office/officeart/2005/8/layout/vList5"/>
    <dgm:cxn modelId="{49BCCA73-CD83-42B0-BDCA-9C7E51F20F80}" srcId="{7EF980E4-96D6-49DF-97F1-B0FFFFBF575D}" destId="{1DAC39F1-B177-4001-9761-25B2F994D6E4}" srcOrd="2" destOrd="0" parTransId="{06EE16D2-0639-4938-A00B-84C6AD591FE0}" sibTransId="{A46AFA1A-1C95-42B5-83DB-F14C01250B41}"/>
    <dgm:cxn modelId="{CC082394-AB52-4519-87A1-165B1AE1C833}" type="presOf" srcId="{0732B5AE-C0B0-4225-B37D-EB9717A225AF}" destId="{4E9B14FE-5F3F-4743-9659-5B99184A33E3}" srcOrd="0" destOrd="0" presId="urn:microsoft.com/office/officeart/2005/8/layout/vList5"/>
    <dgm:cxn modelId="{FE5B2C8E-31E4-4FB8-8839-9F8E81C44A7F}" type="presOf" srcId="{1DAC39F1-B177-4001-9761-25B2F994D6E4}" destId="{2827528E-A8D9-4A0F-AF06-215EF1BE74A2}" srcOrd="0" destOrd="3" presId="urn:microsoft.com/office/officeart/2005/8/layout/vList5"/>
    <dgm:cxn modelId="{0F774DF3-F2CB-452A-B90E-A98A0AEE9949}" srcId="{7EF980E4-96D6-49DF-97F1-B0FFFFBF575D}" destId="{BBC8CA19-297E-4ACE-BF48-BAC75968E0CF}" srcOrd="3" destOrd="0" parTransId="{A0B70718-61A4-4569-BA7B-DD4AA07677D9}" sibTransId="{3EC06009-B367-4CDE-9934-994B18A82CAB}"/>
    <dgm:cxn modelId="{945D9D33-54E8-4387-AABA-E9C48A13F945}" srcId="{0732B5AE-C0B0-4225-B37D-EB9717A225AF}" destId="{6E3B359B-A38C-4C5C-A867-51CB3123E290}" srcOrd="0" destOrd="0" parTransId="{9FE6561D-2D74-4644-9740-72B5A574C677}" sibTransId="{03571B59-18D2-4344-A179-6FDAFCF913C2}"/>
    <dgm:cxn modelId="{E4152DBB-A247-416D-B5E8-02DB77CF9AF5}" srcId="{7EF980E4-96D6-49DF-97F1-B0FFFFBF575D}" destId="{0F54B30C-5EDE-4D75-85FA-3E25D8C95F2A}" srcOrd="0" destOrd="0" parTransId="{24F38145-025E-47EC-AA2C-3EE437B3E195}" sibTransId="{5D2D7215-C9FF-4CD6-9901-1C357BF5C34E}"/>
    <dgm:cxn modelId="{028D492D-2698-43F6-A2C8-07E1ADEF4A40}" type="presParOf" srcId="{4E9B14FE-5F3F-4743-9659-5B99184A33E3}" destId="{9A85C4AF-8234-40F1-8365-CF9A3A16957A}" srcOrd="0" destOrd="0" presId="urn:microsoft.com/office/officeart/2005/8/layout/vList5"/>
    <dgm:cxn modelId="{08A368AA-FB64-49D3-9C2B-CA3BA8161D95}" type="presParOf" srcId="{9A85C4AF-8234-40F1-8365-CF9A3A16957A}" destId="{1750B087-3324-47D9-B98B-0F567CE8A95A}" srcOrd="0" destOrd="0" presId="urn:microsoft.com/office/officeart/2005/8/layout/vList5"/>
    <dgm:cxn modelId="{D79C8DA1-C713-4163-85CD-3C0FAF51BC84}" type="presParOf" srcId="{9A85C4AF-8234-40F1-8365-CF9A3A16957A}" destId="{2827528E-A8D9-4A0F-AF06-215EF1BE7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32B5AE-C0B0-4225-B37D-EB9717A225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B359B-A38C-4C5C-A867-51CB3123E290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9FE6561D-2D74-4644-9740-72B5A574C677}" type="parTrans" cxnId="{945D9D33-54E8-4387-AABA-E9C48A13F945}">
      <dgm:prSet/>
      <dgm:spPr/>
      <dgm:t>
        <a:bodyPr/>
        <a:lstStyle/>
        <a:p>
          <a:endParaRPr lang="en-US"/>
        </a:p>
      </dgm:t>
    </dgm:pt>
    <dgm:pt modelId="{03571B59-18D2-4344-A179-6FDAFCF913C2}" type="sibTrans" cxnId="{945D9D33-54E8-4387-AABA-E9C48A13F945}">
      <dgm:prSet/>
      <dgm:spPr/>
      <dgm:t>
        <a:bodyPr/>
        <a:lstStyle/>
        <a:p>
          <a:endParaRPr lang="en-US"/>
        </a:p>
      </dgm:t>
    </dgm:pt>
    <dgm:pt modelId="{7EF980E4-96D6-49DF-97F1-B0FFFFBF575D}">
      <dgm:prSet custT="1"/>
      <dgm:spPr/>
      <dgm:t>
        <a:bodyPr/>
        <a:lstStyle/>
        <a:p>
          <a:pPr rtl="0"/>
          <a:r>
            <a:rPr lang="en-US" sz="2400" dirty="0" smtClean="0"/>
            <a:t>Five Colleges:</a:t>
          </a:r>
          <a:endParaRPr lang="en-US" sz="2400" dirty="0"/>
        </a:p>
      </dgm:t>
    </dgm:pt>
    <dgm:pt modelId="{2AF6C617-862D-4CB4-8E14-3214DBD10871}" type="parTrans" cxnId="{0779FBA1-37EE-4AC6-AF23-868FB1AD118A}">
      <dgm:prSet/>
      <dgm:spPr/>
      <dgm:t>
        <a:bodyPr/>
        <a:lstStyle/>
        <a:p>
          <a:endParaRPr lang="en-US"/>
        </a:p>
      </dgm:t>
    </dgm:pt>
    <dgm:pt modelId="{31909E87-0F5D-4161-8537-8BB0361C1BD3}" type="sibTrans" cxnId="{0779FBA1-37EE-4AC6-AF23-868FB1AD118A}">
      <dgm:prSet/>
      <dgm:spPr/>
      <dgm:t>
        <a:bodyPr/>
        <a:lstStyle/>
        <a:p>
          <a:endParaRPr lang="en-US"/>
        </a:p>
      </dgm:t>
    </dgm:pt>
    <dgm:pt modelId="{393D5275-ACC0-4717-9FB2-F6B38D72F814}">
      <dgm:prSet/>
      <dgm:spPr/>
      <dgm:t>
        <a:bodyPr/>
        <a:lstStyle/>
        <a:p>
          <a:pPr rtl="0"/>
          <a:r>
            <a:rPr lang="en-US" sz="2200" dirty="0" smtClean="0"/>
            <a:t>Business &amp; Management</a:t>
          </a:r>
          <a:endParaRPr lang="en-US" sz="2200" dirty="0"/>
        </a:p>
      </dgm:t>
    </dgm:pt>
    <dgm:pt modelId="{2FF8F822-6C92-430D-A05A-BDC57B37C6D8}" type="parTrans" cxnId="{C675FEB9-14C0-44D0-8892-6F334830864F}">
      <dgm:prSet/>
      <dgm:spPr/>
    </dgm:pt>
    <dgm:pt modelId="{B7B5E84E-CFE0-4BCE-9486-54DA4DF8B936}" type="sibTrans" cxnId="{C675FEB9-14C0-44D0-8892-6F334830864F}">
      <dgm:prSet/>
      <dgm:spPr/>
    </dgm:pt>
    <dgm:pt modelId="{AC9F05DE-BEFA-4934-AB12-CAAA20FB5C28}">
      <dgm:prSet/>
      <dgm:spPr/>
      <dgm:t>
        <a:bodyPr/>
        <a:lstStyle/>
        <a:p>
          <a:pPr rtl="0"/>
          <a:endParaRPr lang="en-US" sz="2200" dirty="0"/>
        </a:p>
      </dgm:t>
    </dgm:pt>
    <dgm:pt modelId="{C04629CD-D569-4B21-AB32-27D9AD324E05}" type="parTrans" cxnId="{5F5E0438-D39B-44CC-8B6B-858FCEC27D7C}">
      <dgm:prSet/>
      <dgm:spPr/>
    </dgm:pt>
    <dgm:pt modelId="{D6031F5A-F069-4F9A-AEAD-3DB3032623C2}" type="sibTrans" cxnId="{5F5E0438-D39B-44CC-8B6B-858FCEC27D7C}">
      <dgm:prSet/>
      <dgm:spPr/>
    </dgm:pt>
    <dgm:pt modelId="{95CB1064-01F5-4FE1-B1FB-94D097D8A307}">
      <dgm:prSet/>
      <dgm:spPr/>
      <dgm:t>
        <a:bodyPr/>
        <a:lstStyle/>
        <a:p>
          <a:pPr rtl="0"/>
          <a:r>
            <a:rPr lang="en-US" sz="2200" dirty="0" smtClean="0"/>
            <a:t>Engineering &amp; Information Sciences</a:t>
          </a:r>
          <a:endParaRPr lang="en-US" sz="2200" dirty="0"/>
        </a:p>
      </dgm:t>
    </dgm:pt>
    <dgm:pt modelId="{8CB69348-A408-41F8-A689-C69DEF4850D2}" type="parTrans" cxnId="{05F19533-6F3B-441C-8944-006160CDA7F0}">
      <dgm:prSet/>
      <dgm:spPr/>
    </dgm:pt>
    <dgm:pt modelId="{A6A378BB-5D65-42F8-8F1D-898688399857}" type="sibTrans" cxnId="{05F19533-6F3B-441C-8944-006160CDA7F0}">
      <dgm:prSet/>
      <dgm:spPr/>
    </dgm:pt>
    <dgm:pt modelId="{8AE71DAC-867A-4C0E-AB4B-43DD4CE0DF4D}">
      <dgm:prSet/>
      <dgm:spPr/>
      <dgm:t>
        <a:bodyPr/>
        <a:lstStyle/>
        <a:p>
          <a:pPr rtl="0"/>
          <a:r>
            <a:rPr lang="en-US" sz="2200" dirty="0" smtClean="0"/>
            <a:t>Liberal Arts &amp; Sciences</a:t>
          </a:r>
          <a:endParaRPr lang="en-US" sz="2200" dirty="0"/>
        </a:p>
      </dgm:t>
    </dgm:pt>
    <dgm:pt modelId="{8F9409A7-7A89-454C-AEC6-4042BAD765FA}" type="parTrans" cxnId="{2DE1EDEA-61AE-4D3B-945B-B79ED09D3EE6}">
      <dgm:prSet/>
      <dgm:spPr/>
    </dgm:pt>
    <dgm:pt modelId="{4AF23CCF-A541-4162-9709-4F60CE7ED7D3}" type="sibTrans" cxnId="{2DE1EDEA-61AE-4D3B-945B-B79ED09D3EE6}">
      <dgm:prSet/>
      <dgm:spPr/>
    </dgm:pt>
    <dgm:pt modelId="{7008E400-B111-40A7-9793-695155BBA5E5}">
      <dgm:prSet/>
      <dgm:spPr/>
      <dgm:t>
        <a:bodyPr/>
        <a:lstStyle/>
        <a:p>
          <a:pPr rtl="0"/>
          <a:endParaRPr lang="en-US" sz="2200" dirty="0"/>
        </a:p>
      </dgm:t>
    </dgm:pt>
    <dgm:pt modelId="{06937C0E-B2B8-4531-BBE3-0B3935F25006}" type="parTrans" cxnId="{0071FD01-4FC0-430F-9850-FA99DBA96EED}">
      <dgm:prSet/>
      <dgm:spPr/>
    </dgm:pt>
    <dgm:pt modelId="{14165C87-765D-45AB-AAEC-F6D2B2FF9AD1}" type="sibTrans" cxnId="{0071FD01-4FC0-430F-9850-FA99DBA96EED}">
      <dgm:prSet/>
      <dgm:spPr/>
    </dgm:pt>
    <dgm:pt modelId="{3D279166-358C-4A2B-BD81-70097B76A9AF}">
      <dgm:prSet/>
      <dgm:spPr/>
      <dgm:t>
        <a:bodyPr/>
        <a:lstStyle/>
        <a:p>
          <a:pPr rtl="0"/>
          <a:r>
            <a:rPr lang="en-US" sz="2200" dirty="0" smtClean="0"/>
            <a:t>Media Arts &amp; Technology</a:t>
          </a:r>
          <a:endParaRPr lang="en-US" sz="2200" dirty="0"/>
        </a:p>
      </dgm:t>
    </dgm:pt>
    <dgm:pt modelId="{3D79152B-B85D-447B-AA26-3B2AC05EA0C6}" type="parTrans" cxnId="{82882922-07B0-4675-896A-1780625E916B}">
      <dgm:prSet/>
      <dgm:spPr/>
    </dgm:pt>
    <dgm:pt modelId="{68253F4F-8715-4B61-AE33-04F8434D946A}" type="sibTrans" cxnId="{82882922-07B0-4675-896A-1780625E916B}">
      <dgm:prSet/>
      <dgm:spPr/>
    </dgm:pt>
    <dgm:pt modelId="{90B2767F-D2DA-43C4-B6F0-80692DC7B227}">
      <dgm:prSet/>
      <dgm:spPr/>
      <dgm:t>
        <a:bodyPr/>
        <a:lstStyle/>
        <a:p>
          <a:pPr rtl="0"/>
          <a:r>
            <a:rPr lang="en-US" sz="2200" dirty="0" smtClean="0"/>
            <a:t>Health Sciences</a:t>
          </a:r>
          <a:endParaRPr lang="en-US" sz="2200" dirty="0"/>
        </a:p>
      </dgm:t>
    </dgm:pt>
    <dgm:pt modelId="{DD50DDDA-226C-450C-9180-E6E6F6785D15}" type="parTrans" cxnId="{2E392B54-A7B5-49D5-8B33-B6D4EF9F1134}">
      <dgm:prSet/>
      <dgm:spPr/>
    </dgm:pt>
    <dgm:pt modelId="{84C2B2F7-BD21-4D0B-99AE-47E715D2D6DA}" type="sibTrans" cxnId="{2E392B54-A7B5-49D5-8B33-B6D4EF9F1134}">
      <dgm:prSet/>
      <dgm:spPr/>
    </dgm:pt>
    <dgm:pt modelId="{4E9B14FE-5F3F-4743-9659-5B99184A33E3}" type="pres">
      <dgm:prSet presAssocID="{0732B5AE-C0B0-4225-B37D-EB9717A225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5C4AF-8234-40F1-8365-CF9A3A16957A}" type="pres">
      <dgm:prSet presAssocID="{6E3B359B-A38C-4C5C-A867-51CB3123E290}" presName="linNode" presStyleCnt="0"/>
      <dgm:spPr/>
    </dgm:pt>
    <dgm:pt modelId="{1750B087-3324-47D9-B98B-0F567CE8A95A}" type="pres">
      <dgm:prSet presAssocID="{6E3B359B-A38C-4C5C-A867-51CB3123E29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7528E-A8D9-4A0F-AF06-215EF1BE74A2}" type="pres">
      <dgm:prSet presAssocID="{6E3B359B-A38C-4C5C-A867-51CB3123E29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0525CC-AE71-4A55-AD48-00A92C6AB1E9}" type="presOf" srcId="{6E3B359B-A38C-4C5C-A867-51CB3123E290}" destId="{1750B087-3324-47D9-B98B-0F567CE8A95A}" srcOrd="0" destOrd="0" presId="urn:microsoft.com/office/officeart/2005/8/layout/vList5"/>
    <dgm:cxn modelId="{DA497144-2298-49B8-9B34-BD508C65CF40}" type="presOf" srcId="{90B2767F-D2DA-43C4-B6F0-80692DC7B227}" destId="{2827528E-A8D9-4A0F-AF06-215EF1BE74A2}" srcOrd="0" destOrd="3" presId="urn:microsoft.com/office/officeart/2005/8/layout/vList5"/>
    <dgm:cxn modelId="{F4434E4E-49D0-4F8C-9CC4-3893D18519A9}" type="presOf" srcId="{3D279166-358C-4A2B-BD81-70097B76A9AF}" destId="{2827528E-A8D9-4A0F-AF06-215EF1BE74A2}" srcOrd="0" destOrd="5" presId="urn:microsoft.com/office/officeart/2005/8/layout/vList5"/>
    <dgm:cxn modelId="{23A0BB8D-B9CD-423A-B8D5-27AEFC45658B}" type="presOf" srcId="{AC9F05DE-BEFA-4934-AB12-CAAA20FB5C28}" destId="{2827528E-A8D9-4A0F-AF06-215EF1BE74A2}" srcOrd="0" destOrd="7" presId="urn:microsoft.com/office/officeart/2005/8/layout/vList5"/>
    <dgm:cxn modelId="{5F5E0438-D39B-44CC-8B6B-858FCEC27D7C}" srcId="{7008E400-B111-40A7-9793-695155BBA5E5}" destId="{AC9F05DE-BEFA-4934-AB12-CAAA20FB5C28}" srcOrd="0" destOrd="0" parTransId="{C04629CD-D569-4B21-AB32-27D9AD324E05}" sibTransId="{D6031F5A-F069-4F9A-AEAD-3DB3032623C2}"/>
    <dgm:cxn modelId="{0071FD01-4FC0-430F-9850-FA99DBA96EED}" srcId="{6E3B359B-A38C-4C5C-A867-51CB3123E290}" destId="{7008E400-B111-40A7-9793-695155BBA5E5}" srcOrd="1" destOrd="0" parTransId="{06937C0E-B2B8-4531-BBE3-0B3935F25006}" sibTransId="{14165C87-765D-45AB-AAEC-F6D2B2FF9AD1}"/>
    <dgm:cxn modelId="{0779FBA1-37EE-4AC6-AF23-868FB1AD118A}" srcId="{6E3B359B-A38C-4C5C-A867-51CB3123E290}" destId="{7EF980E4-96D6-49DF-97F1-B0FFFFBF575D}" srcOrd="0" destOrd="0" parTransId="{2AF6C617-862D-4CB4-8E14-3214DBD10871}" sibTransId="{31909E87-0F5D-4161-8537-8BB0361C1BD3}"/>
    <dgm:cxn modelId="{07EF719E-124B-4227-B308-DC01E4047ED4}" type="presOf" srcId="{393D5275-ACC0-4717-9FB2-F6B38D72F814}" destId="{2827528E-A8D9-4A0F-AF06-215EF1BE74A2}" srcOrd="0" destOrd="1" presId="urn:microsoft.com/office/officeart/2005/8/layout/vList5"/>
    <dgm:cxn modelId="{C675FEB9-14C0-44D0-8892-6F334830864F}" srcId="{7EF980E4-96D6-49DF-97F1-B0FFFFBF575D}" destId="{393D5275-ACC0-4717-9FB2-F6B38D72F814}" srcOrd="0" destOrd="0" parTransId="{2FF8F822-6C92-430D-A05A-BDC57B37C6D8}" sibTransId="{B7B5E84E-CFE0-4BCE-9486-54DA4DF8B936}"/>
    <dgm:cxn modelId="{05A30185-52B5-46B2-B92D-45C2908416B5}" type="presOf" srcId="{95CB1064-01F5-4FE1-B1FB-94D097D8A307}" destId="{2827528E-A8D9-4A0F-AF06-215EF1BE74A2}" srcOrd="0" destOrd="2" presId="urn:microsoft.com/office/officeart/2005/8/layout/vList5"/>
    <dgm:cxn modelId="{2E392B54-A7B5-49D5-8B33-B6D4EF9F1134}" srcId="{7EF980E4-96D6-49DF-97F1-B0FFFFBF575D}" destId="{90B2767F-D2DA-43C4-B6F0-80692DC7B227}" srcOrd="2" destOrd="0" parTransId="{DD50DDDA-226C-450C-9180-E6E6F6785D15}" sibTransId="{84C2B2F7-BD21-4D0B-99AE-47E715D2D6DA}"/>
    <dgm:cxn modelId="{82882922-07B0-4675-896A-1780625E916B}" srcId="{7EF980E4-96D6-49DF-97F1-B0FFFFBF575D}" destId="{3D279166-358C-4A2B-BD81-70097B76A9AF}" srcOrd="4" destOrd="0" parTransId="{3D79152B-B85D-447B-AA26-3B2AC05EA0C6}" sibTransId="{68253F4F-8715-4B61-AE33-04F8434D946A}"/>
    <dgm:cxn modelId="{EEE0DD40-A079-4E49-A6C0-BB50A0639D12}" type="presOf" srcId="{8AE71DAC-867A-4C0E-AB4B-43DD4CE0DF4D}" destId="{2827528E-A8D9-4A0F-AF06-215EF1BE74A2}" srcOrd="0" destOrd="4" presId="urn:microsoft.com/office/officeart/2005/8/layout/vList5"/>
    <dgm:cxn modelId="{04ED6296-A3C0-4CBA-99FD-4D2D0EA6B678}" type="presOf" srcId="{0732B5AE-C0B0-4225-B37D-EB9717A225AF}" destId="{4E9B14FE-5F3F-4743-9659-5B99184A33E3}" srcOrd="0" destOrd="0" presId="urn:microsoft.com/office/officeart/2005/8/layout/vList5"/>
    <dgm:cxn modelId="{F2D66C86-5186-437E-AB5F-144D273EF56A}" type="presOf" srcId="{7EF980E4-96D6-49DF-97F1-B0FFFFBF575D}" destId="{2827528E-A8D9-4A0F-AF06-215EF1BE74A2}" srcOrd="0" destOrd="0" presId="urn:microsoft.com/office/officeart/2005/8/layout/vList5"/>
    <dgm:cxn modelId="{D1225F84-EA9E-4EAC-8BBC-8C4F9D44D864}" type="presOf" srcId="{7008E400-B111-40A7-9793-695155BBA5E5}" destId="{2827528E-A8D9-4A0F-AF06-215EF1BE74A2}" srcOrd="0" destOrd="6" presId="urn:microsoft.com/office/officeart/2005/8/layout/vList5"/>
    <dgm:cxn modelId="{945D9D33-54E8-4387-AABA-E9C48A13F945}" srcId="{0732B5AE-C0B0-4225-B37D-EB9717A225AF}" destId="{6E3B359B-A38C-4C5C-A867-51CB3123E290}" srcOrd="0" destOrd="0" parTransId="{9FE6561D-2D74-4644-9740-72B5A574C677}" sibTransId="{03571B59-18D2-4344-A179-6FDAFCF913C2}"/>
    <dgm:cxn modelId="{05F19533-6F3B-441C-8944-006160CDA7F0}" srcId="{7EF980E4-96D6-49DF-97F1-B0FFFFBF575D}" destId="{95CB1064-01F5-4FE1-B1FB-94D097D8A307}" srcOrd="1" destOrd="0" parTransId="{8CB69348-A408-41F8-A689-C69DEF4850D2}" sibTransId="{A6A378BB-5D65-42F8-8F1D-898688399857}"/>
    <dgm:cxn modelId="{2DE1EDEA-61AE-4D3B-945B-B79ED09D3EE6}" srcId="{7EF980E4-96D6-49DF-97F1-B0FFFFBF575D}" destId="{8AE71DAC-867A-4C0E-AB4B-43DD4CE0DF4D}" srcOrd="3" destOrd="0" parTransId="{8F9409A7-7A89-454C-AEC6-4042BAD765FA}" sibTransId="{4AF23CCF-A541-4162-9709-4F60CE7ED7D3}"/>
    <dgm:cxn modelId="{B609C799-E5B8-4029-BB24-91EA6F9FC615}" type="presParOf" srcId="{4E9B14FE-5F3F-4743-9659-5B99184A33E3}" destId="{9A85C4AF-8234-40F1-8365-CF9A3A16957A}" srcOrd="0" destOrd="0" presId="urn:microsoft.com/office/officeart/2005/8/layout/vList5"/>
    <dgm:cxn modelId="{2F06AE2E-0C2E-400F-80C8-7445C0121A71}" type="presParOf" srcId="{9A85C4AF-8234-40F1-8365-CF9A3A16957A}" destId="{1750B087-3324-47D9-B98B-0F567CE8A95A}" srcOrd="0" destOrd="0" presId="urn:microsoft.com/office/officeart/2005/8/layout/vList5"/>
    <dgm:cxn modelId="{EAEFFBDA-8111-473D-B865-10A167363A2C}" type="presParOf" srcId="{9A85C4AF-8234-40F1-8365-CF9A3A16957A}" destId="{2827528E-A8D9-4A0F-AF06-215EF1BE7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32B5AE-C0B0-4225-B37D-EB9717A225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B359B-A38C-4C5C-A867-51CB3123E290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9FE6561D-2D74-4644-9740-72B5A574C677}" type="parTrans" cxnId="{945D9D33-54E8-4387-AABA-E9C48A13F945}">
      <dgm:prSet/>
      <dgm:spPr/>
      <dgm:t>
        <a:bodyPr/>
        <a:lstStyle/>
        <a:p>
          <a:endParaRPr lang="en-US"/>
        </a:p>
      </dgm:t>
    </dgm:pt>
    <dgm:pt modelId="{03571B59-18D2-4344-A179-6FDAFCF913C2}" type="sibTrans" cxnId="{945D9D33-54E8-4387-AABA-E9C48A13F945}">
      <dgm:prSet/>
      <dgm:spPr/>
      <dgm:t>
        <a:bodyPr/>
        <a:lstStyle/>
        <a:p>
          <a:endParaRPr lang="en-US"/>
        </a:p>
      </dgm:t>
    </dgm:pt>
    <dgm:pt modelId="{7EF980E4-96D6-49DF-97F1-B0FFFFBF575D}">
      <dgm:prSet custT="1"/>
      <dgm:spPr/>
      <dgm:t>
        <a:bodyPr/>
        <a:lstStyle/>
        <a:p>
          <a:pPr rtl="0"/>
          <a:r>
            <a:rPr lang="en-US" sz="2400" dirty="0" smtClean="0"/>
            <a:t>Other Fun Facts:</a:t>
          </a:r>
          <a:endParaRPr lang="en-US" sz="2400" dirty="0"/>
        </a:p>
      </dgm:t>
    </dgm:pt>
    <dgm:pt modelId="{2AF6C617-862D-4CB4-8E14-3214DBD10871}" type="parTrans" cxnId="{0779FBA1-37EE-4AC6-AF23-868FB1AD118A}">
      <dgm:prSet/>
      <dgm:spPr/>
      <dgm:t>
        <a:bodyPr/>
        <a:lstStyle/>
        <a:p>
          <a:endParaRPr lang="en-US"/>
        </a:p>
      </dgm:t>
    </dgm:pt>
    <dgm:pt modelId="{31909E87-0F5D-4161-8537-8BB0361C1BD3}" type="sibTrans" cxnId="{0779FBA1-37EE-4AC6-AF23-868FB1AD118A}">
      <dgm:prSet/>
      <dgm:spPr/>
      <dgm:t>
        <a:bodyPr/>
        <a:lstStyle/>
        <a:p>
          <a:endParaRPr lang="en-US"/>
        </a:p>
      </dgm:t>
    </dgm:pt>
    <dgm:pt modelId="{AC9F05DE-BEFA-4934-AB12-CAAA20FB5C28}">
      <dgm:prSet/>
      <dgm:spPr/>
      <dgm:t>
        <a:bodyPr/>
        <a:lstStyle/>
        <a:p>
          <a:pPr rtl="0"/>
          <a:endParaRPr lang="en-US" sz="2200" dirty="0"/>
        </a:p>
      </dgm:t>
    </dgm:pt>
    <dgm:pt modelId="{C04629CD-D569-4B21-AB32-27D9AD324E05}" type="parTrans" cxnId="{5F5E0438-D39B-44CC-8B6B-858FCEC27D7C}">
      <dgm:prSet/>
      <dgm:spPr/>
    </dgm:pt>
    <dgm:pt modelId="{D6031F5A-F069-4F9A-AEAD-3DB3032623C2}" type="sibTrans" cxnId="{5F5E0438-D39B-44CC-8B6B-858FCEC27D7C}">
      <dgm:prSet/>
      <dgm:spPr/>
    </dgm:pt>
    <dgm:pt modelId="{7008E400-B111-40A7-9793-695155BBA5E5}">
      <dgm:prSet/>
      <dgm:spPr/>
      <dgm:t>
        <a:bodyPr/>
        <a:lstStyle/>
        <a:p>
          <a:pPr rtl="0"/>
          <a:endParaRPr lang="en-US" sz="2200" dirty="0"/>
        </a:p>
      </dgm:t>
    </dgm:pt>
    <dgm:pt modelId="{06937C0E-B2B8-4531-BBE3-0B3935F25006}" type="parTrans" cxnId="{0071FD01-4FC0-430F-9850-FA99DBA96EED}">
      <dgm:prSet/>
      <dgm:spPr/>
    </dgm:pt>
    <dgm:pt modelId="{14165C87-765D-45AB-AAEC-F6D2B2FF9AD1}" type="sibTrans" cxnId="{0071FD01-4FC0-430F-9850-FA99DBA96EED}">
      <dgm:prSet/>
      <dgm:spPr/>
    </dgm:pt>
    <dgm:pt modelId="{B50DE250-B70C-42FE-A1B7-AF557CBA96A3}">
      <dgm:prSet custT="1"/>
      <dgm:spPr/>
      <dgm:t>
        <a:bodyPr/>
        <a:lstStyle/>
        <a:p>
          <a:pPr rtl="0"/>
          <a:r>
            <a:rPr lang="en-US" sz="2400" dirty="0" smtClean="0"/>
            <a:t>More than 90 locations across the US and Canada -- plus online courses.</a:t>
          </a:r>
          <a:endParaRPr lang="en-US" sz="2400" dirty="0"/>
        </a:p>
      </dgm:t>
    </dgm:pt>
    <dgm:pt modelId="{B6DE3C3C-3F9D-4708-A6F7-1078A8D49FE5}" type="parTrans" cxnId="{85FCBF09-C2AD-4A03-938C-64A19CBDC30F}">
      <dgm:prSet/>
      <dgm:spPr/>
    </dgm:pt>
    <dgm:pt modelId="{53920FA9-DD7C-4C6A-BD11-43EE2C037DF1}" type="sibTrans" cxnId="{85FCBF09-C2AD-4A03-938C-64A19CBDC30F}">
      <dgm:prSet/>
      <dgm:spPr/>
    </dgm:pt>
    <dgm:pt modelId="{96886CA1-7B04-4C59-9EED-5E94D4C96E4B}">
      <dgm:prSet custT="1"/>
      <dgm:spPr/>
      <dgm:t>
        <a:bodyPr/>
        <a:lstStyle/>
        <a:p>
          <a:pPr rtl="0"/>
          <a:r>
            <a:rPr lang="en-US" sz="2400" dirty="0" smtClean="0"/>
            <a:t>Student Career Success Rate of Over 90% overall    --but not the GSP Program</a:t>
          </a:r>
          <a:endParaRPr lang="en-US" sz="2400" dirty="0"/>
        </a:p>
      </dgm:t>
    </dgm:pt>
    <dgm:pt modelId="{D6629429-D4AD-4B0D-81ED-AA8ECA08CEAB}" type="parTrans" cxnId="{C9CB674A-31BA-4CD1-A49E-5FC39889F7DA}">
      <dgm:prSet/>
      <dgm:spPr/>
    </dgm:pt>
    <dgm:pt modelId="{BFF78DA7-4A55-4117-9D1D-11DA3D40B31B}" type="sibTrans" cxnId="{C9CB674A-31BA-4CD1-A49E-5FC39889F7DA}">
      <dgm:prSet/>
      <dgm:spPr/>
    </dgm:pt>
    <dgm:pt modelId="{4E9B14FE-5F3F-4743-9659-5B99184A33E3}" type="pres">
      <dgm:prSet presAssocID="{0732B5AE-C0B0-4225-B37D-EB9717A225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5C4AF-8234-40F1-8365-CF9A3A16957A}" type="pres">
      <dgm:prSet presAssocID="{6E3B359B-A38C-4C5C-A867-51CB3123E290}" presName="linNode" presStyleCnt="0"/>
      <dgm:spPr/>
    </dgm:pt>
    <dgm:pt modelId="{1750B087-3324-47D9-B98B-0F567CE8A95A}" type="pres">
      <dgm:prSet presAssocID="{6E3B359B-A38C-4C5C-A867-51CB3123E29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7528E-A8D9-4A0F-AF06-215EF1BE74A2}" type="pres">
      <dgm:prSet presAssocID="{6E3B359B-A38C-4C5C-A867-51CB3123E29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B674A-31BA-4CD1-A49E-5FC39889F7DA}" srcId="{7EF980E4-96D6-49DF-97F1-B0FFFFBF575D}" destId="{96886CA1-7B04-4C59-9EED-5E94D4C96E4B}" srcOrd="1" destOrd="0" parTransId="{D6629429-D4AD-4B0D-81ED-AA8ECA08CEAB}" sibTransId="{BFF78DA7-4A55-4117-9D1D-11DA3D40B31B}"/>
    <dgm:cxn modelId="{B98ECD80-D078-42F4-B05B-5D0D193982AC}" type="presOf" srcId="{7008E400-B111-40A7-9793-695155BBA5E5}" destId="{2827528E-A8D9-4A0F-AF06-215EF1BE74A2}" srcOrd="0" destOrd="3" presId="urn:microsoft.com/office/officeart/2005/8/layout/vList5"/>
    <dgm:cxn modelId="{85FCBF09-C2AD-4A03-938C-64A19CBDC30F}" srcId="{7EF980E4-96D6-49DF-97F1-B0FFFFBF575D}" destId="{B50DE250-B70C-42FE-A1B7-AF557CBA96A3}" srcOrd="0" destOrd="0" parTransId="{B6DE3C3C-3F9D-4708-A6F7-1078A8D49FE5}" sibTransId="{53920FA9-DD7C-4C6A-BD11-43EE2C037DF1}"/>
    <dgm:cxn modelId="{D369C9A4-BBF4-4411-82A5-E6FE1E75D926}" type="presOf" srcId="{0732B5AE-C0B0-4225-B37D-EB9717A225AF}" destId="{4E9B14FE-5F3F-4743-9659-5B99184A33E3}" srcOrd="0" destOrd="0" presId="urn:microsoft.com/office/officeart/2005/8/layout/vList5"/>
    <dgm:cxn modelId="{5F5E0438-D39B-44CC-8B6B-858FCEC27D7C}" srcId="{7008E400-B111-40A7-9793-695155BBA5E5}" destId="{AC9F05DE-BEFA-4934-AB12-CAAA20FB5C28}" srcOrd="0" destOrd="0" parTransId="{C04629CD-D569-4B21-AB32-27D9AD324E05}" sibTransId="{D6031F5A-F069-4F9A-AEAD-3DB3032623C2}"/>
    <dgm:cxn modelId="{0071FD01-4FC0-430F-9850-FA99DBA96EED}" srcId="{6E3B359B-A38C-4C5C-A867-51CB3123E290}" destId="{7008E400-B111-40A7-9793-695155BBA5E5}" srcOrd="1" destOrd="0" parTransId="{06937C0E-B2B8-4531-BBE3-0B3935F25006}" sibTransId="{14165C87-765D-45AB-AAEC-F6D2B2FF9AD1}"/>
    <dgm:cxn modelId="{0779FBA1-37EE-4AC6-AF23-868FB1AD118A}" srcId="{6E3B359B-A38C-4C5C-A867-51CB3123E290}" destId="{7EF980E4-96D6-49DF-97F1-B0FFFFBF575D}" srcOrd="0" destOrd="0" parTransId="{2AF6C617-862D-4CB4-8E14-3214DBD10871}" sibTransId="{31909E87-0F5D-4161-8537-8BB0361C1BD3}"/>
    <dgm:cxn modelId="{D10B3F39-E898-4136-BBD3-AA31C692842C}" type="presOf" srcId="{96886CA1-7B04-4C59-9EED-5E94D4C96E4B}" destId="{2827528E-A8D9-4A0F-AF06-215EF1BE74A2}" srcOrd="0" destOrd="2" presId="urn:microsoft.com/office/officeart/2005/8/layout/vList5"/>
    <dgm:cxn modelId="{1CD6421F-59A9-488E-87A6-127A046E67EC}" type="presOf" srcId="{B50DE250-B70C-42FE-A1B7-AF557CBA96A3}" destId="{2827528E-A8D9-4A0F-AF06-215EF1BE74A2}" srcOrd="0" destOrd="1" presId="urn:microsoft.com/office/officeart/2005/8/layout/vList5"/>
    <dgm:cxn modelId="{C65620EE-FD76-42C8-9E67-DAC4BD704890}" type="presOf" srcId="{6E3B359B-A38C-4C5C-A867-51CB3123E290}" destId="{1750B087-3324-47D9-B98B-0F567CE8A95A}" srcOrd="0" destOrd="0" presId="urn:microsoft.com/office/officeart/2005/8/layout/vList5"/>
    <dgm:cxn modelId="{5021D76D-EB1C-4F64-8F74-55A7A4EE0BF6}" type="presOf" srcId="{7EF980E4-96D6-49DF-97F1-B0FFFFBF575D}" destId="{2827528E-A8D9-4A0F-AF06-215EF1BE74A2}" srcOrd="0" destOrd="0" presId="urn:microsoft.com/office/officeart/2005/8/layout/vList5"/>
    <dgm:cxn modelId="{945D9D33-54E8-4387-AABA-E9C48A13F945}" srcId="{0732B5AE-C0B0-4225-B37D-EB9717A225AF}" destId="{6E3B359B-A38C-4C5C-A867-51CB3123E290}" srcOrd="0" destOrd="0" parTransId="{9FE6561D-2D74-4644-9740-72B5A574C677}" sibTransId="{03571B59-18D2-4344-A179-6FDAFCF913C2}"/>
    <dgm:cxn modelId="{3116090D-EF66-4CF0-8DFF-0622A46BA25C}" type="presOf" srcId="{AC9F05DE-BEFA-4934-AB12-CAAA20FB5C28}" destId="{2827528E-A8D9-4A0F-AF06-215EF1BE74A2}" srcOrd="0" destOrd="4" presId="urn:microsoft.com/office/officeart/2005/8/layout/vList5"/>
    <dgm:cxn modelId="{A4E70F5D-97BD-49C8-AE4E-283F593196C3}" type="presParOf" srcId="{4E9B14FE-5F3F-4743-9659-5B99184A33E3}" destId="{9A85C4AF-8234-40F1-8365-CF9A3A16957A}" srcOrd="0" destOrd="0" presId="urn:microsoft.com/office/officeart/2005/8/layout/vList5"/>
    <dgm:cxn modelId="{858284F3-4FDD-4FD8-9476-652A930201E5}" type="presParOf" srcId="{9A85C4AF-8234-40F1-8365-CF9A3A16957A}" destId="{1750B087-3324-47D9-B98B-0F567CE8A95A}" srcOrd="0" destOrd="0" presId="urn:microsoft.com/office/officeart/2005/8/layout/vList5"/>
    <dgm:cxn modelId="{B8181E9C-2364-4B8D-8CCE-AF6BE6867AC5}" type="presParOf" srcId="{9A85C4AF-8234-40F1-8365-CF9A3A16957A}" destId="{2827528E-A8D9-4A0F-AF06-215EF1BE7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7859F8-8F09-42E8-9D85-2480902D7E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FD773-A4DE-4AAF-98C2-DDA60E0CF426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GSP Specific Career Success</a:t>
          </a:r>
          <a:r>
            <a:rPr lang="en-US" dirty="0" smtClean="0"/>
            <a:t>	</a:t>
          </a:r>
          <a:endParaRPr lang="en-US" dirty="0"/>
        </a:p>
      </dgm:t>
    </dgm:pt>
    <dgm:pt modelId="{29C7A97A-00AD-4DDD-B521-EBE679D9E3B5}" type="parTrans" cxnId="{5CB1AEFD-DC1C-4D1A-8FFE-AA9B3D92A65B}">
      <dgm:prSet/>
      <dgm:spPr/>
      <dgm:t>
        <a:bodyPr/>
        <a:lstStyle/>
        <a:p>
          <a:endParaRPr lang="en-US"/>
        </a:p>
      </dgm:t>
    </dgm:pt>
    <dgm:pt modelId="{E0FD12EA-CD33-4A59-A57C-F0AD136AA013}" type="sibTrans" cxnId="{5CB1AEFD-DC1C-4D1A-8FFE-AA9B3D92A65B}">
      <dgm:prSet/>
      <dgm:spPr/>
      <dgm:t>
        <a:bodyPr/>
        <a:lstStyle/>
        <a:p>
          <a:endParaRPr lang="en-US"/>
        </a:p>
      </dgm:t>
    </dgm:pt>
    <dgm:pt modelId="{873DDAB2-01AC-41A6-AB81-609A09CD6C25}">
      <dgm:prSet/>
      <dgm:spPr/>
      <dgm:t>
        <a:bodyPr/>
        <a:lstStyle/>
        <a:p>
          <a:pPr rtl="0"/>
          <a:r>
            <a:rPr lang="en-US" dirty="0" smtClean="0"/>
            <a:t>59% for all DeVry.</a:t>
          </a:r>
          <a:endParaRPr lang="en-US" dirty="0"/>
        </a:p>
      </dgm:t>
    </dgm:pt>
    <dgm:pt modelId="{62D3FEC6-567C-4D9B-AE03-9A8AB7A060F0}" type="parTrans" cxnId="{A1BDCB13-202D-4AE1-A93E-5F2655EE0700}">
      <dgm:prSet/>
      <dgm:spPr/>
      <dgm:t>
        <a:bodyPr/>
        <a:lstStyle/>
        <a:p>
          <a:endParaRPr lang="en-US"/>
        </a:p>
      </dgm:t>
    </dgm:pt>
    <dgm:pt modelId="{6A98589E-B797-423F-940A-887504D151F6}" type="sibTrans" cxnId="{A1BDCB13-202D-4AE1-A93E-5F2655EE0700}">
      <dgm:prSet/>
      <dgm:spPr/>
      <dgm:t>
        <a:bodyPr/>
        <a:lstStyle/>
        <a:p>
          <a:endParaRPr lang="en-US"/>
        </a:p>
      </dgm:t>
    </dgm:pt>
    <dgm:pt modelId="{04D93375-F8B3-4828-8755-76DBE16B45F9}">
      <dgm:prSet/>
      <dgm:spPr/>
      <dgm:t>
        <a:bodyPr/>
        <a:lstStyle/>
        <a:p>
          <a:pPr rtl="0"/>
          <a:r>
            <a:rPr lang="en-US" dirty="0" smtClean="0"/>
            <a:t>Fremont has been consistently higher, but we still have work to do.</a:t>
          </a:r>
          <a:endParaRPr lang="en-US" dirty="0"/>
        </a:p>
      </dgm:t>
    </dgm:pt>
    <dgm:pt modelId="{310B8395-A219-463B-B644-F3B61CF13089}" type="parTrans" cxnId="{532953C8-9DF5-4793-B1EA-1F2C0BFC8692}">
      <dgm:prSet/>
      <dgm:spPr/>
    </dgm:pt>
    <dgm:pt modelId="{9F56DFDF-D7BB-4EF5-903D-F4E750DB1C22}" type="sibTrans" cxnId="{532953C8-9DF5-4793-B1EA-1F2C0BFC8692}">
      <dgm:prSet/>
      <dgm:spPr/>
    </dgm:pt>
    <dgm:pt modelId="{814FF612-5CBB-4FBB-9D2C-4B965BC78F25}" type="pres">
      <dgm:prSet presAssocID="{167859F8-8F09-42E8-9D85-2480902D7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3C835-B5A6-4B84-9C39-7092CBC15388}" type="pres">
      <dgm:prSet presAssocID="{CDDFD773-A4DE-4AAF-98C2-DDA60E0CF426}" presName="linNode" presStyleCnt="0"/>
      <dgm:spPr/>
    </dgm:pt>
    <dgm:pt modelId="{03079CBC-3BC9-4440-8CDE-204D4659D08A}" type="pres">
      <dgm:prSet presAssocID="{CDDFD773-A4DE-4AAF-98C2-DDA60E0CF4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7DE0-F6A0-4DC6-8F9C-1AEE666FC098}" type="pres">
      <dgm:prSet presAssocID="{CDDFD773-A4DE-4AAF-98C2-DDA60E0CF4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953C8-9DF5-4793-B1EA-1F2C0BFC8692}" srcId="{CDDFD773-A4DE-4AAF-98C2-DDA60E0CF426}" destId="{04D93375-F8B3-4828-8755-76DBE16B45F9}" srcOrd="1" destOrd="0" parTransId="{310B8395-A219-463B-B644-F3B61CF13089}" sibTransId="{9F56DFDF-D7BB-4EF5-903D-F4E750DB1C22}"/>
    <dgm:cxn modelId="{8761BD5E-A9AD-41B5-9D7D-6820A6F4C3AE}" type="presOf" srcId="{873DDAB2-01AC-41A6-AB81-609A09CD6C25}" destId="{70887DE0-F6A0-4DC6-8F9C-1AEE666FC098}" srcOrd="0" destOrd="0" presId="urn:microsoft.com/office/officeart/2005/8/layout/vList5"/>
    <dgm:cxn modelId="{A1BDCB13-202D-4AE1-A93E-5F2655EE0700}" srcId="{CDDFD773-A4DE-4AAF-98C2-DDA60E0CF426}" destId="{873DDAB2-01AC-41A6-AB81-609A09CD6C25}" srcOrd="0" destOrd="0" parTransId="{62D3FEC6-567C-4D9B-AE03-9A8AB7A060F0}" sibTransId="{6A98589E-B797-423F-940A-887504D151F6}"/>
    <dgm:cxn modelId="{30BE3FAA-5765-41D1-BC89-3A004205CAD6}" type="presOf" srcId="{04D93375-F8B3-4828-8755-76DBE16B45F9}" destId="{70887DE0-F6A0-4DC6-8F9C-1AEE666FC098}" srcOrd="0" destOrd="1" presId="urn:microsoft.com/office/officeart/2005/8/layout/vList5"/>
    <dgm:cxn modelId="{D09B60B9-61A0-486C-960F-206C1F3BEE05}" type="presOf" srcId="{167859F8-8F09-42E8-9D85-2480902D7EEB}" destId="{814FF612-5CBB-4FBB-9D2C-4B965BC78F25}" srcOrd="0" destOrd="0" presId="urn:microsoft.com/office/officeart/2005/8/layout/vList5"/>
    <dgm:cxn modelId="{77BFFE8B-662F-4F6F-B809-808894F55643}" type="presOf" srcId="{CDDFD773-A4DE-4AAF-98C2-DDA60E0CF426}" destId="{03079CBC-3BC9-4440-8CDE-204D4659D08A}" srcOrd="0" destOrd="0" presId="urn:microsoft.com/office/officeart/2005/8/layout/vList5"/>
    <dgm:cxn modelId="{5CB1AEFD-DC1C-4D1A-8FFE-AA9B3D92A65B}" srcId="{167859F8-8F09-42E8-9D85-2480902D7EEB}" destId="{CDDFD773-A4DE-4AAF-98C2-DDA60E0CF426}" srcOrd="0" destOrd="0" parTransId="{29C7A97A-00AD-4DDD-B521-EBE679D9E3B5}" sibTransId="{E0FD12EA-CD33-4A59-A57C-F0AD136AA013}"/>
    <dgm:cxn modelId="{B22E6EA9-F314-4DC9-9E8D-D3CFCA157DD8}" type="presParOf" srcId="{814FF612-5CBB-4FBB-9D2C-4B965BC78F25}" destId="{2DA3C835-B5A6-4B84-9C39-7092CBC15388}" srcOrd="0" destOrd="0" presId="urn:microsoft.com/office/officeart/2005/8/layout/vList5"/>
    <dgm:cxn modelId="{0CBCCCC9-7DE0-4EE9-AC09-E800D7F72580}" type="presParOf" srcId="{2DA3C835-B5A6-4B84-9C39-7092CBC15388}" destId="{03079CBC-3BC9-4440-8CDE-204D4659D08A}" srcOrd="0" destOrd="0" presId="urn:microsoft.com/office/officeart/2005/8/layout/vList5"/>
    <dgm:cxn modelId="{C20728D1-CA73-49F6-A4F9-4699287604E1}" type="presParOf" srcId="{2DA3C835-B5A6-4B84-9C39-7092CBC15388}" destId="{70887DE0-F6A0-4DC6-8F9C-1AEE666FC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EF1548-F6D9-46F9-AC9F-651814B670B4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8B31DD-F510-437E-847E-E4EBB7836B18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Namco Networks of America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516AED56-C4BB-4976-8A5D-D727F22E329B}" type="parTrans" cxnId="{A8320BE0-2840-4675-B738-ECEC2B0E50CA}">
      <dgm:prSet/>
      <dgm:spPr/>
      <dgm:t>
        <a:bodyPr/>
        <a:lstStyle/>
        <a:p>
          <a:endParaRPr lang="en-US"/>
        </a:p>
      </dgm:t>
    </dgm:pt>
    <dgm:pt modelId="{F50AE553-3B1E-48F9-989B-1085E1AC0EDD}" type="sibTrans" cxnId="{A8320BE0-2840-4675-B738-ECEC2B0E50CA}">
      <dgm:prSet/>
      <dgm:spPr/>
      <dgm:t>
        <a:bodyPr/>
        <a:lstStyle/>
        <a:p>
          <a:endParaRPr lang="en-US"/>
        </a:p>
      </dgm:t>
    </dgm:pt>
    <dgm:pt modelId="{21472738-0536-44C0-AB68-F5DD6A5AD522}">
      <dgm:prSet/>
      <dgm:spPr/>
      <dgm:t>
        <a:bodyPr/>
        <a:lstStyle/>
        <a:p>
          <a:pPr rtl="0"/>
          <a:r>
            <a:rPr lang="en-US" dirty="0" smtClean="0"/>
            <a:t>Jr. PC Game Engineer </a:t>
          </a:r>
          <a:endParaRPr lang="en-US" dirty="0"/>
        </a:p>
      </dgm:t>
    </dgm:pt>
    <dgm:pt modelId="{8F890C01-2193-49D9-ABCC-86CCE1BD2F85}" type="parTrans" cxnId="{259AF734-F38C-465A-8C86-C5FA4F488F21}">
      <dgm:prSet/>
      <dgm:spPr/>
      <dgm:t>
        <a:bodyPr/>
        <a:lstStyle/>
        <a:p>
          <a:endParaRPr lang="en-US"/>
        </a:p>
      </dgm:t>
    </dgm:pt>
    <dgm:pt modelId="{DEFBEB1C-C422-49C0-9C19-E86C465F84A8}" type="sibTrans" cxnId="{259AF734-F38C-465A-8C86-C5FA4F488F21}">
      <dgm:prSet/>
      <dgm:spPr/>
      <dgm:t>
        <a:bodyPr/>
        <a:lstStyle/>
        <a:p>
          <a:endParaRPr lang="en-US"/>
        </a:p>
      </dgm:t>
    </dgm:pt>
    <dgm:pt modelId="{0A60E017-AE4B-41F6-ABCD-8AC6C3A16DAB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Namco Bandai of America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7BAF1F41-B67C-42D9-A772-F288946F22D8}" type="parTrans" cxnId="{26FA4FCA-60E2-4FC0-827E-990F24CB746F}">
      <dgm:prSet/>
      <dgm:spPr/>
      <dgm:t>
        <a:bodyPr/>
        <a:lstStyle/>
        <a:p>
          <a:endParaRPr lang="en-US"/>
        </a:p>
      </dgm:t>
    </dgm:pt>
    <dgm:pt modelId="{44E54B02-C59F-4FED-908C-1630EBF1DC33}" type="sibTrans" cxnId="{26FA4FCA-60E2-4FC0-827E-990F24CB746F}">
      <dgm:prSet/>
      <dgm:spPr/>
      <dgm:t>
        <a:bodyPr/>
        <a:lstStyle/>
        <a:p>
          <a:endParaRPr lang="en-US"/>
        </a:p>
      </dgm:t>
    </dgm:pt>
    <dgm:pt modelId="{6D914519-F01B-4E39-9DE2-ABA196F29297}">
      <dgm:prSet/>
      <dgm:spPr/>
      <dgm:t>
        <a:bodyPr/>
        <a:lstStyle/>
        <a:p>
          <a:pPr rtl="0"/>
          <a:r>
            <a:rPr lang="en-US" dirty="0" smtClean="0"/>
            <a:t>Quality Assurance Tester	 </a:t>
          </a:r>
          <a:endParaRPr lang="en-US" dirty="0"/>
        </a:p>
      </dgm:t>
    </dgm:pt>
    <dgm:pt modelId="{B9A84557-128A-40CC-AFA5-C000FB1EF6A4}" type="parTrans" cxnId="{D6AC807D-BB86-4641-9964-66F9E44C7ED8}">
      <dgm:prSet/>
      <dgm:spPr/>
      <dgm:t>
        <a:bodyPr/>
        <a:lstStyle/>
        <a:p>
          <a:endParaRPr lang="en-US"/>
        </a:p>
      </dgm:t>
    </dgm:pt>
    <dgm:pt modelId="{C1294EF7-68F8-45D5-B630-A48B904712AB}" type="sibTrans" cxnId="{D6AC807D-BB86-4641-9964-66F9E44C7ED8}">
      <dgm:prSet/>
      <dgm:spPr/>
      <dgm:t>
        <a:bodyPr/>
        <a:lstStyle/>
        <a:p>
          <a:endParaRPr lang="en-US"/>
        </a:p>
      </dgm:t>
    </dgm:pt>
    <dgm:pt modelId="{DDF222B4-C1AF-4C89-AA7B-FABDBE50BEB1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accent2">
                  <a:lumMod val="50000"/>
                </a:schemeClr>
              </a:solidFill>
            </a:rPr>
            <a:t>Kalloc</a:t>
          </a:r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 Studios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C027E8D5-88B2-48E1-AF17-18758471CBBB}" type="parTrans" cxnId="{4A7DF428-3B87-4835-81BE-5F460FEA076C}">
      <dgm:prSet/>
      <dgm:spPr/>
      <dgm:t>
        <a:bodyPr/>
        <a:lstStyle/>
        <a:p>
          <a:endParaRPr lang="en-US"/>
        </a:p>
      </dgm:t>
    </dgm:pt>
    <dgm:pt modelId="{F1A63ABB-EA72-48FE-BA71-73A0889E3EB0}" type="sibTrans" cxnId="{4A7DF428-3B87-4835-81BE-5F460FEA076C}">
      <dgm:prSet/>
      <dgm:spPr/>
      <dgm:t>
        <a:bodyPr/>
        <a:lstStyle/>
        <a:p>
          <a:endParaRPr lang="en-US"/>
        </a:p>
      </dgm:t>
    </dgm:pt>
    <dgm:pt modelId="{DE07EB68-B55C-49F9-AB31-5F8B990B4D71}">
      <dgm:prSet/>
      <dgm:spPr/>
      <dgm:t>
        <a:bodyPr/>
        <a:lstStyle/>
        <a:p>
          <a:pPr rtl="0"/>
          <a:r>
            <a:rPr lang="en-US" dirty="0" smtClean="0"/>
            <a:t>Intern Programmer</a:t>
          </a:r>
          <a:endParaRPr lang="en-US" dirty="0"/>
        </a:p>
      </dgm:t>
    </dgm:pt>
    <dgm:pt modelId="{8F598A9A-7A2D-43F9-87D0-D1A995C18C84}" type="parTrans" cxnId="{E493FBB7-1622-480E-8211-DD8317575B71}">
      <dgm:prSet/>
      <dgm:spPr/>
      <dgm:t>
        <a:bodyPr/>
        <a:lstStyle/>
        <a:p>
          <a:endParaRPr lang="en-US"/>
        </a:p>
      </dgm:t>
    </dgm:pt>
    <dgm:pt modelId="{79B5AA09-7BFD-4BC4-B7F6-422EB4313ACB}" type="sibTrans" cxnId="{E493FBB7-1622-480E-8211-DD8317575B71}">
      <dgm:prSet/>
      <dgm:spPr/>
      <dgm:t>
        <a:bodyPr/>
        <a:lstStyle/>
        <a:p>
          <a:endParaRPr lang="en-US"/>
        </a:p>
      </dgm:t>
    </dgm:pt>
    <dgm:pt modelId="{356687E7-DB54-44C5-A524-13A4E683AC00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EA Jobs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F38A7945-E110-4466-A529-84810F35097B}" type="parTrans" cxnId="{FF757E9F-8C08-4FBD-8FB3-921A5ECD7086}">
      <dgm:prSet/>
      <dgm:spPr/>
      <dgm:t>
        <a:bodyPr/>
        <a:lstStyle/>
        <a:p>
          <a:endParaRPr lang="en-US"/>
        </a:p>
      </dgm:t>
    </dgm:pt>
    <dgm:pt modelId="{240E93F0-75BD-4B36-A83E-CB25BF659E37}" type="sibTrans" cxnId="{FF757E9F-8C08-4FBD-8FB3-921A5ECD7086}">
      <dgm:prSet/>
      <dgm:spPr/>
      <dgm:t>
        <a:bodyPr/>
        <a:lstStyle/>
        <a:p>
          <a:endParaRPr lang="en-US"/>
        </a:p>
      </dgm:t>
    </dgm:pt>
    <dgm:pt modelId="{A5E630A3-D966-4856-BD74-813F97732B55}">
      <dgm:prSet/>
      <dgm:spPr/>
      <dgm:t>
        <a:bodyPr/>
        <a:lstStyle/>
        <a:p>
          <a:pPr rtl="0"/>
          <a:r>
            <a:rPr lang="en-US" dirty="0" smtClean="0"/>
            <a:t>CQC Tester </a:t>
          </a:r>
          <a:endParaRPr lang="en-US" dirty="0"/>
        </a:p>
      </dgm:t>
    </dgm:pt>
    <dgm:pt modelId="{621D131D-2099-47B4-8DF2-12DAE67BD2F1}" type="parTrans" cxnId="{53285C34-F4E3-4B9D-986B-626180C7A2D1}">
      <dgm:prSet/>
      <dgm:spPr/>
      <dgm:t>
        <a:bodyPr/>
        <a:lstStyle/>
        <a:p>
          <a:endParaRPr lang="en-US"/>
        </a:p>
      </dgm:t>
    </dgm:pt>
    <dgm:pt modelId="{F1C1EF90-0406-4AA0-9FF1-531BB25289E4}" type="sibTrans" cxnId="{53285C34-F4E3-4B9D-986B-626180C7A2D1}">
      <dgm:prSet/>
      <dgm:spPr/>
      <dgm:t>
        <a:bodyPr/>
        <a:lstStyle/>
        <a:p>
          <a:endParaRPr lang="en-US"/>
        </a:p>
      </dgm:t>
    </dgm:pt>
    <dgm:pt modelId="{C33583C1-D503-4228-9288-25FF3CB32DBB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PSINAPSE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976378D8-250D-447B-9DD2-074BFB043554}" type="parTrans" cxnId="{427D890E-DECD-4741-B8EE-D7047CC28DAD}">
      <dgm:prSet/>
      <dgm:spPr/>
      <dgm:t>
        <a:bodyPr/>
        <a:lstStyle/>
        <a:p>
          <a:endParaRPr lang="en-US"/>
        </a:p>
      </dgm:t>
    </dgm:pt>
    <dgm:pt modelId="{49AC58F9-3580-45AA-BDA0-4C0F46F76DB2}" type="sibTrans" cxnId="{427D890E-DECD-4741-B8EE-D7047CC28DAD}">
      <dgm:prSet/>
      <dgm:spPr/>
      <dgm:t>
        <a:bodyPr/>
        <a:lstStyle/>
        <a:p>
          <a:endParaRPr lang="en-US"/>
        </a:p>
      </dgm:t>
    </dgm:pt>
    <dgm:pt modelId="{4574745B-722B-4743-A7E0-AB2C422DB018}">
      <dgm:prSet/>
      <dgm:spPr/>
      <dgm:t>
        <a:bodyPr/>
        <a:lstStyle/>
        <a:p>
          <a:pPr rtl="0"/>
          <a:r>
            <a:rPr lang="en-US" dirty="0" smtClean="0"/>
            <a:t>Game Tester </a:t>
          </a:r>
          <a:endParaRPr lang="en-US" dirty="0"/>
        </a:p>
      </dgm:t>
    </dgm:pt>
    <dgm:pt modelId="{B6A6BA51-E6FA-4B84-94E8-FE1226B5CD79}" type="parTrans" cxnId="{5C9FE6A7-769D-4163-8749-7E8D11E7174C}">
      <dgm:prSet/>
      <dgm:spPr/>
      <dgm:t>
        <a:bodyPr/>
        <a:lstStyle/>
        <a:p>
          <a:endParaRPr lang="en-US"/>
        </a:p>
      </dgm:t>
    </dgm:pt>
    <dgm:pt modelId="{48549AEB-46A2-4AEA-BDF6-ACABC7B9B9EB}" type="sibTrans" cxnId="{5C9FE6A7-769D-4163-8749-7E8D11E7174C}">
      <dgm:prSet/>
      <dgm:spPr/>
      <dgm:t>
        <a:bodyPr/>
        <a:lstStyle/>
        <a:p>
          <a:endParaRPr lang="en-US"/>
        </a:p>
      </dgm:t>
    </dgm:pt>
    <dgm:pt modelId="{E266BB38-3F9F-4DBD-AE76-7B316E2E81F7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Wireless </a:t>
          </a:r>
          <a:r>
            <a:rPr lang="en-US" dirty="0" err="1" smtClean="0">
              <a:solidFill>
                <a:schemeClr val="accent2">
                  <a:lumMod val="50000"/>
                </a:schemeClr>
              </a:solidFill>
            </a:rPr>
            <a:t>Mobi</a:t>
          </a:r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 Solution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07AEC0A4-C53E-40AF-AA2B-99EFABEE452B}" type="parTrans" cxnId="{9D5F670B-5EAB-4A26-BAB0-EE8776CCB75E}">
      <dgm:prSet/>
      <dgm:spPr/>
      <dgm:t>
        <a:bodyPr/>
        <a:lstStyle/>
        <a:p>
          <a:endParaRPr lang="en-US"/>
        </a:p>
      </dgm:t>
    </dgm:pt>
    <dgm:pt modelId="{B47174C4-C85D-4952-B1CA-ECF78029213C}" type="sibTrans" cxnId="{9D5F670B-5EAB-4A26-BAB0-EE8776CCB75E}">
      <dgm:prSet/>
      <dgm:spPr/>
      <dgm:t>
        <a:bodyPr/>
        <a:lstStyle/>
        <a:p>
          <a:endParaRPr lang="en-US"/>
        </a:p>
      </dgm:t>
    </dgm:pt>
    <dgm:pt modelId="{85542E88-569A-4DE9-9D58-21B2D1210902}">
      <dgm:prSet/>
      <dgm:spPr/>
      <dgm:t>
        <a:bodyPr/>
        <a:lstStyle/>
        <a:p>
          <a:pPr rtl="0"/>
          <a:r>
            <a:rPr lang="en-US" dirty="0" smtClean="0"/>
            <a:t>Game Applications Test Engineer</a:t>
          </a:r>
          <a:endParaRPr lang="en-US" dirty="0"/>
        </a:p>
      </dgm:t>
    </dgm:pt>
    <dgm:pt modelId="{FF88A031-88E2-4216-AEE0-B9F7543FA888}" type="parTrans" cxnId="{81887EDB-4824-43BC-926B-AF491874595C}">
      <dgm:prSet/>
      <dgm:spPr/>
      <dgm:t>
        <a:bodyPr/>
        <a:lstStyle/>
        <a:p>
          <a:endParaRPr lang="en-US"/>
        </a:p>
      </dgm:t>
    </dgm:pt>
    <dgm:pt modelId="{0D1136A6-2588-4468-87FF-954D1080F508}" type="sibTrans" cxnId="{81887EDB-4824-43BC-926B-AF491874595C}">
      <dgm:prSet/>
      <dgm:spPr/>
      <dgm:t>
        <a:bodyPr/>
        <a:lstStyle/>
        <a:p>
          <a:endParaRPr lang="en-US"/>
        </a:p>
      </dgm:t>
    </dgm:pt>
    <dgm:pt modelId="{77F607C9-950A-40A1-A83D-5E199950FA3D}" type="pres">
      <dgm:prSet presAssocID="{F0EF1548-F6D9-46F9-AC9F-651814B670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C1BD88-7DC8-408C-852F-26623660D324}" type="pres">
      <dgm:prSet presAssocID="{228B31DD-F510-437E-847E-E4EBB7836B18}" presName="linNode" presStyleCnt="0"/>
      <dgm:spPr/>
    </dgm:pt>
    <dgm:pt modelId="{1B760228-B41D-4E07-B463-B89DAB4D6F83}" type="pres">
      <dgm:prSet presAssocID="{228B31DD-F510-437E-847E-E4EBB7836B18}" presName="parentText" presStyleLbl="node1" presStyleIdx="0" presStyleCnt="6" custScaleX="2786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0AB27-C77C-4A92-979B-4BEDDF558EAC}" type="pres">
      <dgm:prSet presAssocID="{228B31DD-F510-437E-847E-E4EBB7836B18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16021-BE34-4C66-8F9C-BC93DE8D6183}" type="pres">
      <dgm:prSet presAssocID="{F50AE553-3B1E-48F9-989B-1085E1AC0EDD}" presName="sp" presStyleCnt="0"/>
      <dgm:spPr/>
    </dgm:pt>
    <dgm:pt modelId="{A399DF5A-41CE-4E6A-877C-2CBA419696E9}" type="pres">
      <dgm:prSet presAssocID="{0A60E017-AE4B-41F6-ABCD-8AC6C3A16DAB}" presName="linNode" presStyleCnt="0"/>
      <dgm:spPr/>
    </dgm:pt>
    <dgm:pt modelId="{BA4C2828-75BD-4D7A-AAD6-873FC41DECE4}" type="pres">
      <dgm:prSet presAssocID="{0A60E017-AE4B-41F6-ABCD-8AC6C3A16DAB}" presName="parentText" presStyleLbl="node1" presStyleIdx="1" presStyleCnt="6" custScaleX="2786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37B55-37C4-42AA-90D9-AD6652101FDD}" type="pres">
      <dgm:prSet presAssocID="{0A60E017-AE4B-41F6-ABCD-8AC6C3A16DAB}" presName="descendantText" presStyleLbl="alignAccFollowNode1" presStyleIdx="1" presStyleCnt="6" custLinFactNeighborX="-990" custLinFactNeighborY="-1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CA957-62EF-4C8F-82D6-6B332EBBF647}" type="pres">
      <dgm:prSet presAssocID="{44E54B02-C59F-4FED-908C-1630EBF1DC33}" presName="sp" presStyleCnt="0"/>
      <dgm:spPr/>
    </dgm:pt>
    <dgm:pt modelId="{1626117B-ED71-497C-80C6-2E937D09AC34}" type="pres">
      <dgm:prSet presAssocID="{DDF222B4-C1AF-4C89-AA7B-FABDBE50BEB1}" presName="linNode" presStyleCnt="0"/>
      <dgm:spPr/>
    </dgm:pt>
    <dgm:pt modelId="{A95462F4-3E82-445A-91DF-D180C6F75CBD}" type="pres">
      <dgm:prSet presAssocID="{DDF222B4-C1AF-4C89-AA7B-FABDBE50BEB1}" presName="parentText" presStyleLbl="node1" presStyleIdx="2" presStyleCnt="6" custScaleX="2786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B4085-55A9-4920-948B-4B900DAF50DC}" type="pres">
      <dgm:prSet presAssocID="{DDF222B4-C1AF-4C89-AA7B-FABDBE50BEB1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CE485-4361-4BF7-AB0D-D9082CD90B15}" type="pres">
      <dgm:prSet presAssocID="{F1A63ABB-EA72-48FE-BA71-73A0889E3EB0}" presName="sp" presStyleCnt="0"/>
      <dgm:spPr/>
    </dgm:pt>
    <dgm:pt modelId="{6695B057-852F-4443-BE88-B5ECDC7742E8}" type="pres">
      <dgm:prSet presAssocID="{356687E7-DB54-44C5-A524-13A4E683AC00}" presName="linNode" presStyleCnt="0"/>
      <dgm:spPr/>
    </dgm:pt>
    <dgm:pt modelId="{A0D64122-E673-4312-9F1E-BFC6F824BBE0}" type="pres">
      <dgm:prSet presAssocID="{356687E7-DB54-44C5-A524-13A4E683AC00}" presName="parentText" presStyleLbl="node1" presStyleIdx="3" presStyleCnt="6" custScaleX="2787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DE7C-0008-49D0-B6AC-BDE3385231EC}" type="pres">
      <dgm:prSet presAssocID="{356687E7-DB54-44C5-A524-13A4E683AC00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2BD9D-C212-49C8-A70C-7A4E2F24EAD1}" type="pres">
      <dgm:prSet presAssocID="{240E93F0-75BD-4B36-A83E-CB25BF659E37}" presName="sp" presStyleCnt="0"/>
      <dgm:spPr/>
    </dgm:pt>
    <dgm:pt modelId="{EEC0C020-70C6-449B-8D31-81C18259D544}" type="pres">
      <dgm:prSet presAssocID="{C33583C1-D503-4228-9288-25FF3CB32DBB}" presName="linNode" presStyleCnt="0"/>
      <dgm:spPr/>
    </dgm:pt>
    <dgm:pt modelId="{D66ADF14-80CF-43B3-92CB-BC580B086D19}" type="pres">
      <dgm:prSet presAssocID="{C33583C1-D503-4228-9288-25FF3CB32DBB}" presName="parentText" presStyleLbl="node1" presStyleIdx="4" presStyleCnt="6" custScaleX="2787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5DF22-C57F-4294-8673-6B2EA6008F2B}" type="pres">
      <dgm:prSet presAssocID="{C33583C1-D503-4228-9288-25FF3CB32DBB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20598-3D30-4EF7-8E53-612E870BE692}" type="pres">
      <dgm:prSet presAssocID="{49AC58F9-3580-45AA-BDA0-4C0F46F76DB2}" presName="sp" presStyleCnt="0"/>
      <dgm:spPr/>
    </dgm:pt>
    <dgm:pt modelId="{8EA79EB9-E540-48D7-80C1-88C671D3ACD9}" type="pres">
      <dgm:prSet presAssocID="{E266BB38-3F9F-4DBD-AE76-7B316E2E81F7}" presName="linNode" presStyleCnt="0"/>
      <dgm:spPr/>
    </dgm:pt>
    <dgm:pt modelId="{12735F1A-BB5B-4075-9884-977651135B9C}" type="pres">
      <dgm:prSet presAssocID="{E266BB38-3F9F-4DBD-AE76-7B316E2E81F7}" presName="parentText" presStyleLbl="node1" presStyleIdx="5" presStyleCnt="6" custScaleX="2787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15109-46F4-4AC1-97B1-6DE45D228A1A}" type="pres">
      <dgm:prSet presAssocID="{E266BB38-3F9F-4DBD-AE76-7B316E2E81F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80237A-0D92-45D9-BF83-30DC128F96A0}" type="presOf" srcId="{F0EF1548-F6D9-46F9-AC9F-651814B670B4}" destId="{77F607C9-950A-40A1-A83D-5E199950FA3D}" srcOrd="0" destOrd="0" presId="urn:microsoft.com/office/officeart/2005/8/layout/vList5"/>
    <dgm:cxn modelId="{184259F6-6891-4001-A1E2-0551905DD9BB}" type="presOf" srcId="{228B31DD-F510-437E-847E-E4EBB7836B18}" destId="{1B760228-B41D-4E07-B463-B89DAB4D6F83}" srcOrd="0" destOrd="0" presId="urn:microsoft.com/office/officeart/2005/8/layout/vList5"/>
    <dgm:cxn modelId="{81887EDB-4824-43BC-926B-AF491874595C}" srcId="{E266BB38-3F9F-4DBD-AE76-7B316E2E81F7}" destId="{85542E88-569A-4DE9-9D58-21B2D1210902}" srcOrd="0" destOrd="0" parTransId="{FF88A031-88E2-4216-AEE0-B9F7543FA888}" sibTransId="{0D1136A6-2588-4468-87FF-954D1080F508}"/>
    <dgm:cxn modelId="{9F43B917-BCFB-4668-9782-3EEBFBE0B232}" type="presOf" srcId="{85542E88-569A-4DE9-9D58-21B2D1210902}" destId="{76415109-46F4-4AC1-97B1-6DE45D228A1A}" srcOrd="0" destOrd="0" presId="urn:microsoft.com/office/officeart/2005/8/layout/vList5"/>
    <dgm:cxn modelId="{E493FBB7-1622-480E-8211-DD8317575B71}" srcId="{DDF222B4-C1AF-4C89-AA7B-FABDBE50BEB1}" destId="{DE07EB68-B55C-49F9-AB31-5F8B990B4D71}" srcOrd="0" destOrd="0" parTransId="{8F598A9A-7A2D-43F9-87D0-D1A995C18C84}" sibTransId="{79B5AA09-7BFD-4BC4-B7F6-422EB4313ACB}"/>
    <dgm:cxn modelId="{9B9430F7-C72F-42E9-B412-72B04769E0D2}" type="presOf" srcId="{A5E630A3-D966-4856-BD74-813F97732B55}" destId="{F092DE7C-0008-49D0-B6AC-BDE3385231EC}" srcOrd="0" destOrd="0" presId="urn:microsoft.com/office/officeart/2005/8/layout/vList5"/>
    <dgm:cxn modelId="{4A7DF428-3B87-4835-81BE-5F460FEA076C}" srcId="{F0EF1548-F6D9-46F9-AC9F-651814B670B4}" destId="{DDF222B4-C1AF-4C89-AA7B-FABDBE50BEB1}" srcOrd="2" destOrd="0" parTransId="{C027E8D5-88B2-48E1-AF17-18758471CBBB}" sibTransId="{F1A63ABB-EA72-48FE-BA71-73A0889E3EB0}"/>
    <dgm:cxn modelId="{D6AC807D-BB86-4641-9964-66F9E44C7ED8}" srcId="{0A60E017-AE4B-41F6-ABCD-8AC6C3A16DAB}" destId="{6D914519-F01B-4E39-9DE2-ABA196F29297}" srcOrd="0" destOrd="0" parTransId="{B9A84557-128A-40CC-AFA5-C000FB1EF6A4}" sibTransId="{C1294EF7-68F8-45D5-B630-A48B904712AB}"/>
    <dgm:cxn modelId="{670C671E-8525-4B61-83C4-3B21A448472B}" type="presOf" srcId="{E266BB38-3F9F-4DBD-AE76-7B316E2E81F7}" destId="{12735F1A-BB5B-4075-9884-977651135B9C}" srcOrd="0" destOrd="0" presId="urn:microsoft.com/office/officeart/2005/8/layout/vList5"/>
    <dgm:cxn modelId="{9BAF4531-AC10-4E2E-B15D-441974DEEF9D}" type="presOf" srcId="{6D914519-F01B-4E39-9DE2-ABA196F29297}" destId="{D1337B55-37C4-42AA-90D9-AD6652101FDD}" srcOrd="0" destOrd="0" presId="urn:microsoft.com/office/officeart/2005/8/layout/vList5"/>
    <dgm:cxn modelId="{9D5F670B-5EAB-4A26-BAB0-EE8776CCB75E}" srcId="{F0EF1548-F6D9-46F9-AC9F-651814B670B4}" destId="{E266BB38-3F9F-4DBD-AE76-7B316E2E81F7}" srcOrd="5" destOrd="0" parTransId="{07AEC0A4-C53E-40AF-AA2B-99EFABEE452B}" sibTransId="{B47174C4-C85D-4952-B1CA-ECF78029213C}"/>
    <dgm:cxn modelId="{427D890E-DECD-4741-B8EE-D7047CC28DAD}" srcId="{F0EF1548-F6D9-46F9-AC9F-651814B670B4}" destId="{C33583C1-D503-4228-9288-25FF3CB32DBB}" srcOrd="4" destOrd="0" parTransId="{976378D8-250D-447B-9DD2-074BFB043554}" sibTransId="{49AC58F9-3580-45AA-BDA0-4C0F46F76DB2}"/>
    <dgm:cxn modelId="{D68251AA-B703-423A-9CA5-1A6A20527DCC}" type="presOf" srcId="{4574745B-722B-4743-A7E0-AB2C422DB018}" destId="{DD55DF22-C57F-4294-8673-6B2EA6008F2B}" srcOrd="0" destOrd="0" presId="urn:microsoft.com/office/officeart/2005/8/layout/vList5"/>
    <dgm:cxn modelId="{FF757E9F-8C08-4FBD-8FB3-921A5ECD7086}" srcId="{F0EF1548-F6D9-46F9-AC9F-651814B670B4}" destId="{356687E7-DB54-44C5-A524-13A4E683AC00}" srcOrd="3" destOrd="0" parTransId="{F38A7945-E110-4466-A529-84810F35097B}" sibTransId="{240E93F0-75BD-4B36-A83E-CB25BF659E37}"/>
    <dgm:cxn modelId="{259AF734-F38C-465A-8C86-C5FA4F488F21}" srcId="{228B31DD-F510-437E-847E-E4EBB7836B18}" destId="{21472738-0536-44C0-AB68-F5DD6A5AD522}" srcOrd="0" destOrd="0" parTransId="{8F890C01-2193-49D9-ABCC-86CCE1BD2F85}" sibTransId="{DEFBEB1C-C422-49C0-9C19-E86C465F84A8}"/>
    <dgm:cxn modelId="{53C14024-E724-46A3-BD8A-AD6C33FFD2BD}" type="presOf" srcId="{0A60E017-AE4B-41F6-ABCD-8AC6C3A16DAB}" destId="{BA4C2828-75BD-4D7A-AAD6-873FC41DECE4}" srcOrd="0" destOrd="0" presId="urn:microsoft.com/office/officeart/2005/8/layout/vList5"/>
    <dgm:cxn modelId="{53285C34-F4E3-4B9D-986B-626180C7A2D1}" srcId="{356687E7-DB54-44C5-A524-13A4E683AC00}" destId="{A5E630A3-D966-4856-BD74-813F97732B55}" srcOrd="0" destOrd="0" parTransId="{621D131D-2099-47B4-8DF2-12DAE67BD2F1}" sibTransId="{F1C1EF90-0406-4AA0-9FF1-531BB25289E4}"/>
    <dgm:cxn modelId="{A8320BE0-2840-4675-B738-ECEC2B0E50CA}" srcId="{F0EF1548-F6D9-46F9-AC9F-651814B670B4}" destId="{228B31DD-F510-437E-847E-E4EBB7836B18}" srcOrd="0" destOrd="0" parTransId="{516AED56-C4BB-4976-8A5D-D727F22E329B}" sibTransId="{F50AE553-3B1E-48F9-989B-1085E1AC0EDD}"/>
    <dgm:cxn modelId="{3C5BB370-C973-4DF6-9A83-BFD3C5FCE78B}" type="presOf" srcId="{21472738-0536-44C0-AB68-F5DD6A5AD522}" destId="{9D80AB27-C77C-4A92-979B-4BEDDF558EAC}" srcOrd="0" destOrd="0" presId="urn:microsoft.com/office/officeart/2005/8/layout/vList5"/>
    <dgm:cxn modelId="{26FA4FCA-60E2-4FC0-827E-990F24CB746F}" srcId="{F0EF1548-F6D9-46F9-AC9F-651814B670B4}" destId="{0A60E017-AE4B-41F6-ABCD-8AC6C3A16DAB}" srcOrd="1" destOrd="0" parTransId="{7BAF1F41-B67C-42D9-A772-F288946F22D8}" sibTransId="{44E54B02-C59F-4FED-908C-1630EBF1DC33}"/>
    <dgm:cxn modelId="{FFF5A232-4A9C-4147-B494-437ADCCAE45B}" type="presOf" srcId="{C33583C1-D503-4228-9288-25FF3CB32DBB}" destId="{D66ADF14-80CF-43B3-92CB-BC580B086D19}" srcOrd="0" destOrd="0" presId="urn:microsoft.com/office/officeart/2005/8/layout/vList5"/>
    <dgm:cxn modelId="{5F3D16E6-A7A9-40B8-9B00-5C0BB0F7C626}" type="presOf" srcId="{DE07EB68-B55C-49F9-AB31-5F8B990B4D71}" destId="{8C7B4085-55A9-4920-948B-4B900DAF50DC}" srcOrd="0" destOrd="0" presId="urn:microsoft.com/office/officeart/2005/8/layout/vList5"/>
    <dgm:cxn modelId="{5C9FE6A7-769D-4163-8749-7E8D11E7174C}" srcId="{C33583C1-D503-4228-9288-25FF3CB32DBB}" destId="{4574745B-722B-4743-A7E0-AB2C422DB018}" srcOrd="0" destOrd="0" parTransId="{B6A6BA51-E6FA-4B84-94E8-FE1226B5CD79}" sibTransId="{48549AEB-46A2-4AEA-BDF6-ACABC7B9B9EB}"/>
    <dgm:cxn modelId="{87B973F4-D644-411D-8F1E-B74666B270C5}" type="presOf" srcId="{356687E7-DB54-44C5-A524-13A4E683AC00}" destId="{A0D64122-E673-4312-9F1E-BFC6F824BBE0}" srcOrd="0" destOrd="0" presId="urn:microsoft.com/office/officeart/2005/8/layout/vList5"/>
    <dgm:cxn modelId="{DB2C48E6-C261-42E8-A6D5-DF4CD5F0C346}" type="presOf" srcId="{DDF222B4-C1AF-4C89-AA7B-FABDBE50BEB1}" destId="{A95462F4-3E82-445A-91DF-D180C6F75CBD}" srcOrd="0" destOrd="0" presId="urn:microsoft.com/office/officeart/2005/8/layout/vList5"/>
    <dgm:cxn modelId="{F40E20AA-C32E-43D4-BABC-2B764518A479}" type="presParOf" srcId="{77F607C9-950A-40A1-A83D-5E199950FA3D}" destId="{30C1BD88-7DC8-408C-852F-26623660D324}" srcOrd="0" destOrd="0" presId="urn:microsoft.com/office/officeart/2005/8/layout/vList5"/>
    <dgm:cxn modelId="{1A852995-1736-4648-B4AE-7824C695CA5F}" type="presParOf" srcId="{30C1BD88-7DC8-408C-852F-26623660D324}" destId="{1B760228-B41D-4E07-B463-B89DAB4D6F83}" srcOrd="0" destOrd="0" presId="urn:microsoft.com/office/officeart/2005/8/layout/vList5"/>
    <dgm:cxn modelId="{0FED00E1-73B4-467B-A1D4-5251336BF49A}" type="presParOf" srcId="{30C1BD88-7DC8-408C-852F-26623660D324}" destId="{9D80AB27-C77C-4A92-979B-4BEDDF558EAC}" srcOrd="1" destOrd="0" presId="urn:microsoft.com/office/officeart/2005/8/layout/vList5"/>
    <dgm:cxn modelId="{253001F5-A26D-48F7-82B5-67C96983198E}" type="presParOf" srcId="{77F607C9-950A-40A1-A83D-5E199950FA3D}" destId="{50D16021-BE34-4C66-8F9C-BC93DE8D6183}" srcOrd="1" destOrd="0" presId="urn:microsoft.com/office/officeart/2005/8/layout/vList5"/>
    <dgm:cxn modelId="{33AE581E-2491-44FF-8E86-374883BF8416}" type="presParOf" srcId="{77F607C9-950A-40A1-A83D-5E199950FA3D}" destId="{A399DF5A-41CE-4E6A-877C-2CBA419696E9}" srcOrd="2" destOrd="0" presId="urn:microsoft.com/office/officeart/2005/8/layout/vList5"/>
    <dgm:cxn modelId="{958A192D-0F2E-4EB1-B4F6-F46EA1BD8445}" type="presParOf" srcId="{A399DF5A-41CE-4E6A-877C-2CBA419696E9}" destId="{BA4C2828-75BD-4D7A-AAD6-873FC41DECE4}" srcOrd="0" destOrd="0" presId="urn:microsoft.com/office/officeart/2005/8/layout/vList5"/>
    <dgm:cxn modelId="{81E00CC9-4060-4325-925A-3C00D8705A2F}" type="presParOf" srcId="{A399DF5A-41CE-4E6A-877C-2CBA419696E9}" destId="{D1337B55-37C4-42AA-90D9-AD6652101FDD}" srcOrd="1" destOrd="0" presId="urn:microsoft.com/office/officeart/2005/8/layout/vList5"/>
    <dgm:cxn modelId="{9F46035A-0DDF-4A1D-B946-48FA61FA7DE6}" type="presParOf" srcId="{77F607C9-950A-40A1-A83D-5E199950FA3D}" destId="{9E4CA957-62EF-4C8F-82D6-6B332EBBF647}" srcOrd="3" destOrd="0" presId="urn:microsoft.com/office/officeart/2005/8/layout/vList5"/>
    <dgm:cxn modelId="{FB833A6C-4728-46C2-98C8-B140EF1DB762}" type="presParOf" srcId="{77F607C9-950A-40A1-A83D-5E199950FA3D}" destId="{1626117B-ED71-497C-80C6-2E937D09AC34}" srcOrd="4" destOrd="0" presId="urn:microsoft.com/office/officeart/2005/8/layout/vList5"/>
    <dgm:cxn modelId="{729A3116-20B4-49C5-8A16-2B313DE50F6A}" type="presParOf" srcId="{1626117B-ED71-497C-80C6-2E937D09AC34}" destId="{A95462F4-3E82-445A-91DF-D180C6F75CBD}" srcOrd="0" destOrd="0" presId="urn:microsoft.com/office/officeart/2005/8/layout/vList5"/>
    <dgm:cxn modelId="{4BBE11CF-F596-433F-A2B5-DF8BCBE9CF60}" type="presParOf" srcId="{1626117B-ED71-497C-80C6-2E937D09AC34}" destId="{8C7B4085-55A9-4920-948B-4B900DAF50DC}" srcOrd="1" destOrd="0" presId="urn:microsoft.com/office/officeart/2005/8/layout/vList5"/>
    <dgm:cxn modelId="{7FA67230-494D-4EBB-8BFE-FF357D6AFD8D}" type="presParOf" srcId="{77F607C9-950A-40A1-A83D-5E199950FA3D}" destId="{E78CE485-4361-4BF7-AB0D-D9082CD90B15}" srcOrd="5" destOrd="0" presId="urn:microsoft.com/office/officeart/2005/8/layout/vList5"/>
    <dgm:cxn modelId="{214A3B0C-E1E8-4163-82BF-B90A81B70E38}" type="presParOf" srcId="{77F607C9-950A-40A1-A83D-5E199950FA3D}" destId="{6695B057-852F-4443-BE88-B5ECDC7742E8}" srcOrd="6" destOrd="0" presId="urn:microsoft.com/office/officeart/2005/8/layout/vList5"/>
    <dgm:cxn modelId="{779509EA-1016-43BC-AFFE-CF6646E68FEC}" type="presParOf" srcId="{6695B057-852F-4443-BE88-B5ECDC7742E8}" destId="{A0D64122-E673-4312-9F1E-BFC6F824BBE0}" srcOrd="0" destOrd="0" presId="urn:microsoft.com/office/officeart/2005/8/layout/vList5"/>
    <dgm:cxn modelId="{F09AB958-BB7A-4B48-A361-B556796AD7F7}" type="presParOf" srcId="{6695B057-852F-4443-BE88-B5ECDC7742E8}" destId="{F092DE7C-0008-49D0-B6AC-BDE3385231EC}" srcOrd="1" destOrd="0" presId="urn:microsoft.com/office/officeart/2005/8/layout/vList5"/>
    <dgm:cxn modelId="{C38299FE-AB22-4373-9E9E-ABB40D80A97C}" type="presParOf" srcId="{77F607C9-950A-40A1-A83D-5E199950FA3D}" destId="{DAF2BD9D-C212-49C8-A70C-7A4E2F24EAD1}" srcOrd="7" destOrd="0" presId="urn:microsoft.com/office/officeart/2005/8/layout/vList5"/>
    <dgm:cxn modelId="{8C10A361-A3CB-408D-86FC-05129460B14B}" type="presParOf" srcId="{77F607C9-950A-40A1-A83D-5E199950FA3D}" destId="{EEC0C020-70C6-449B-8D31-81C18259D544}" srcOrd="8" destOrd="0" presId="urn:microsoft.com/office/officeart/2005/8/layout/vList5"/>
    <dgm:cxn modelId="{05C425EE-F76D-477D-A95C-84FB1C124961}" type="presParOf" srcId="{EEC0C020-70C6-449B-8D31-81C18259D544}" destId="{D66ADF14-80CF-43B3-92CB-BC580B086D19}" srcOrd="0" destOrd="0" presId="urn:microsoft.com/office/officeart/2005/8/layout/vList5"/>
    <dgm:cxn modelId="{FF945511-3765-49D5-869F-27FFD27CE461}" type="presParOf" srcId="{EEC0C020-70C6-449B-8D31-81C18259D544}" destId="{DD55DF22-C57F-4294-8673-6B2EA6008F2B}" srcOrd="1" destOrd="0" presId="urn:microsoft.com/office/officeart/2005/8/layout/vList5"/>
    <dgm:cxn modelId="{FB33C21D-D4AD-4C28-9F6B-FDEC3089E485}" type="presParOf" srcId="{77F607C9-950A-40A1-A83D-5E199950FA3D}" destId="{6BE20598-3D30-4EF7-8E53-612E870BE692}" srcOrd="9" destOrd="0" presId="urn:microsoft.com/office/officeart/2005/8/layout/vList5"/>
    <dgm:cxn modelId="{E69E2413-77AF-4335-B557-3AF79790D84E}" type="presParOf" srcId="{77F607C9-950A-40A1-A83D-5E199950FA3D}" destId="{8EA79EB9-E540-48D7-80C1-88C671D3ACD9}" srcOrd="10" destOrd="0" presId="urn:microsoft.com/office/officeart/2005/8/layout/vList5"/>
    <dgm:cxn modelId="{2CFB5B63-AC2A-4792-A311-5FC650BE673B}" type="presParOf" srcId="{8EA79EB9-E540-48D7-80C1-88C671D3ACD9}" destId="{12735F1A-BB5B-4075-9884-977651135B9C}" srcOrd="0" destOrd="0" presId="urn:microsoft.com/office/officeart/2005/8/layout/vList5"/>
    <dgm:cxn modelId="{BDDA3887-AFF0-4829-8990-568F081A6FD7}" type="presParOf" srcId="{8EA79EB9-E540-48D7-80C1-88C671D3ACD9}" destId="{76415109-46F4-4AC1-97B1-6DE45D228A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EF1548-F6D9-46F9-AC9F-651814B670B4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8B31DD-F510-437E-847E-E4EBB7836B18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Leapfrog</a:t>
          </a:r>
          <a:r>
            <a:rPr lang="en-US" dirty="0" smtClean="0">
              <a:solidFill>
                <a:schemeClr val="accent5">
                  <a:lumMod val="50000"/>
                </a:schemeClr>
              </a:solidFill>
            </a:rPr>
            <a:t> 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516AED56-C4BB-4976-8A5D-D727F22E329B}" type="parTrans" cxnId="{A8320BE0-2840-4675-B738-ECEC2B0E50CA}">
      <dgm:prSet/>
      <dgm:spPr/>
      <dgm:t>
        <a:bodyPr/>
        <a:lstStyle/>
        <a:p>
          <a:endParaRPr lang="en-US"/>
        </a:p>
      </dgm:t>
    </dgm:pt>
    <dgm:pt modelId="{F50AE553-3B1E-48F9-989B-1085E1AC0EDD}" type="sibTrans" cxnId="{A8320BE0-2840-4675-B738-ECEC2B0E50CA}">
      <dgm:prSet/>
      <dgm:spPr/>
      <dgm:t>
        <a:bodyPr/>
        <a:lstStyle/>
        <a:p>
          <a:endParaRPr lang="en-US"/>
        </a:p>
      </dgm:t>
    </dgm:pt>
    <dgm:pt modelId="{21472738-0536-44C0-AB68-F5DD6A5AD522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Quality Assurance Test Engineer </a:t>
          </a:r>
          <a:endParaRPr lang="en-US" dirty="0">
            <a:solidFill>
              <a:schemeClr val="tx1"/>
            </a:solidFill>
          </a:endParaRPr>
        </a:p>
      </dgm:t>
    </dgm:pt>
    <dgm:pt modelId="{8F890C01-2193-49D9-ABCC-86CCE1BD2F85}" type="parTrans" cxnId="{259AF734-F38C-465A-8C86-C5FA4F488F21}">
      <dgm:prSet/>
      <dgm:spPr/>
      <dgm:t>
        <a:bodyPr/>
        <a:lstStyle/>
        <a:p>
          <a:endParaRPr lang="en-US"/>
        </a:p>
      </dgm:t>
    </dgm:pt>
    <dgm:pt modelId="{DEFBEB1C-C422-49C0-9C19-E86C465F84A8}" type="sibTrans" cxnId="{259AF734-F38C-465A-8C86-C5FA4F488F21}">
      <dgm:prSet/>
      <dgm:spPr/>
      <dgm:t>
        <a:bodyPr/>
        <a:lstStyle/>
        <a:p>
          <a:endParaRPr lang="en-US"/>
        </a:p>
      </dgm:t>
    </dgm:pt>
    <dgm:pt modelId="{0A60E017-AE4B-41F6-ABCD-8AC6C3A16DAB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Electronic Arts 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7BAF1F41-B67C-42D9-A772-F288946F22D8}" type="parTrans" cxnId="{26FA4FCA-60E2-4FC0-827E-990F24CB746F}">
      <dgm:prSet/>
      <dgm:spPr/>
      <dgm:t>
        <a:bodyPr/>
        <a:lstStyle/>
        <a:p>
          <a:endParaRPr lang="en-US"/>
        </a:p>
      </dgm:t>
    </dgm:pt>
    <dgm:pt modelId="{44E54B02-C59F-4FED-908C-1630EBF1DC33}" type="sibTrans" cxnId="{26FA4FCA-60E2-4FC0-827E-990F24CB746F}">
      <dgm:prSet/>
      <dgm:spPr/>
      <dgm:t>
        <a:bodyPr/>
        <a:lstStyle/>
        <a:p>
          <a:endParaRPr lang="en-US"/>
        </a:p>
      </dgm:t>
    </dgm:pt>
    <dgm:pt modelId="{6D914519-F01B-4E39-9DE2-ABA196F29297}">
      <dgm:prSet/>
      <dgm:spPr/>
      <dgm:t>
        <a:bodyPr/>
        <a:lstStyle/>
        <a:p>
          <a:pPr rtl="0"/>
          <a:r>
            <a:rPr lang="en-US" dirty="0" smtClean="0"/>
            <a:t>QA Programmer	 </a:t>
          </a:r>
          <a:endParaRPr lang="en-US" dirty="0"/>
        </a:p>
      </dgm:t>
    </dgm:pt>
    <dgm:pt modelId="{B9A84557-128A-40CC-AFA5-C000FB1EF6A4}" type="parTrans" cxnId="{D6AC807D-BB86-4641-9964-66F9E44C7ED8}">
      <dgm:prSet/>
      <dgm:spPr/>
      <dgm:t>
        <a:bodyPr/>
        <a:lstStyle/>
        <a:p>
          <a:endParaRPr lang="en-US"/>
        </a:p>
      </dgm:t>
    </dgm:pt>
    <dgm:pt modelId="{C1294EF7-68F8-45D5-B630-A48B904712AB}" type="sibTrans" cxnId="{D6AC807D-BB86-4641-9964-66F9E44C7ED8}">
      <dgm:prSet/>
      <dgm:spPr/>
      <dgm:t>
        <a:bodyPr/>
        <a:lstStyle/>
        <a:p>
          <a:endParaRPr lang="en-US"/>
        </a:p>
      </dgm:t>
    </dgm:pt>
    <dgm:pt modelId="{DDF222B4-C1AF-4C89-AA7B-FABDBE50BEB1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Wireless Mobile Solution 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C027E8D5-88B2-48E1-AF17-18758471CBBB}" type="parTrans" cxnId="{4A7DF428-3B87-4835-81BE-5F460FEA076C}">
      <dgm:prSet/>
      <dgm:spPr/>
      <dgm:t>
        <a:bodyPr/>
        <a:lstStyle/>
        <a:p>
          <a:endParaRPr lang="en-US"/>
        </a:p>
      </dgm:t>
    </dgm:pt>
    <dgm:pt modelId="{F1A63ABB-EA72-48FE-BA71-73A0889E3EB0}" type="sibTrans" cxnId="{4A7DF428-3B87-4835-81BE-5F460FEA076C}">
      <dgm:prSet/>
      <dgm:spPr/>
      <dgm:t>
        <a:bodyPr/>
        <a:lstStyle/>
        <a:p>
          <a:endParaRPr lang="en-US"/>
        </a:p>
      </dgm:t>
    </dgm:pt>
    <dgm:pt modelId="{DE07EB68-B55C-49F9-AB31-5F8B990B4D71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Game Applications Test Engineer</a:t>
          </a:r>
          <a:endParaRPr lang="en-US" dirty="0">
            <a:solidFill>
              <a:schemeClr val="tx2"/>
            </a:solidFill>
          </a:endParaRPr>
        </a:p>
      </dgm:t>
    </dgm:pt>
    <dgm:pt modelId="{8F598A9A-7A2D-43F9-87D0-D1A995C18C84}" type="parTrans" cxnId="{E493FBB7-1622-480E-8211-DD8317575B71}">
      <dgm:prSet/>
      <dgm:spPr/>
      <dgm:t>
        <a:bodyPr/>
        <a:lstStyle/>
        <a:p>
          <a:endParaRPr lang="en-US"/>
        </a:p>
      </dgm:t>
    </dgm:pt>
    <dgm:pt modelId="{79B5AA09-7BFD-4BC4-B7F6-422EB4313ACB}" type="sibTrans" cxnId="{E493FBB7-1622-480E-8211-DD8317575B71}">
      <dgm:prSet/>
      <dgm:spPr/>
      <dgm:t>
        <a:bodyPr/>
        <a:lstStyle/>
        <a:p>
          <a:endParaRPr lang="en-US"/>
        </a:p>
      </dgm:t>
    </dgm:pt>
    <dgm:pt modelId="{356687E7-DB54-44C5-A524-13A4E683AC00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accent2">
                  <a:lumMod val="50000"/>
                </a:schemeClr>
              </a:solidFill>
            </a:rPr>
            <a:t>Aerotek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F38A7945-E110-4466-A529-84810F35097B}" type="parTrans" cxnId="{FF757E9F-8C08-4FBD-8FB3-921A5ECD7086}">
      <dgm:prSet/>
      <dgm:spPr/>
      <dgm:t>
        <a:bodyPr/>
        <a:lstStyle/>
        <a:p>
          <a:endParaRPr lang="en-US"/>
        </a:p>
      </dgm:t>
    </dgm:pt>
    <dgm:pt modelId="{240E93F0-75BD-4B36-A83E-CB25BF659E37}" type="sibTrans" cxnId="{FF757E9F-8C08-4FBD-8FB3-921A5ECD7086}">
      <dgm:prSet/>
      <dgm:spPr/>
      <dgm:t>
        <a:bodyPr/>
        <a:lstStyle/>
        <a:p>
          <a:endParaRPr lang="en-US"/>
        </a:p>
      </dgm:t>
    </dgm:pt>
    <dgm:pt modelId="{A5E630A3-D966-4856-BD74-813F97732B55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Software Quality Assurance Tester</a:t>
          </a:r>
          <a:endParaRPr lang="en-US" dirty="0">
            <a:solidFill>
              <a:schemeClr val="tx2"/>
            </a:solidFill>
          </a:endParaRPr>
        </a:p>
      </dgm:t>
    </dgm:pt>
    <dgm:pt modelId="{621D131D-2099-47B4-8DF2-12DAE67BD2F1}" type="parTrans" cxnId="{53285C34-F4E3-4B9D-986B-626180C7A2D1}">
      <dgm:prSet/>
      <dgm:spPr/>
      <dgm:t>
        <a:bodyPr/>
        <a:lstStyle/>
        <a:p>
          <a:endParaRPr lang="en-US"/>
        </a:p>
      </dgm:t>
    </dgm:pt>
    <dgm:pt modelId="{F1C1EF90-0406-4AA0-9FF1-531BB25289E4}" type="sibTrans" cxnId="{53285C34-F4E3-4B9D-986B-626180C7A2D1}">
      <dgm:prSet/>
      <dgm:spPr/>
      <dgm:t>
        <a:bodyPr/>
        <a:lstStyle/>
        <a:p>
          <a:endParaRPr lang="en-US"/>
        </a:p>
      </dgm:t>
    </dgm:pt>
    <dgm:pt modelId="{C33583C1-D503-4228-9288-25FF3CB32DBB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rPr>
            <a:t>Sony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976378D8-250D-447B-9DD2-074BFB043554}" type="parTrans" cxnId="{427D890E-DECD-4741-B8EE-D7047CC28DAD}">
      <dgm:prSet/>
      <dgm:spPr/>
      <dgm:t>
        <a:bodyPr/>
        <a:lstStyle/>
        <a:p>
          <a:endParaRPr lang="en-US"/>
        </a:p>
      </dgm:t>
    </dgm:pt>
    <dgm:pt modelId="{49AC58F9-3580-45AA-BDA0-4C0F46F76DB2}" type="sibTrans" cxnId="{427D890E-DECD-4741-B8EE-D7047CC28DAD}">
      <dgm:prSet/>
      <dgm:spPr/>
      <dgm:t>
        <a:bodyPr/>
        <a:lstStyle/>
        <a:p>
          <a:endParaRPr lang="en-US"/>
        </a:p>
      </dgm:t>
    </dgm:pt>
    <dgm:pt modelId="{4574745B-722B-4743-A7E0-AB2C422DB018}">
      <dgm:prSet/>
      <dgm:spPr/>
      <dgm:t>
        <a:bodyPr/>
        <a:lstStyle/>
        <a:p>
          <a:pPr rtl="0"/>
          <a:r>
            <a:rPr lang="en-US" dirty="0" smtClean="0"/>
            <a:t>Game Tester </a:t>
          </a:r>
          <a:endParaRPr lang="en-US" dirty="0"/>
        </a:p>
      </dgm:t>
    </dgm:pt>
    <dgm:pt modelId="{B6A6BA51-E6FA-4B84-94E8-FE1226B5CD79}" type="parTrans" cxnId="{5C9FE6A7-769D-4163-8749-7E8D11E7174C}">
      <dgm:prSet/>
      <dgm:spPr/>
      <dgm:t>
        <a:bodyPr/>
        <a:lstStyle/>
        <a:p>
          <a:endParaRPr lang="en-US"/>
        </a:p>
      </dgm:t>
    </dgm:pt>
    <dgm:pt modelId="{48549AEB-46A2-4AEA-BDF6-ACABC7B9B9EB}" type="sibTrans" cxnId="{5C9FE6A7-769D-4163-8749-7E8D11E7174C}">
      <dgm:prSet/>
      <dgm:spPr/>
      <dgm:t>
        <a:bodyPr/>
        <a:lstStyle/>
        <a:p>
          <a:endParaRPr lang="en-US"/>
        </a:p>
      </dgm:t>
    </dgm:pt>
    <dgm:pt modelId="{E266BB38-3F9F-4DBD-AE76-7B316E2E81F7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rPr>
            <a:t>Namco Networks of America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07AEC0A4-C53E-40AF-AA2B-99EFABEE452B}" type="parTrans" cxnId="{9D5F670B-5EAB-4A26-BAB0-EE8776CCB75E}">
      <dgm:prSet/>
      <dgm:spPr/>
      <dgm:t>
        <a:bodyPr/>
        <a:lstStyle/>
        <a:p>
          <a:endParaRPr lang="en-US"/>
        </a:p>
      </dgm:t>
    </dgm:pt>
    <dgm:pt modelId="{B47174C4-C85D-4952-B1CA-ECF78029213C}" type="sibTrans" cxnId="{9D5F670B-5EAB-4A26-BAB0-EE8776CCB75E}">
      <dgm:prSet/>
      <dgm:spPr/>
      <dgm:t>
        <a:bodyPr/>
        <a:lstStyle/>
        <a:p>
          <a:endParaRPr lang="en-US"/>
        </a:p>
      </dgm:t>
    </dgm:pt>
    <dgm:pt modelId="{85542E88-569A-4DE9-9D58-21B2D1210902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  <a:cs typeface="Arial" pitchFamily="34" charset="0"/>
            </a:rPr>
            <a:t>Jr. PC Game Engineer Intern</a:t>
          </a:r>
          <a:endParaRPr lang="en-US" dirty="0">
            <a:solidFill>
              <a:schemeClr val="tx2"/>
            </a:solidFill>
          </a:endParaRPr>
        </a:p>
      </dgm:t>
    </dgm:pt>
    <dgm:pt modelId="{FF88A031-88E2-4216-AEE0-B9F7543FA888}" type="parTrans" cxnId="{81887EDB-4824-43BC-926B-AF491874595C}">
      <dgm:prSet/>
      <dgm:spPr/>
      <dgm:t>
        <a:bodyPr/>
        <a:lstStyle/>
        <a:p>
          <a:endParaRPr lang="en-US"/>
        </a:p>
      </dgm:t>
    </dgm:pt>
    <dgm:pt modelId="{0D1136A6-2588-4468-87FF-954D1080F508}" type="sibTrans" cxnId="{81887EDB-4824-43BC-926B-AF491874595C}">
      <dgm:prSet/>
      <dgm:spPr/>
      <dgm:t>
        <a:bodyPr/>
        <a:lstStyle/>
        <a:p>
          <a:endParaRPr lang="en-US"/>
        </a:p>
      </dgm:t>
    </dgm:pt>
    <dgm:pt modelId="{77F607C9-950A-40A1-A83D-5E199950FA3D}" type="pres">
      <dgm:prSet presAssocID="{F0EF1548-F6D9-46F9-AC9F-651814B670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C1BD88-7DC8-408C-852F-26623660D324}" type="pres">
      <dgm:prSet presAssocID="{228B31DD-F510-437E-847E-E4EBB7836B18}" presName="linNode" presStyleCnt="0"/>
      <dgm:spPr/>
    </dgm:pt>
    <dgm:pt modelId="{1B760228-B41D-4E07-B463-B89DAB4D6F83}" type="pres">
      <dgm:prSet presAssocID="{228B31DD-F510-437E-847E-E4EBB7836B18}" presName="parentText" presStyleLbl="node1" presStyleIdx="0" presStyleCnt="6" custScaleX="2786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0AB27-C77C-4A92-979B-4BEDDF558EAC}" type="pres">
      <dgm:prSet presAssocID="{228B31DD-F510-437E-847E-E4EBB7836B18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16021-BE34-4C66-8F9C-BC93DE8D6183}" type="pres">
      <dgm:prSet presAssocID="{F50AE553-3B1E-48F9-989B-1085E1AC0EDD}" presName="sp" presStyleCnt="0"/>
      <dgm:spPr/>
    </dgm:pt>
    <dgm:pt modelId="{A399DF5A-41CE-4E6A-877C-2CBA419696E9}" type="pres">
      <dgm:prSet presAssocID="{0A60E017-AE4B-41F6-ABCD-8AC6C3A16DAB}" presName="linNode" presStyleCnt="0"/>
      <dgm:spPr/>
    </dgm:pt>
    <dgm:pt modelId="{BA4C2828-75BD-4D7A-AAD6-873FC41DECE4}" type="pres">
      <dgm:prSet presAssocID="{0A60E017-AE4B-41F6-ABCD-8AC6C3A16DAB}" presName="parentText" presStyleLbl="node1" presStyleIdx="1" presStyleCnt="6" custScaleX="2786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37B55-37C4-42AA-90D9-AD6652101FDD}" type="pres">
      <dgm:prSet presAssocID="{0A60E017-AE4B-41F6-ABCD-8AC6C3A16DAB}" presName="descendantText" presStyleLbl="alignAccFollowNode1" presStyleIdx="1" presStyleCnt="6" custLinFactNeighborX="-990" custLinFactNeighborY="-1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CA957-62EF-4C8F-82D6-6B332EBBF647}" type="pres">
      <dgm:prSet presAssocID="{44E54B02-C59F-4FED-908C-1630EBF1DC33}" presName="sp" presStyleCnt="0"/>
      <dgm:spPr/>
    </dgm:pt>
    <dgm:pt modelId="{1626117B-ED71-497C-80C6-2E937D09AC34}" type="pres">
      <dgm:prSet presAssocID="{DDF222B4-C1AF-4C89-AA7B-FABDBE50BEB1}" presName="linNode" presStyleCnt="0"/>
      <dgm:spPr/>
    </dgm:pt>
    <dgm:pt modelId="{A95462F4-3E82-445A-91DF-D180C6F75CBD}" type="pres">
      <dgm:prSet presAssocID="{DDF222B4-C1AF-4C89-AA7B-FABDBE50BEB1}" presName="parentText" presStyleLbl="node1" presStyleIdx="2" presStyleCnt="6" custScaleX="2786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B4085-55A9-4920-948B-4B900DAF50DC}" type="pres">
      <dgm:prSet presAssocID="{DDF222B4-C1AF-4C89-AA7B-FABDBE50BEB1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CE485-4361-4BF7-AB0D-D9082CD90B15}" type="pres">
      <dgm:prSet presAssocID="{F1A63ABB-EA72-48FE-BA71-73A0889E3EB0}" presName="sp" presStyleCnt="0"/>
      <dgm:spPr/>
    </dgm:pt>
    <dgm:pt modelId="{6695B057-852F-4443-BE88-B5ECDC7742E8}" type="pres">
      <dgm:prSet presAssocID="{356687E7-DB54-44C5-A524-13A4E683AC00}" presName="linNode" presStyleCnt="0"/>
      <dgm:spPr/>
    </dgm:pt>
    <dgm:pt modelId="{A0D64122-E673-4312-9F1E-BFC6F824BBE0}" type="pres">
      <dgm:prSet presAssocID="{356687E7-DB54-44C5-A524-13A4E683AC00}" presName="parentText" presStyleLbl="node1" presStyleIdx="3" presStyleCnt="6" custScaleX="278701" custLinFactNeighborX="-2569" custLinFactNeighborY="3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DE7C-0008-49D0-B6AC-BDE3385231EC}" type="pres">
      <dgm:prSet presAssocID="{356687E7-DB54-44C5-A524-13A4E683AC00}" presName="descendantText" presStyleLbl="alignAccFollowNode1" presStyleIdx="3" presStyleCnt="6" custLinFactNeighborX="-2996" custLinFactNeighborY="56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2BD9D-C212-49C8-A70C-7A4E2F24EAD1}" type="pres">
      <dgm:prSet presAssocID="{240E93F0-75BD-4B36-A83E-CB25BF659E37}" presName="sp" presStyleCnt="0"/>
      <dgm:spPr/>
    </dgm:pt>
    <dgm:pt modelId="{EEC0C020-70C6-449B-8D31-81C18259D544}" type="pres">
      <dgm:prSet presAssocID="{C33583C1-D503-4228-9288-25FF3CB32DBB}" presName="linNode" presStyleCnt="0"/>
      <dgm:spPr/>
    </dgm:pt>
    <dgm:pt modelId="{D66ADF14-80CF-43B3-92CB-BC580B086D19}" type="pres">
      <dgm:prSet presAssocID="{C33583C1-D503-4228-9288-25FF3CB32DBB}" presName="parentText" presStyleLbl="node1" presStyleIdx="4" presStyleCnt="6" custScaleX="2787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5DF22-C57F-4294-8673-6B2EA6008F2B}" type="pres">
      <dgm:prSet presAssocID="{C33583C1-D503-4228-9288-25FF3CB32DBB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20598-3D30-4EF7-8E53-612E870BE692}" type="pres">
      <dgm:prSet presAssocID="{49AC58F9-3580-45AA-BDA0-4C0F46F76DB2}" presName="sp" presStyleCnt="0"/>
      <dgm:spPr/>
    </dgm:pt>
    <dgm:pt modelId="{8EA79EB9-E540-48D7-80C1-88C671D3ACD9}" type="pres">
      <dgm:prSet presAssocID="{E266BB38-3F9F-4DBD-AE76-7B316E2E81F7}" presName="linNode" presStyleCnt="0"/>
      <dgm:spPr/>
    </dgm:pt>
    <dgm:pt modelId="{12735F1A-BB5B-4075-9884-977651135B9C}" type="pres">
      <dgm:prSet presAssocID="{E266BB38-3F9F-4DBD-AE76-7B316E2E81F7}" presName="parentText" presStyleLbl="node1" presStyleIdx="5" presStyleCnt="6" custScaleX="2787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15109-46F4-4AC1-97B1-6DE45D228A1A}" type="pres">
      <dgm:prSet presAssocID="{E266BB38-3F9F-4DBD-AE76-7B316E2E81F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887EDB-4824-43BC-926B-AF491874595C}" srcId="{E266BB38-3F9F-4DBD-AE76-7B316E2E81F7}" destId="{85542E88-569A-4DE9-9D58-21B2D1210902}" srcOrd="0" destOrd="0" parTransId="{FF88A031-88E2-4216-AEE0-B9F7543FA888}" sibTransId="{0D1136A6-2588-4468-87FF-954D1080F508}"/>
    <dgm:cxn modelId="{E493FBB7-1622-480E-8211-DD8317575B71}" srcId="{DDF222B4-C1AF-4C89-AA7B-FABDBE50BEB1}" destId="{DE07EB68-B55C-49F9-AB31-5F8B990B4D71}" srcOrd="0" destOrd="0" parTransId="{8F598A9A-7A2D-43F9-87D0-D1A995C18C84}" sibTransId="{79B5AA09-7BFD-4BC4-B7F6-422EB4313ACB}"/>
    <dgm:cxn modelId="{8C1D54DC-5F89-46B9-8B55-234A12F163A7}" type="presOf" srcId="{228B31DD-F510-437E-847E-E4EBB7836B18}" destId="{1B760228-B41D-4E07-B463-B89DAB4D6F83}" srcOrd="0" destOrd="0" presId="urn:microsoft.com/office/officeart/2005/8/layout/vList5"/>
    <dgm:cxn modelId="{4A7DF428-3B87-4835-81BE-5F460FEA076C}" srcId="{F0EF1548-F6D9-46F9-AC9F-651814B670B4}" destId="{DDF222B4-C1AF-4C89-AA7B-FABDBE50BEB1}" srcOrd="2" destOrd="0" parTransId="{C027E8D5-88B2-48E1-AF17-18758471CBBB}" sibTransId="{F1A63ABB-EA72-48FE-BA71-73A0889E3EB0}"/>
    <dgm:cxn modelId="{68609DD7-AEFB-442C-B18E-E7D803FF657A}" type="presOf" srcId="{DE07EB68-B55C-49F9-AB31-5F8B990B4D71}" destId="{8C7B4085-55A9-4920-948B-4B900DAF50DC}" srcOrd="0" destOrd="0" presId="urn:microsoft.com/office/officeart/2005/8/layout/vList5"/>
    <dgm:cxn modelId="{D6AC807D-BB86-4641-9964-66F9E44C7ED8}" srcId="{0A60E017-AE4B-41F6-ABCD-8AC6C3A16DAB}" destId="{6D914519-F01B-4E39-9DE2-ABA196F29297}" srcOrd="0" destOrd="0" parTransId="{B9A84557-128A-40CC-AFA5-C000FB1EF6A4}" sibTransId="{C1294EF7-68F8-45D5-B630-A48B904712AB}"/>
    <dgm:cxn modelId="{8DADFADC-2B97-4B2E-8885-8AA268CB87C8}" type="presOf" srcId="{DDF222B4-C1AF-4C89-AA7B-FABDBE50BEB1}" destId="{A95462F4-3E82-445A-91DF-D180C6F75CBD}" srcOrd="0" destOrd="0" presId="urn:microsoft.com/office/officeart/2005/8/layout/vList5"/>
    <dgm:cxn modelId="{13490A12-912B-49B4-A9D8-C5EFCF48F0BC}" type="presOf" srcId="{E266BB38-3F9F-4DBD-AE76-7B316E2E81F7}" destId="{12735F1A-BB5B-4075-9884-977651135B9C}" srcOrd="0" destOrd="0" presId="urn:microsoft.com/office/officeart/2005/8/layout/vList5"/>
    <dgm:cxn modelId="{7EDD93DA-8395-4730-9ED5-227F75E61BDB}" type="presOf" srcId="{F0EF1548-F6D9-46F9-AC9F-651814B670B4}" destId="{77F607C9-950A-40A1-A83D-5E199950FA3D}" srcOrd="0" destOrd="0" presId="urn:microsoft.com/office/officeart/2005/8/layout/vList5"/>
    <dgm:cxn modelId="{B0D82D9F-F0B9-412C-A9F6-A695CE9D1A29}" type="presOf" srcId="{85542E88-569A-4DE9-9D58-21B2D1210902}" destId="{76415109-46F4-4AC1-97B1-6DE45D228A1A}" srcOrd="0" destOrd="0" presId="urn:microsoft.com/office/officeart/2005/8/layout/vList5"/>
    <dgm:cxn modelId="{9D5F670B-5EAB-4A26-BAB0-EE8776CCB75E}" srcId="{F0EF1548-F6D9-46F9-AC9F-651814B670B4}" destId="{E266BB38-3F9F-4DBD-AE76-7B316E2E81F7}" srcOrd="5" destOrd="0" parTransId="{07AEC0A4-C53E-40AF-AA2B-99EFABEE452B}" sibTransId="{B47174C4-C85D-4952-B1CA-ECF78029213C}"/>
    <dgm:cxn modelId="{427D890E-DECD-4741-B8EE-D7047CC28DAD}" srcId="{F0EF1548-F6D9-46F9-AC9F-651814B670B4}" destId="{C33583C1-D503-4228-9288-25FF3CB32DBB}" srcOrd="4" destOrd="0" parTransId="{976378D8-250D-447B-9DD2-074BFB043554}" sibTransId="{49AC58F9-3580-45AA-BDA0-4C0F46F76DB2}"/>
    <dgm:cxn modelId="{797A7980-4B93-424A-BD5D-B279B730B61D}" type="presOf" srcId="{A5E630A3-D966-4856-BD74-813F97732B55}" destId="{F092DE7C-0008-49D0-B6AC-BDE3385231EC}" srcOrd="0" destOrd="0" presId="urn:microsoft.com/office/officeart/2005/8/layout/vList5"/>
    <dgm:cxn modelId="{FF757E9F-8C08-4FBD-8FB3-921A5ECD7086}" srcId="{F0EF1548-F6D9-46F9-AC9F-651814B670B4}" destId="{356687E7-DB54-44C5-A524-13A4E683AC00}" srcOrd="3" destOrd="0" parTransId="{F38A7945-E110-4466-A529-84810F35097B}" sibTransId="{240E93F0-75BD-4B36-A83E-CB25BF659E37}"/>
    <dgm:cxn modelId="{B0D351E0-F7EC-4ED5-B2D2-E5B48C9DFECD}" type="presOf" srcId="{356687E7-DB54-44C5-A524-13A4E683AC00}" destId="{A0D64122-E673-4312-9F1E-BFC6F824BBE0}" srcOrd="0" destOrd="0" presId="urn:microsoft.com/office/officeart/2005/8/layout/vList5"/>
    <dgm:cxn modelId="{259AF734-F38C-465A-8C86-C5FA4F488F21}" srcId="{228B31DD-F510-437E-847E-E4EBB7836B18}" destId="{21472738-0536-44C0-AB68-F5DD6A5AD522}" srcOrd="0" destOrd="0" parTransId="{8F890C01-2193-49D9-ABCC-86CCE1BD2F85}" sibTransId="{DEFBEB1C-C422-49C0-9C19-E86C465F84A8}"/>
    <dgm:cxn modelId="{3BD2115C-1D60-4E97-A797-E2EE7DE85543}" type="presOf" srcId="{4574745B-722B-4743-A7E0-AB2C422DB018}" destId="{DD55DF22-C57F-4294-8673-6B2EA6008F2B}" srcOrd="0" destOrd="0" presId="urn:microsoft.com/office/officeart/2005/8/layout/vList5"/>
    <dgm:cxn modelId="{3ADF77D0-9F99-42F9-8299-C39979388E07}" type="presOf" srcId="{6D914519-F01B-4E39-9DE2-ABA196F29297}" destId="{D1337B55-37C4-42AA-90D9-AD6652101FDD}" srcOrd="0" destOrd="0" presId="urn:microsoft.com/office/officeart/2005/8/layout/vList5"/>
    <dgm:cxn modelId="{A8320BE0-2840-4675-B738-ECEC2B0E50CA}" srcId="{F0EF1548-F6D9-46F9-AC9F-651814B670B4}" destId="{228B31DD-F510-437E-847E-E4EBB7836B18}" srcOrd="0" destOrd="0" parTransId="{516AED56-C4BB-4976-8A5D-D727F22E329B}" sibTransId="{F50AE553-3B1E-48F9-989B-1085E1AC0EDD}"/>
    <dgm:cxn modelId="{53285C34-F4E3-4B9D-986B-626180C7A2D1}" srcId="{356687E7-DB54-44C5-A524-13A4E683AC00}" destId="{A5E630A3-D966-4856-BD74-813F97732B55}" srcOrd="0" destOrd="0" parTransId="{621D131D-2099-47B4-8DF2-12DAE67BD2F1}" sibTransId="{F1C1EF90-0406-4AA0-9FF1-531BB25289E4}"/>
    <dgm:cxn modelId="{9E4C414A-19ED-4982-9364-50DE630FBFD3}" type="presOf" srcId="{0A60E017-AE4B-41F6-ABCD-8AC6C3A16DAB}" destId="{BA4C2828-75BD-4D7A-AAD6-873FC41DECE4}" srcOrd="0" destOrd="0" presId="urn:microsoft.com/office/officeart/2005/8/layout/vList5"/>
    <dgm:cxn modelId="{26FA4FCA-60E2-4FC0-827E-990F24CB746F}" srcId="{F0EF1548-F6D9-46F9-AC9F-651814B670B4}" destId="{0A60E017-AE4B-41F6-ABCD-8AC6C3A16DAB}" srcOrd="1" destOrd="0" parTransId="{7BAF1F41-B67C-42D9-A772-F288946F22D8}" sibTransId="{44E54B02-C59F-4FED-908C-1630EBF1DC33}"/>
    <dgm:cxn modelId="{BA611701-F2F1-4A23-A60A-13AD133E048D}" type="presOf" srcId="{C33583C1-D503-4228-9288-25FF3CB32DBB}" destId="{D66ADF14-80CF-43B3-92CB-BC580B086D19}" srcOrd="0" destOrd="0" presId="urn:microsoft.com/office/officeart/2005/8/layout/vList5"/>
    <dgm:cxn modelId="{8E4EE8BC-CE88-43EA-A572-92A490E84B44}" type="presOf" srcId="{21472738-0536-44C0-AB68-F5DD6A5AD522}" destId="{9D80AB27-C77C-4A92-979B-4BEDDF558EAC}" srcOrd="0" destOrd="0" presId="urn:microsoft.com/office/officeart/2005/8/layout/vList5"/>
    <dgm:cxn modelId="{5C9FE6A7-769D-4163-8749-7E8D11E7174C}" srcId="{C33583C1-D503-4228-9288-25FF3CB32DBB}" destId="{4574745B-722B-4743-A7E0-AB2C422DB018}" srcOrd="0" destOrd="0" parTransId="{B6A6BA51-E6FA-4B84-94E8-FE1226B5CD79}" sibTransId="{48549AEB-46A2-4AEA-BDF6-ACABC7B9B9EB}"/>
    <dgm:cxn modelId="{0A87CD63-BE2F-4083-A146-CA3EBBE18F51}" type="presParOf" srcId="{77F607C9-950A-40A1-A83D-5E199950FA3D}" destId="{30C1BD88-7DC8-408C-852F-26623660D324}" srcOrd="0" destOrd="0" presId="urn:microsoft.com/office/officeart/2005/8/layout/vList5"/>
    <dgm:cxn modelId="{90F86C3A-4059-4981-BEE4-94888B56BD25}" type="presParOf" srcId="{30C1BD88-7DC8-408C-852F-26623660D324}" destId="{1B760228-B41D-4E07-B463-B89DAB4D6F83}" srcOrd="0" destOrd="0" presId="urn:microsoft.com/office/officeart/2005/8/layout/vList5"/>
    <dgm:cxn modelId="{9ED6DCBF-8854-4C03-8681-C85E71996E50}" type="presParOf" srcId="{30C1BD88-7DC8-408C-852F-26623660D324}" destId="{9D80AB27-C77C-4A92-979B-4BEDDF558EAC}" srcOrd="1" destOrd="0" presId="urn:microsoft.com/office/officeart/2005/8/layout/vList5"/>
    <dgm:cxn modelId="{5DA34FFB-7717-4791-9BE3-4776B07DE2CD}" type="presParOf" srcId="{77F607C9-950A-40A1-A83D-5E199950FA3D}" destId="{50D16021-BE34-4C66-8F9C-BC93DE8D6183}" srcOrd="1" destOrd="0" presId="urn:microsoft.com/office/officeart/2005/8/layout/vList5"/>
    <dgm:cxn modelId="{B1C422A8-516B-4A5F-809F-330AC486DB8D}" type="presParOf" srcId="{77F607C9-950A-40A1-A83D-5E199950FA3D}" destId="{A399DF5A-41CE-4E6A-877C-2CBA419696E9}" srcOrd="2" destOrd="0" presId="urn:microsoft.com/office/officeart/2005/8/layout/vList5"/>
    <dgm:cxn modelId="{5D59C81E-56E3-42CB-A99A-ECC5207BC11D}" type="presParOf" srcId="{A399DF5A-41CE-4E6A-877C-2CBA419696E9}" destId="{BA4C2828-75BD-4D7A-AAD6-873FC41DECE4}" srcOrd="0" destOrd="0" presId="urn:microsoft.com/office/officeart/2005/8/layout/vList5"/>
    <dgm:cxn modelId="{BD0BCD2C-F23D-40BD-AB4D-B1F896C908C2}" type="presParOf" srcId="{A399DF5A-41CE-4E6A-877C-2CBA419696E9}" destId="{D1337B55-37C4-42AA-90D9-AD6652101FDD}" srcOrd="1" destOrd="0" presId="urn:microsoft.com/office/officeart/2005/8/layout/vList5"/>
    <dgm:cxn modelId="{BF741802-9AE1-4DAF-8E08-C5CD2C4BB4F4}" type="presParOf" srcId="{77F607C9-950A-40A1-A83D-5E199950FA3D}" destId="{9E4CA957-62EF-4C8F-82D6-6B332EBBF647}" srcOrd="3" destOrd="0" presId="urn:microsoft.com/office/officeart/2005/8/layout/vList5"/>
    <dgm:cxn modelId="{ABF43862-D29C-4048-875B-19F44CB8F808}" type="presParOf" srcId="{77F607C9-950A-40A1-A83D-5E199950FA3D}" destId="{1626117B-ED71-497C-80C6-2E937D09AC34}" srcOrd="4" destOrd="0" presId="urn:microsoft.com/office/officeart/2005/8/layout/vList5"/>
    <dgm:cxn modelId="{DB8A7E05-005E-4403-A573-9F5329E11128}" type="presParOf" srcId="{1626117B-ED71-497C-80C6-2E937D09AC34}" destId="{A95462F4-3E82-445A-91DF-D180C6F75CBD}" srcOrd="0" destOrd="0" presId="urn:microsoft.com/office/officeart/2005/8/layout/vList5"/>
    <dgm:cxn modelId="{825EA043-CD00-4303-889F-7AF7E9229FF8}" type="presParOf" srcId="{1626117B-ED71-497C-80C6-2E937D09AC34}" destId="{8C7B4085-55A9-4920-948B-4B900DAF50DC}" srcOrd="1" destOrd="0" presId="urn:microsoft.com/office/officeart/2005/8/layout/vList5"/>
    <dgm:cxn modelId="{DEDB94C5-990D-4FC0-A13F-5FB460710F55}" type="presParOf" srcId="{77F607C9-950A-40A1-A83D-5E199950FA3D}" destId="{E78CE485-4361-4BF7-AB0D-D9082CD90B15}" srcOrd="5" destOrd="0" presId="urn:microsoft.com/office/officeart/2005/8/layout/vList5"/>
    <dgm:cxn modelId="{F41D78E5-3C6A-4117-A46E-4EDA2A2B2561}" type="presParOf" srcId="{77F607C9-950A-40A1-A83D-5E199950FA3D}" destId="{6695B057-852F-4443-BE88-B5ECDC7742E8}" srcOrd="6" destOrd="0" presId="urn:microsoft.com/office/officeart/2005/8/layout/vList5"/>
    <dgm:cxn modelId="{4FB4114A-3707-4F7A-B209-8AB82F729207}" type="presParOf" srcId="{6695B057-852F-4443-BE88-B5ECDC7742E8}" destId="{A0D64122-E673-4312-9F1E-BFC6F824BBE0}" srcOrd="0" destOrd="0" presId="urn:microsoft.com/office/officeart/2005/8/layout/vList5"/>
    <dgm:cxn modelId="{7B6EB1BD-DA3A-49BD-91BB-D67877E034C5}" type="presParOf" srcId="{6695B057-852F-4443-BE88-B5ECDC7742E8}" destId="{F092DE7C-0008-49D0-B6AC-BDE3385231EC}" srcOrd="1" destOrd="0" presId="urn:microsoft.com/office/officeart/2005/8/layout/vList5"/>
    <dgm:cxn modelId="{4F1CBA89-E4F3-4882-A454-5D785AEC09A8}" type="presParOf" srcId="{77F607C9-950A-40A1-A83D-5E199950FA3D}" destId="{DAF2BD9D-C212-49C8-A70C-7A4E2F24EAD1}" srcOrd="7" destOrd="0" presId="urn:microsoft.com/office/officeart/2005/8/layout/vList5"/>
    <dgm:cxn modelId="{B616ADA3-09EC-4B52-B869-F2571D826C0E}" type="presParOf" srcId="{77F607C9-950A-40A1-A83D-5E199950FA3D}" destId="{EEC0C020-70C6-449B-8D31-81C18259D544}" srcOrd="8" destOrd="0" presId="urn:microsoft.com/office/officeart/2005/8/layout/vList5"/>
    <dgm:cxn modelId="{AADBD908-814C-4EE1-9681-78E765BBD3B8}" type="presParOf" srcId="{EEC0C020-70C6-449B-8D31-81C18259D544}" destId="{D66ADF14-80CF-43B3-92CB-BC580B086D19}" srcOrd="0" destOrd="0" presId="urn:microsoft.com/office/officeart/2005/8/layout/vList5"/>
    <dgm:cxn modelId="{EDD2834A-B6B1-4C28-8B90-942D8005154A}" type="presParOf" srcId="{EEC0C020-70C6-449B-8D31-81C18259D544}" destId="{DD55DF22-C57F-4294-8673-6B2EA6008F2B}" srcOrd="1" destOrd="0" presId="urn:microsoft.com/office/officeart/2005/8/layout/vList5"/>
    <dgm:cxn modelId="{E1129B43-2C72-418F-850E-F35EC9F90142}" type="presParOf" srcId="{77F607C9-950A-40A1-A83D-5E199950FA3D}" destId="{6BE20598-3D30-4EF7-8E53-612E870BE692}" srcOrd="9" destOrd="0" presId="urn:microsoft.com/office/officeart/2005/8/layout/vList5"/>
    <dgm:cxn modelId="{89F44453-C200-4D4E-8111-B4C9BDB69988}" type="presParOf" srcId="{77F607C9-950A-40A1-A83D-5E199950FA3D}" destId="{8EA79EB9-E540-48D7-80C1-88C671D3ACD9}" srcOrd="10" destOrd="0" presId="urn:microsoft.com/office/officeart/2005/8/layout/vList5"/>
    <dgm:cxn modelId="{7223D2C0-2C97-4F83-9E28-EFA4C6AD7251}" type="presParOf" srcId="{8EA79EB9-E540-48D7-80C1-88C671D3ACD9}" destId="{12735F1A-BB5B-4075-9884-977651135B9C}" srcOrd="0" destOrd="0" presId="urn:microsoft.com/office/officeart/2005/8/layout/vList5"/>
    <dgm:cxn modelId="{C9B17B74-5A50-4F75-A5C5-B7A242747FC1}" type="presParOf" srcId="{8EA79EB9-E540-48D7-80C1-88C671D3ACD9}" destId="{76415109-46F4-4AC1-97B1-6DE45D228A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3992AC-52D4-4D0A-AB35-03B1F5DE95A9}" type="doc">
      <dgm:prSet loTypeId="urn:microsoft.com/office/officeart/2005/8/layout/vList5" loCatId="list" qsTypeId="urn:microsoft.com/office/officeart/2005/8/quickstyle/3d2" qsCatId="3D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8CAAE0EA-E514-4C68-8740-575664C76BBF}">
      <dgm:prSet/>
      <dgm:spPr/>
      <dgm:t>
        <a:bodyPr/>
        <a:lstStyle/>
        <a:p>
          <a:pPr rtl="0"/>
          <a:r>
            <a:rPr lang="en-US" dirty="0" smtClean="0"/>
            <a:t>Hewlett Packard</a:t>
          </a:r>
          <a:endParaRPr lang="en-US" dirty="0"/>
        </a:p>
      </dgm:t>
    </dgm:pt>
    <dgm:pt modelId="{C80FB319-F29C-4C98-87D9-7B4ACD407982}" type="parTrans" cxnId="{64406118-89B0-4891-B16A-57578B634A78}">
      <dgm:prSet/>
      <dgm:spPr/>
      <dgm:t>
        <a:bodyPr/>
        <a:lstStyle/>
        <a:p>
          <a:endParaRPr lang="en-US"/>
        </a:p>
      </dgm:t>
    </dgm:pt>
    <dgm:pt modelId="{76A82244-A03E-4CC2-AC18-ADF5AC151553}" type="sibTrans" cxnId="{64406118-89B0-4891-B16A-57578B634A78}">
      <dgm:prSet/>
      <dgm:spPr/>
      <dgm:t>
        <a:bodyPr/>
        <a:lstStyle/>
        <a:p>
          <a:endParaRPr lang="en-US"/>
        </a:p>
      </dgm:t>
    </dgm:pt>
    <dgm:pt modelId="{E50F3637-04C3-4DAC-9F18-5C15B47F5C2E}">
      <dgm:prSet/>
      <dgm:spPr/>
      <dgm:t>
        <a:bodyPr/>
        <a:lstStyle/>
        <a:p>
          <a:pPr rtl="0"/>
          <a:r>
            <a:rPr lang="en-US" dirty="0" smtClean="0"/>
            <a:t>Software Programmer</a:t>
          </a:r>
          <a:endParaRPr lang="en-US" dirty="0"/>
        </a:p>
      </dgm:t>
    </dgm:pt>
    <dgm:pt modelId="{E1F82192-06FF-4C64-AE63-0617C816914F}" type="parTrans" cxnId="{E40C5D9B-35D0-4E31-AF99-36548A5DC696}">
      <dgm:prSet/>
      <dgm:spPr/>
      <dgm:t>
        <a:bodyPr/>
        <a:lstStyle/>
        <a:p>
          <a:endParaRPr lang="en-US"/>
        </a:p>
      </dgm:t>
    </dgm:pt>
    <dgm:pt modelId="{1D29E3B9-E6FB-4A09-B0A1-04CB94F9FFA5}" type="sibTrans" cxnId="{E40C5D9B-35D0-4E31-AF99-36548A5DC696}">
      <dgm:prSet/>
      <dgm:spPr/>
      <dgm:t>
        <a:bodyPr/>
        <a:lstStyle/>
        <a:p>
          <a:endParaRPr lang="en-US"/>
        </a:p>
      </dgm:t>
    </dgm:pt>
    <dgm:pt modelId="{5E2964BE-8402-4171-96A5-196807A7A479}">
      <dgm:prSet/>
      <dgm:spPr/>
      <dgm:t>
        <a:bodyPr/>
        <a:lstStyle/>
        <a:p>
          <a:pPr rtl="0"/>
          <a:r>
            <a:rPr lang="en-US" dirty="0" smtClean="0"/>
            <a:t>Barracuda Networks</a:t>
          </a:r>
          <a:endParaRPr lang="en-US" dirty="0"/>
        </a:p>
      </dgm:t>
    </dgm:pt>
    <dgm:pt modelId="{2D975F23-B760-43A4-9A44-BFB1E8ACC437}" type="parTrans" cxnId="{7A882FF5-F71E-4F41-AC59-52EEB95CCC4B}">
      <dgm:prSet/>
      <dgm:spPr/>
      <dgm:t>
        <a:bodyPr/>
        <a:lstStyle/>
        <a:p>
          <a:endParaRPr lang="en-US"/>
        </a:p>
      </dgm:t>
    </dgm:pt>
    <dgm:pt modelId="{026BACA8-DD5E-4344-9381-920F5A9B2543}" type="sibTrans" cxnId="{7A882FF5-F71E-4F41-AC59-52EEB95CCC4B}">
      <dgm:prSet/>
      <dgm:spPr/>
      <dgm:t>
        <a:bodyPr/>
        <a:lstStyle/>
        <a:p>
          <a:endParaRPr lang="en-US"/>
        </a:p>
      </dgm:t>
    </dgm:pt>
    <dgm:pt modelId="{55CBA085-7EB0-4058-B291-3525C02A137A}">
      <dgm:prSet/>
      <dgm:spPr/>
      <dgm:t>
        <a:bodyPr/>
        <a:lstStyle/>
        <a:p>
          <a:pPr rtl="0"/>
          <a:r>
            <a:rPr lang="en-US" dirty="0" smtClean="0"/>
            <a:t>Software Engineer</a:t>
          </a:r>
          <a:endParaRPr lang="en-US" dirty="0"/>
        </a:p>
      </dgm:t>
    </dgm:pt>
    <dgm:pt modelId="{C7831290-E591-40FB-87CF-5DE05B6BCA6C}" type="parTrans" cxnId="{5901E242-E36E-451D-837B-6D9E0D7C6513}">
      <dgm:prSet/>
      <dgm:spPr/>
      <dgm:t>
        <a:bodyPr/>
        <a:lstStyle/>
        <a:p>
          <a:endParaRPr lang="en-US"/>
        </a:p>
      </dgm:t>
    </dgm:pt>
    <dgm:pt modelId="{3C350362-9F8C-4B25-AA96-8082257825B3}" type="sibTrans" cxnId="{5901E242-E36E-451D-837B-6D9E0D7C6513}">
      <dgm:prSet/>
      <dgm:spPr/>
      <dgm:t>
        <a:bodyPr/>
        <a:lstStyle/>
        <a:p>
          <a:endParaRPr lang="en-US"/>
        </a:p>
      </dgm:t>
    </dgm:pt>
    <dgm:pt modelId="{DBB48CE2-43DA-4651-BD45-3A26614619EA}">
      <dgm:prSet/>
      <dgm:spPr/>
      <dgm:t>
        <a:bodyPr/>
        <a:lstStyle/>
        <a:p>
          <a:pPr rtl="0"/>
          <a:r>
            <a:rPr lang="en-US" dirty="0" smtClean="0"/>
            <a:t>NASA</a:t>
          </a:r>
          <a:endParaRPr lang="en-US" dirty="0"/>
        </a:p>
      </dgm:t>
    </dgm:pt>
    <dgm:pt modelId="{5ABFACE0-169E-4FD8-B929-55F14471AE01}" type="parTrans" cxnId="{7375C705-B419-46FE-854B-BCEE31AE7F99}">
      <dgm:prSet/>
      <dgm:spPr/>
      <dgm:t>
        <a:bodyPr/>
        <a:lstStyle/>
        <a:p>
          <a:endParaRPr lang="en-US"/>
        </a:p>
      </dgm:t>
    </dgm:pt>
    <dgm:pt modelId="{F7AAE476-D90A-4A80-A41D-10228728E7D5}" type="sibTrans" cxnId="{7375C705-B419-46FE-854B-BCEE31AE7F99}">
      <dgm:prSet/>
      <dgm:spPr/>
      <dgm:t>
        <a:bodyPr/>
        <a:lstStyle/>
        <a:p>
          <a:endParaRPr lang="en-US"/>
        </a:p>
      </dgm:t>
    </dgm:pt>
    <dgm:pt modelId="{8292E649-E416-4331-BF1C-AD8E8CC91EDC}">
      <dgm:prSet/>
      <dgm:spPr/>
      <dgm:t>
        <a:bodyPr/>
        <a:lstStyle/>
        <a:p>
          <a:pPr rtl="0"/>
          <a:r>
            <a:rPr lang="en-US" dirty="0" smtClean="0"/>
            <a:t>Post Graduate Intern</a:t>
          </a:r>
          <a:endParaRPr lang="en-US" dirty="0"/>
        </a:p>
      </dgm:t>
    </dgm:pt>
    <dgm:pt modelId="{64753847-62F6-40BF-B3BA-2027147D4C9D}" type="parTrans" cxnId="{713D08A1-1123-4107-98DB-A9EB222DC674}">
      <dgm:prSet/>
      <dgm:spPr/>
      <dgm:t>
        <a:bodyPr/>
        <a:lstStyle/>
        <a:p>
          <a:endParaRPr lang="en-US"/>
        </a:p>
      </dgm:t>
    </dgm:pt>
    <dgm:pt modelId="{5FEDBF42-412B-449A-8F83-166742BAF3B8}" type="sibTrans" cxnId="{713D08A1-1123-4107-98DB-A9EB222DC674}">
      <dgm:prSet/>
      <dgm:spPr/>
      <dgm:t>
        <a:bodyPr/>
        <a:lstStyle/>
        <a:p>
          <a:endParaRPr lang="en-US"/>
        </a:p>
      </dgm:t>
    </dgm:pt>
    <dgm:pt modelId="{4220681D-5B65-4B16-B232-9F76C596349E}">
      <dgm:prSet/>
      <dgm:spPr/>
      <dgm:t>
        <a:bodyPr/>
        <a:lstStyle/>
        <a:p>
          <a:pPr rtl="0"/>
          <a:r>
            <a:rPr lang="en-US" dirty="0" smtClean="0"/>
            <a:t>Peking</a:t>
          </a:r>
          <a:endParaRPr lang="en-US" dirty="0"/>
        </a:p>
      </dgm:t>
    </dgm:pt>
    <dgm:pt modelId="{18BE9E85-6609-4599-9600-3D3AF8E7938D}" type="parTrans" cxnId="{D711B5B2-E198-42AC-A5B5-13CB33152BF7}">
      <dgm:prSet/>
      <dgm:spPr/>
      <dgm:t>
        <a:bodyPr/>
        <a:lstStyle/>
        <a:p>
          <a:endParaRPr lang="en-US"/>
        </a:p>
      </dgm:t>
    </dgm:pt>
    <dgm:pt modelId="{9D32123E-7142-4E50-B0D3-BFAEF8ECF31F}" type="sibTrans" cxnId="{D711B5B2-E198-42AC-A5B5-13CB33152BF7}">
      <dgm:prSet/>
      <dgm:spPr/>
      <dgm:t>
        <a:bodyPr/>
        <a:lstStyle/>
        <a:p>
          <a:endParaRPr lang="en-US"/>
        </a:p>
      </dgm:t>
    </dgm:pt>
    <dgm:pt modelId="{656E7B4F-CC42-4A68-BA9F-2E9B48793496}">
      <dgm:prSet/>
      <dgm:spPr/>
      <dgm:t>
        <a:bodyPr/>
        <a:lstStyle/>
        <a:p>
          <a:pPr rtl="0"/>
          <a:r>
            <a:rPr lang="en-US" dirty="0" smtClean="0"/>
            <a:t>Jr. IT Professional </a:t>
          </a:r>
          <a:endParaRPr lang="en-US" dirty="0"/>
        </a:p>
      </dgm:t>
    </dgm:pt>
    <dgm:pt modelId="{A576A650-E048-4071-AE55-1203DF95FB7B}" type="parTrans" cxnId="{E6A05C1F-BBFC-434F-997E-047A1C6167F1}">
      <dgm:prSet/>
      <dgm:spPr/>
      <dgm:t>
        <a:bodyPr/>
        <a:lstStyle/>
        <a:p>
          <a:endParaRPr lang="en-US"/>
        </a:p>
      </dgm:t>
    </dgm:pt>
    <dgm:pt modelId="{796D0BD2-DE34-404C-833E-B20DC418BB69}" type="sibTrans" cxnId="{E6A05C1F-BBFC-434F-997E-047A1C6167F1}">
      <dgm:prSet/>
      <dgm:spPr/>
      <dgm:t>
        <a:bodyPr/>
        <a:lstStyle/>
        <a:p>
          <a:endParaRPr lang="en-US"/>
        </a:p>
      </dgm:t>
    </dgm:pt>
    <dgm:pt modelId="{8B361D23-05E2-492C-A730-ADA6D056A9A5}">
      <dgm:prSet/>
      <dgm:spPr/>
      <dgm:t>
        <a:bodyPr/>
        <a:lstStyle/>
        <a:p>
          <a:pPr rtl="0"/>
          <a:r>
            <a:rPr lang="en-US" dirty="0" err="1" smtClean="0"/>
            <a:t>Lifescan</a:t>
          </a:r>
          <a:r>
            <a:rPr lang="en-US" dirty="0" smtClean="0"/>
            <a:t>, Inc</a:t>
          </a:r>
          <a:endParaRPr lang="en-US" dirty="0"/>
        </a:p>
      </dgm:t>
    </dgm:pt>
    <dgm:pt modelId="{CDAB44EA-D9BD-46D5-8D61-FFE898DA1F4C}" type="parTrans" cxnId="{586E78A9-F067-4F80-A55D-BF03A318DE4C}">
      <dgm:prSet/>
      <dgm:spPr/>
      <dgm:t>
        <a:bodyPr/>
        <a:lstStyle/>
        <a:p>
          <a:endParaRPr lang="en-US"/>
        </a:p>
      </dgm:t>
    </dgm:pt>
    <dgm:pt modelId="{79CE44DF-DA96-4649-AF71-5DF04A7F30CD}" type="sibTrans" cxnId="{586E78A9-F067-4F80-A55D-BF03A318DE4C}">
      <dgm:prSet/>
      <dgm:spPr/>
      <dgm:t>
        <a:bodyPr/>
        <a:lstStyle/>
        <a:p>
          <a:endParaRPr lang="en-US"/>
        </a:p>
      </dgm:t>
    </dgm:pt>
    <dgm:pt modelId="{6F0C21C7-AD60-4637-937E-094C34B050C7}">
      <dgm:prSet/>
      <dgm:spPr/>
      <dgm:t>
        <a:bodyPr/>
        <a:lstStyle/>
        <a:p>
          <a:pPr rtl="0"/>
          <a:r>
            <a:rPr lang="en-US" dirty="0" smtClean="0"/>
            <a:t>Application Quality Specialist II </a:t>
          </a:r>
          <a:endParaRPr lang="en-US" dirty="0"/>
        </a:p>
      </dgm:t>
    </dgm:pt>
    <dgm:pt modelId="{F0CC3445-4C8D-43F7-81CA-8B656F2D0C9A}" type="parTrans" cxnId="{7EDF5E77-5AD9-4720-8783-A2C954197081}">
      <dgm:prSet/>
      <dgm:spPr/>
      <dgm:t>
        <a:bodyPr/>
        <a:lstStyle/>
        <a:p>
          <a:endParaRPr lang="en-US"/>
        </a:p>
      </dgm:t>
    </dgm:pt>
    <dgm:pt modelId="{065AA2CE-2A1D-4401-BCA0-EE0F5EBC34E5}" type="sibTrans" cxnId="{7EDF5E77-5AD9-4720-8783-A2C954197081}">
      <dgm:prSet/>
      <dgm:spPr/>
      <dgm:t>
        <a:bodyPr/>
        <a:lstStyle/>
        <a:p>
          <a:endParaRPr lang="en-US"/>
        </a:p>
      </dgm:t>
    </dgm:pt>
    <dgm:pt modelId="{37A28360-652F-498F-8179-8CB4FF7C25D5}">
      <dgm:prSet/>
      <dgm:spPr/>
      <dgm:t>
        <a:bodyPr/>
        <a:lstStyle/>
        <a:p>
          <a:pPr rtl="0"/>
          <a:r>
            <a:rPr lang="en-US" dirty="0" err="1" smtClean="0"/>
            <a:t>Docustream</a:t>
          </a:r>
          <a:endParaRPr lang="en-US" dirty="0"/>
        </a:p>
      </dgm:t>
    </dgm:pt>
    <dgm:pt modelId="{5FC074EE-6086-40AD-BC1A-2A8F342A273F}" type="parTrans" cxnId="{99AF1C55-87FD-4E5D-B194-59BF1A800328}">
      <dgm:prSet/>
      <dgm:spPr/>
      <dgm:t>
        <a:bodyPr/>
        <a:lstStyle/>
        <a:p>
          <a:endParaRPr lang="en-US"/>
        </a:p>
      </dgm:t>
    </dgm:pt>
    <dgm:pt modelId="{4AF57666-91E0-4EA3-84EB-FBA7B162353C}" type="sibTrans" cxnId="{99AF1C55-87FD-4E5D-B194-59BF1A800328}">
      <dgm:prSet/>
      <dgm:spPr/>
      <dgm:t>
        <a:bodyPr/>
        <a:lstStyle/>
        <a:p>
          <a:endParaRPr lang="en-US"/>
        </a:p>
      </dgm:t>
    </dgm:pt>
    <dgm:pt modelId="{D5EAF7E2-0D82-41FC-99FD-468FA09AD6A6}">
      <dgm:prSet/>
      <dgm:spPr/>
      <dgm:t>
        <a:bodyPr/>
        <a:lstStyle/>
        <a:p>
          <a:pPr rtl="0"/>
          <a:r>
            <a:rPr lang="en-US" dirty="0" smtClean="0"/>
            <a:t>Database Administrator </a:t>
          </a:r>
          <a:endParaRPr lang="en-US" dirty="0"/>
        </a:p>
      </dgm:t>
    </dgm:pt>
    <dgm:pt modelId="{C48563C8-214D-45EE-ADA4-E7B0F18F465F}" type="parTrans" cxnId="{32574EB0-18F7-4E34-9533-269E6A179C24}">
      <dgm:prSet/>
      <dgm:spPr/>
      <dgm:t>
        <a:bodyPr/>
        <a:lstStyle/>
        <a:p>
          <a:endParaRPr lang="en-US"/>
        </a:p>
      </dgm:t>
    </dgm:pt>
    <dgm:pt modelId="{4FC7B25E-AA8F-4D99-B443-334E4F7CD5B7}" type="sibTrans" cxnId="{32574EB0-18F7-4E34-9533-269E6A179C24}">
      <dgm:prSet/>
      <dgm:spPr/>
      <dgm:t>
        <a:bodyPr/>
        <a:lstStyle/>
        <a:p>
          <a:endParaRPr lang="en-US"/>
        </a:p>
      </dgm:t>
    </dgm:pt>
    <dgm:pt modelId="{555CFFF9-C2F3-45A2-BA8F-964652E91225}">
      <dgm:prSet/>
      <dgm:spPr/>
      <dgm:t>
        <a:bodyPr/>
        <a:lstStyle/>
        <a:p>
          <a:pPr rtl="0"/>
          <a:r>
            <a:rPr lang="en-US" dirty="0" smtClean="0"/>
            <a:t>Translations.com</a:t>
          </a:r>
          <a:endParaRPr lang="en-US" dirty="0"/>
        </a:p>
      </dgm:t>
    </dgm:pt>
    <dgm:pt modelId="{607E3068-7DAE-465D-AF35-8C8269F56E65}" type="parTrans" cxnId="{B2E8B0D0-2A1C-47AA-82D9-2CACF3C53A91}">
      <dgm:prSet/>
      <dgm:spPr/>
      <dgm:t>
        <a:bodyPr/>
        <a:lstStyle/>
        <a:p>
          <a:endParaRPr lang="en-US"/>
        </a:p>
      </dgm:t>
    </dgm:pt>
    <dgm:pt modelId="{E36913EC-E1C9-44A5-9483-6E7335FD4C6E}" type="sibTrans" cxnId="{B2E8B0D0-2A1C-47AA-82D9-2CACF3C53A91}">
      <dgm:prSet/>
      <dgm:spPr/>
      <dgm:t>
        <a:bodyPr/>
        <a:lstStyle/>
        <a:p>
          <a:endParaRPr lang="en-US"/>
        </a:p>
      </dgm:t>
    </dgm:pt>
    <dgm:pt modelId="{32A68AFB-69CD-4A3F-BD23-015F8B79C850}">
      <dgm:prSet/>
      <dgm:spPr/>
      <dgm:t>
        <a:bodyPr/>
        <a:lstStyle/>
        <a:p>
          <a:pPr rtl="0"/>
          <a:r>
            <a:rPr lang="en-US" dirty="0" smtClean="0"/>
            <a:t>Localization Analysis Engineer 			</a:t>
          </a:r>
          <a:endParaRPr lang="en-US" dirty="0"/>
        </a:p>
      </dgm:t>
    </dgm:pt>
    <dgm:pt modelId="{C62D3F9C-6FD4-4C04-84F0-D8188308C21D}" type="parTrans" cxnId="{49773455-2650-4B38-8BB0-FE5ED02AE365}">
      <dgm:prSet/>
      <dgm:spPr/>
      <dgm:t>
        <a:bodyPr/>
        <a:lstStyle/>
        <a:p>
          <a:endParaRPr lang="en-US"/>
        </a:p>
      </dgm:t>
    </dgm:pt>
    <dgm:pt modelId="{E8A07324-FCA2-49EB-A247-45D45180A3ED}" type="sibTrans" cxnId="{49773455-2650-4B38-8BB0-FE5ED02AE365}">
      <dgm:prSet/>
      <dgm:spPr/>
      <dgm:t>
        <a:bodyPr/>
        <a:lstStyle/>
        <a:p>
          <a:endParaRPr lang="en-US"/>
        </a:p>
      </dgm:t>
    </dgm:pt>
    <dgm:pt modelId="{D9F043C4-2C25-4E0F-8B62-A4017D2AAAEA}" type="pres">
      <dgm:prSet presAssocID="{023992AC-52D4-4D0A-AB35-03B1F5DE95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D6B611-E9DA-44C2-B714-2AC0A32232A0}" type="pres">
      <dgm:prSet presAssocID="{8CAAE0EA-E514-4C68-8740-575664C76BBF}" presName="linNode" presStyleCnt="0"/>
      <dgm:spPr/>
    </dgm:pt>
    <dgm:pt modelId="{EE2AFE1C-FF5B-4650-BCCB-C950C914EFD9}" type="pres">
      <dgm:prSet presAssocID="{8CAAE0EA-E514-4C68-8740-575664C76BBF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E8409-7BB9-423C-8EEE-137CCAE5E490}" type="pres">
      <dgm:prSet presAssocID="{8CAAE0EA-E514-4C68-8740-575664C76BB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B6F8A-908D-4055-82CD-31D640211B25}" type="pres">
      <dgm:prSet presAssocID="{76A82244-A03E-4CC2-AC18-ADF5AC151553}" presName="sp" presStyleCnt="0"/>
      <dgm:spPr/>
    </dgm:pt>
    <dgm:pt modelId="{B9F4328A-D346-468C-B38B-9BC6D8AC2E73}" type="pres">
      <dgm:prSet presAssocID="{5E2964BE-8402-4171-96A5-196807A7A479}" presName="linNode" presStyleCnt="0"/>
      <dgm:spPr/>
    </dgm:pt>
    <dgm:pt modelId="{1875387B-9D91-40CF-BF09-B881CD8AE19B}" type="pres">
      <dgm:prSet presAssocID="{5E2964BE-8402-4171-96A5-196807A7A479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87C82-3A71-4E42-B522-272366221170}" type="pres">
      <dgm:prSet presAssocID="{5E2964BE-8402-4171-96A5-196807A7A479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9B71C-C391-42A6-9F6C-D446FF062DC8}" type="pres">
      <dgm:prSet presAssocID="{026BACA8-DD5E-4344-9381-920F5A9B2543}" presName="sp" presStyleCnt="0"/>
      <dgm:spPr/>
    </dgm:pt>
    <dgm:pt modelId="{1000B5E2-36D4-491B-8637-B2070F275B16}" type="pres">
      <dgm:prSet presAssocID="{DBB48CE2-43DA-4651-BD45-3A26614619EA}" presName="linNode" presStyleCnt="0"/>
      <dgm:spPr/>
    </dgm:pt>
    <dgm:pt modelId="{6390875D-92F7-4D13-BADB-9A8569144F6A}" type="pres">
      <dgm:prSet presAssocID="{DBB48CE2-43DA-4651-BD45-3A26614619EA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B3FE3-E6DD-418F-B179-2204BFB97054}" type="pres">
      <dgm:prSet presAssocID="{DBB48CE2-43DA-4651-BD45-3A26614619EA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458AC-F122-43D4-A3E9-0818EAD62FD3}" type="pres">
      <dgm:prSet presAssocID="{F7AAE476-D90A-4A80-A41D-10228728E7D5}" presName="sp" presStyleCnt="0"/>
      <dgm:spPr/>
    </dgm:pt>
    <dgm:pt modelId="{2FB9E2D3-7D83-4669-ADCE-24A603EBB850}" type="pres">
      <dgm:prSet presAssocID="{4220681D-5B65-4B16-B232-9F76C596349E}" presName="linNode" presStyleCnt="0"/>
      <dgm:spPr/>
    </dgm:pt>
    <dgm:pt modelId="{7D52FCBB-A836-4158-8669-1F4095097A91}" type="pres">
      <dgm:prSet presAssocID="{4220681D-5B65-4B16-B232-9F76C596349E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18FEA-0459-460A-9D25-B9EE12D68C5A}" type="pres">
      <dgm:prSet presAssocID="{4220681D-5B65-4B16-B232-9F76C59634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27-6BBE-45C5-AF15-679CE5E24636}" type="pres">
      <dgm:prSet presAssocID="{9D32123E-7142-4E50-B0D3-BFAEF8ECF31F}" presName="sp" presStyleCnt="0"/>
      <dgm:spPr/>
    </dgm:pt>
    <dgm:pt modelId="{9D2A9CE7-BCC9-460A-86EF-7E05C8C073C4}" type="pres">
      <dgm:prSet presAssocID="{8B361D23-05E2-492C-A730-ADA6D056A9A5}" presName="linNode" presStyleCnt="0"/>
      <dgm:spPr/>
    </dgm:pt>
    <dgm:pt modelId="{B638FFFF-D75D-4940-99B9-45CA99F793DD}" type="pres">
      <dgm:prSet presAssocID="{8B361D23-05E2-492C-A730-ADA6D056A9A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69D92-FA24-43C5-A613-B2DDC931F324}" type="pres">
      <dgm:prSet presAssocID="{8B361D23-05E2-492C-A730-ADA6D056A9A5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3BD1A-9ABE-4D63-808F-1C261A8D70C3}" type="pres">
      <dgm:prSet presAssocID="{79CE44DF-DA96-4649-AF71-5DF04A7F30CD}" presName="sp" presStyleCnt="0"/>
      <dgm:spPr/>
    </dgm:pt>
    <dgm:pt modelId="{C76C77FE-9B54-47E7-AB12-30ECAB3864BA}" type="pres">
      <dgm:prSet presAssocID="{37A28360-652F-498F-8179-8CB4FF7C25D5}" presName="linNode" presStyleCnt="0"/>
      <dgm:spPr/>
    </dgm:pt>
    <dgm:pt modelId="{A5D9564C-6F35-4442-8282-B7595C9A6ED7}" type="pres">
      <dgm:prSet presAssocID="{37A28360-652F-498F-8179-8CB4FF7C25D5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C1128-6392-48E6-85F1-046A81BC07E0}" type="pres">
      <dgm:prSet presAssocID="{37A28360-652F-498F-8179-8CB4FF7C25D5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2CFAA-D818-4E52-AEA5-DA36B11A27A0}" type="pres">
      <dgm:prSet presAssocID="{4AF57666-91E0-4EA3-84EB-FBA7B162353C}" presName="sp" presStyleCnt="0"/>
      <dgm:spPr/>
    </dgm:pt>
    <dgm:pt modelId="{0332DAD4-EA89-4993-8D64-44AE62B6EAA8}" type="pres">
      <dgm:prSet presAssocID="{555CFFF9-C2F3-45A2-BA8F-964652E91225}" presName="linNode" presStyleCnt="0"/>
      <dgm:spPr/>
    </dgm:pt>
    <dgm:pt modelId="{774A362C-BDAF-44A6-B2F8-3568F988D6F0}" type="pres">
      <dgm:prSet presAssocID="{555CFFF9-C2F3-45A2-BA8F-964652E91225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9D6CC-FE34-4AD5-8C54-59EC22769174}" type="pres">
      <dgm:prSet presAssocID="{555CFFF9-C2F3-45A2-BA8F-964652E91225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3D08A1-1123-4107-98DB-A9EB222DC674}" srcId="{DBB48CE2-43DA-4651-BD45-3A26614619EA}" destId="{8292E649-E416-4331-BF1C-AD8E8CC91EDC}" srcOrd="0" destOrd="0" parTransId="{64753847-62F6-40BF-B3BA-2027147D4C9D}" sibTransId="{5FEDBF42-412B-449A-8F83-166742BAF3B8}"/>
    <dgm:cxn modelId="{99AF1C55-87FD-4E5D-B194-59BF1A800328}" srcId="{023992AC-52D4-4D0A-AB35-03B1F5DE95A9}" destId="{37A28360-652F-498F-8179-8CB4FF7C25D5}" srcOrd="5" destOrd="0" parTransId="{5FC074EE-6086-40AD-BC1A-2A8F342A273F}" sibTransId="{4AF57666-91E0-4EA3-84EB-FBA7B162353C}"/>
    <dgm:cxn modelId="{49773455-2650-4B38-8BB0-FE5ED02AE365}" srcId="{555CFFF9-C2F3-45A2-BA8F-964652E91225}" destId="{32A68AFB-69CD-4A3F-BD23-015F8B79C850}" srcOrd="0" destOrd="0" parTransId="{C62D3F9C-6FD4-4C04-84F0-D8188308C21D}" sibTransId="{E8A07324-FCA2-49EB-A247-45D45180A3ED}"/>
    <dgm:cxn modelId="{8AD78D6F-CD3D-432B-A134-B8499E823DA3}" type="presOf" srcId="{55CBA085-7EB0-4058-B291-3525C02A137A}" destId="{90687C82-3A71-4E42-B522-272366221170}" srcOrd="0" destOrd="0" presId="urn:microsoft.com/office/officeart/2005/8/layout/vList5"/>
    <dgm:cxn modelId="{D711B5B2-E198-42AC-A5B5-13CB33152BF7}" srcId="{023992AC-52D4-4D0A-AB35-03B1F5DE95A9}" destId="{4220681D-5B65-4B16-B232-9F76C596349E}" srcOrd="3" destOrd="0" parTransId="{18BE9E85-6609-4599-9600-3D3AF8E7938D}" sibTransId="{9D32123E-7142-4E50-B0D3-BFAEF8ECF31F}"/>
    <dgm:cxn modelId="{B280E80B-225A-4A78-9458-2439F1D4A36A}" type="presOf" srcId="{8292E649-E416-4331-BF1C-AD8E8CC91EDC}" destId="{568B3FE3-E6DD-418F-B179-2204BFB97054}" srcOrd="0" destOrd="0" presId="urn:microsoft.com/office/officeart/2005/8/layout/vList5"/>
    <dgm:cxn modelId="{EAA451F1-C76B-4235-BDFA-6801033FF444}" type="presOf" srcId="{555CFFF9-C2F3-45A2-BA8F-964652E91225}" destId="{774A362C-BDAF-44A6-B2F8-3568F988D6F0}" srcOrd="0" destOrd="0" presId="urn:microsoft.com/office/officeart/2005/8/layout/vList5"/>
    <dgm:cxn modelId="{5901E242-E36E-451D-837B-6D9E0D7C6513}" srcId="{5E2964BE-8402-4171-96A5-196807A7A479}" destId="{55CBA085-7EB0-4058-B291-3525C02A137A}" srcOrd="0" destOrd="0" parTransId="{C7831290-E591-40FB-87CF-5DE05B6BCA6C}" sibTransId="{3C350362-9F8C-4B25-AA96-8082257825B3}"/>
    <dgm:cxn modelId="{405585B5-4F62-4E63-8A3E-94627D7EC251}" type="presOf" srcId="{37A28360-652F-498F-8179-8CB4FF7C25D5}" destId="{A5D9564C-6F35-4442-8282-B7595C9A6ED7}" srcOrd="0" destOrd="0" presId="urn:microsoft.com/office/officeart/2005/8/layout/vList5"/>
    <dgm:cxn modelId="{60F6F8D4-4CA0-4816-BC9D-4C8839A8D2A7}" type="presOf" srcId="{6F0C21C7-AD60-4637-937E-094C34B050C7}" destId="{DB869D92-FA24-43C5-A613-B2DDC931F324}" srcOrd="0" destOrd="0" presId="urn:microsoft.com/office/officeart/2005/8/layout/vList5"/>
    <dgm:cxn modelId="{AD1D8242-4648-46E9-B2CC-32DB1CC71F09}" type="presOf" srcId="{32A68AFB-69CD-4A3F-BD23-015F8B79C850}" destId="{6709D6CC-FE34-4AD5-8C54-59EC22769174}" srcOrd="0" destOrd="0" presId="urn:microsoft.com/office/officeart/2005/8/layout/vList5"/>
    <dgm:cxn modelId="{86BCA42F-ED21-4091-A918-000328B34261}" type="presOf" srcId="{D5EAF7E2-0D82-41FC-99FD-468FA09AD6A6}" destId="{24EC1128-6392-48E6-85F1-046A81BC07E0}" srcOrd="0" destOrd="0" presId="urn:microsoft.com/office/officeart/2005/8/layout/vList5"/>
    <dgm:cxn modelId="{581D5DF5-2FE6-4EFF-8C3E-56273391259D}" type="presOf" srcId="{E50F3637-04C3-4DAC-9F18-5C15B47F5C2E}" destId="{A01E8409-7BB9-423C-8EEE-137CCAE5E490}" srcOrd="0" destOrd="0" presId="urn:microsoft.com/office/officeart/2005/8/layout/vList5"/>
    <dgm:cxn modelId="{7EDF5E77-5AD9-4720-8783-A2C954197081}" srcId="{8B361D23-05E2-492C-A730-ADA6D056A9A5}" destId="{6F0C21C7-AD60-4637-937E-094C34B050C7}" srcOrd="0" destOrd="0" parTransId="{F0CC3445-4C8D-43F7-81CA-8B656F2D0C9A}" sibTransId="{065AA2CE-2A1D-4401-BCA0-EE0F5EBC34E5}"/>
    <dgm:cxn modelId="{7A882FF5-F71E-4F41-AC59-52EEB95CCC4B}" srcId="{023992AC-52D4-4D0A-AB35-03B1F5DE95A9}" destId="{5E2964BE-8402-4171-96A5-196807A7A479}" srcOrd="1" destOrd="0" parTransId="{2D975F23-B760-43A4-9A44-BFB1E8ACC437}" sibTransId="{026BACA8-DD5E-4344-9381-920F5A9B2543}"/>
    <dgm:cxn modelId="{586E78A9-F067-4F80-A55D-BF03A318DE4C}" srcId="{023992AC-52D4-4D0A-AB35-03B1F5DE95A9}" destId="{8B361D23-05E2-492C-A730-ADA6D056A9A5}" srcOrd="4" destOrd="0" parTransId="{CDAB44EA-D9BD-46D5-8D61-FFE898DA1F4C}" sibTransId="{79CE44DF-DA96-4649-AF71-5DF04A7F30CD}"/>
    <dgm:cxn modelId="{64406118-89B0-4891-B16A-57578B634A78}" srcId="{023992AC-52D4-4D0A-AB35-03B1F5DE95A9}" destId="{8CAAE0EA-E514-4C68-8740-575664C76BBF}" srcOrd="0" destOrd="0" parTransId="{C80FB319-F29C-4C98-87D9-7B4ACD407982}" sibTransId="{76A82244-A03E-4CC2-AC18-ADF5AC151553}"/>
    <dgm:cxn modelId="{BFE8B713-A54F-4771-9338-6EEE2662EE63}" type="presOf" srcId="{656E7B4F-CC42-4A68-BA9F-2E9B48793496}" destId="{E2D18FEA-0459-460A-9D25-B9EE12D68C5A}" srcOrd="0" destOrd="0" presId="urn:microsoft.com/office/officeart/2005/8/layout/vList5"/>
    <dgm:cxn modelId="{F07CC1B6-BC53-4DE1-82E4-A905B5FF666B}" type="presOf" srcId="{DBB48CE2-43DA-4651-BD45-3A26614619EA}" destId="{6390875D-92F7-4D13-BADB-9A8569144F6A}" srcOrd="0" destOrd="0" presId="urn:microsoft.com/office/officeart/2005/8/layout/vList5"/>
    <dgm:cxn modelId="{DA7213E9-3595-4242-B64E-34FCA22B39D7}" type="presOf" srcId="{8CAAE0EA-E514-4C68-8740-575664C76BBF}" destId="{EE2AFE1C-FF5B-4650-BCCB-C950C914EFD9}" srcOrd="0" destOrd="0" presId="urn:microsoft.com/office/officeart/2005/8/layout/vList5"/>
    <dgm:cxn modelId="{CB35B7A9-5A9E-4C78-A17E-F6EBB5DCD574}" type="presOf" srcId="{4220681D-5B65-4B16-B232-9F76C596349E}" destId="{7D52FCBB-A836-4158-8669-1F4095097A91}" srcOrd="0" destOrd="0" presId="urn:microsoft.com/office/officeart/2005/8/layout/vList5"/>
    <dgm:cxn modelId="{6798CC6F-0A08-4F54-9FFE-FA246C02FE15}" type="presOf" srcId="{023992AC-52D4-4D0A-AB35-03B1F5DE95A9}" destId="{D9F043C4-2C25-4E0F-8B62-A4017D2AAAEA}" srcOrd="0" destOrd="0" presId="urn:microsoft.com/office/officeart/2005/8/layout/vList5"/>
    <dgm:cxn modelId="{B2E8B0D0-2A1C-47AA-82D9-2CACF3C53A91}" srcId="{023992AC-52D4-4D0A-AB35-03B1F5DE95A9}" destId="{555CFFF9-C2F3-45A2-BA8F-964652E91225}" srcOrd="6" destOrd="0" parTransId="{607E3068-7DAE-465D-AF35-8C8269F56E65}" sibTransId="{E36913EC-E1C9-44A5-9483-6E7335FD4C6E}"/>
    <dgm:cxn modelId="{2F3186BB-B1C9-4F8E-A819-473FC26EFB24}" type="presOf" srcId="{8B361D23-05E2-492C-A730-ADA6D056A9A5}" destId="{B638FFFF-D75D-4940-99B9-45CA99F793DD}" srcOrd="0" destOrd="0" presId="urn:microsoft.com/office/officeart/2005/8/layout/vList5"/>
    <dgm:cxn modelId="{E40C5D9B-35D0-4E31-AF99-36548A5DC696}" srcId="{8CAAE0EA-E514-4C68-8740-575664C76BBF}" destId="{E50F3637-04C3-4DAC-9F18-5C15B47F5C2E}" srcOrd="0" destOrd="0" parTransId="{E1F82192-06FF-4C64-AE63-0617C816914F}" sibTransId="{1D29E3B9-E6FB-4A09-B0A1-04CB94F9FFA5}"/>
    <dgm:cxn modelId="{E6A05C1F-BBFC-434F-997E-047A1C6167F1}" srcId="{4220681D-5B65-4B16-B232-9F76C596349E}" destId="{656E7B4F-CC42-4A68-BA9F-2E9B48793496}" srcOrd="0" destOrd="0" parTransId="{A576A650-E048-4071-AE55-1203DF95FB7B}" sibTransId="{796D0BD2-DE34-404C-833E-B20DC418BB69}"/>
    <dgm:cxn modelId="{32574EB0-18F7-4E34-9533-269E6A179C24}" srcId="{37A28360-652F-498F-8179-8CB4FF7C25D5}" destId="{D5EAF7E2-0D82-41FC-99FD-468FA09AD6A6}" srcOrd="0" destOrd="0" parTransId="{C48563C8-214D-45EE-ADA4-E7B0F18F465F}" sibTransId="{4FC7B25E-AA8F-4D99-B443-334E4F7CD5B7}"/>
    <dgm:cxn modelId="{A135DC94-D857-482C-B9BC-1E1D7D2701BA}" type="presOf" srcId="{5E2964BE-8402-4171-96A5-196807A7A479}" destId="{1875387B-9D91-40CF-BF09-B881CD8AE19B}" srcOrd="0" destOrd="0" presId="urn:microsoft.com/office/officeart/2005/8/layout/vList5"/>
    <dgm:cxn modelId="{7375C705-B419-46FE-854B-BCEE31AE7F99}" srcId="{023992AC-52D4-4D0A-AB35-03B1F5DE95A9}" destId="{DBB48CE2-43DA-4651-BD45-3A26614619EA}" srcOrd="2" destOrd="0" parTransId="{5ABFACE0-169E-4FD8-B929-55F14471AE01}" sibTransId="{F7AAE476-D90A-4A80-A41D-10228728E7D5}"/>
    <dgm:cxn modelId="{74006EB5-149B-4B8E-9717-2767F0DA87CD}" type="presParOf" srcId="{D9F043C4-2C25-4E0F-8B62-A4017D2AAAEA}" destId="{90D6B611-E9DA-44C2-B714-2AC0A32232A0}" srcOrd="0" destOrd="0" presId="urn:microsoft.com/office/officeart/2005/8/layout/vList5"/>
    <dgm:cxn modelId="{6C2E617F-4A3B-4F2A-942E-3C3D94B95AA8}" type="presParOf" srcId="{90D6B611-E9DA-44C2-B714-2AC0A32232A0}" destId="{EE2AFE1C-FF5B-4650-BCCB-C950C914EFD9}" srcOrd="0" destOrd="0" presId="urn:microsoft.com/office/officeart/2005/8/layout/vList5"/>
    <dgm:cxn modelId="{7417F925-7F83-4E92-9E2D-9B9029BB9049}" type="presParOf" srcId="{90D6B611-E9DA-44C2-B714-2AC0A32232A0}" destId="{A01E8409-7BB9-423C-8EEE-137CCAE5E490}" srcOrd="1" destOrd="0" presId="urn:microsoft.com/office/officeart/2005/8/layout/vList5"/>
    <dgm:cxn modelId="{8CBB7E38-BB63-4806-B90D-15457CDEE9CB}" type="presParOf" srcId="{D9F043C4-2C25-4E0F-8B62-A4017D2AAAEA}" destId="{34AB6F8A-908D-4055-82CD-31D640211B25}" srcOrd="1" destOrd="0" presId="urn:microsoft.com/office/officeart/2005/8/layout/vList5"/>
    <dgm:cxn modelId="{DBE3C540-EA73-4737-9964-D2FC8ACEE708}" type="presParOf" srcId="{D9F043C4-2C25-4E0F-8B62-A4017D2AAAEA}" destId="{B9F4328A-D346-468C-B38B-9BC6D8AC2E73}" srcOrd="2" destOrd="0" presId="urn:microsoft.com/office/officeart/2005/8/layout/vList5"/>
    <dgm:cxn modelId="{4A8A679E-99C3-4A9B-9D5C-6A709D7387CC}" type="presParOf" srcId="{B9F4328A-D346-468C-B38B-9BC6D8AC2E73}" destId="{1875387B-9D91-40CF-BF09-B881CD8AE19B}" srcOrd="0" destOrd="0" presId="urn:microsoft.com/office/officeart/2005/8/layout/vList5"/>
    <dgm:cxn modelId="{1E7A3304-5DC4-4086-A19E-7E131FBC554D}" type="presParOf" srcId="{B9F4328A-D346-468C-B38B-9BC6D8AC2E73}" destId="{90687C82-3A71-4E42-B522-272366221170}" srcOrd="1" destOrd="0" presId="urn:microsoft.com/office/officeart/2005/8/layout/vList5"/>
    <dgm:cxn modelId="{6621626F-F3CB-426C-96C9-DA500ABF0389}" type="presParOf" srcId="{D9F043C4-2C25-4E0F-8B62-A4017D2AAAEA}" destId="{0BD9B71C-C391-42A6-9F6C-D446FF062DC8}" srcOrd="3" destOrd="0" presId="urn:microsoft.com/office/officeart/2005/8/layout/vList5"/>
    <dgm:cxn modelId="{B98C7C3C-6AF1-4E96-873A-8DD99C102711}" type="presParOf" srcId="{D9F043C4-2C25-4E0F-8B62-A4017D2AAAEA}" destId="{1000B5E2-36D4-491B-8637-B2070F275B16}" srcOrd="4" destOrd="0" presId="urn:microsoft.com/office/officeart/2005/8/layout/vList5"/>
    <dgm:cxn modelId="{E84680A3-7E4C-41D5-A709-06E3501FE2C9}" type="presParOf" srcId="{1000B5E2-36D4-491B-8637-B2070F275B16}" destId="{6390875D-92F7-4D13-BADB-9A8569144F6A}" srcOrd="0" destOrd="0" presId="urn:microsoft.com/office/officeart/2005/8/layout/vList5"/>
    <dgm:cxn modelId="{1EF6BED7-1868-4236-B059-381E768DB5E0}" type="presParOf" srcId="{1000B5E2-36D4-491B-8637-B2070F275B16}" destId="{568B3FE3-E6DD-418F-B179-2204BFB97054}" srcOrd="1" destOrd="0" presId="urn:microsoft.com/office/officeart/2005/8/layout/vList5"/>
    <dgm:cxn modelId="{BF760220-7263-4944-89EA-E59A9C9B2BA1}" type="presParOf" srcId="{D9F043C4-2C25-4E0F-8B62-A4017D2AAAEA}" destId="{0D4458AC-F122-43D4-A3E9-0818EAD62FD3}" srcOrd="5" destOrd="0" presId="urn:microsoft.com/office/officeart/2005/8/layout/vList5"/>
    <dgm:cxn modelId="{348BD95B-8FB3-4B65-9A93-F53B6B2E8E66}" type="presParOf" srcId="{D9F043C4-2C25-4E0F-8B62-A4017D2AAAEA}" destId="{2FB9E2D3-7D83-4669-ADCE-24A603EBB850}" srcOrd="6" destOrd="0" presId="urn:microsoft.com/office/officeart/2005/8/layout/vList5"/>
    <dgm:cxn modelId="{44994347-CD98-4578-AF23-EC44101CCA8E}" type="presParOf" srcId="{2FB9E2D3-7D83-4669-ADCE-24A603EBB850}" destId="{7D52FCBB-A836-4158-8669-1F4095097A91}" srcOrd="0" destOrd="0" presId="urn:microsoft.com/office/officeart/2005/8/layout/vList5"/>
    <dgm:cxn modelId="{92DF1BD7-437E-44ED-8BDA-FD1D7903D4B5}" type="presParOf" srcId="{2FB9E2D3-7D83-4669-ADCE-24A603EBB850}" destId="{E2D18FEA-0459-460A-9D25-B9EE12D68C5A}" srcOrd="1" destOrd="0" presId="urn:microsoft.com/office/officeart/2005/8/layout/vList5"/>
    <dgm:cxn modelId="{6428DF44-5953-48EF-8C77-6FED907D7839}" type="presParOf" srcId="{D9F043C4-2C25-4E0F-8B62-A4017D2AAAEA}" destId="{B9973227-6BBE-45C5-AF15-679CE5E24636}" srcOrd="7" destOrd="0" presId="urn:microsoft.com/office/officeart/2005/8/layout/vList5"/>
    <dgm:cxn modelId="{82E3CB17-E24C-48CC-ABDC-ABCAD4836307}" type="presParOf" srcId="{D9F043C4-2C25-4E0F-8B62-A4017D2AAAEA}" destId="{9D2A9CE7-BCC9-460A-86EF-7E05C8C073C4}" srcOrd="8" destOrd="0" presId="urn:microsoft.com/office/officeart/2005/8/layout/vList5"/>
    <dgm:cxn modelId="{41CA4A05-D6FE-4DA5-9C17-1FA0E4F31D83}" type="presParOf" srcId="{9D2A9CE7-BCC9-460A-86EF-7E05C8C073C4}" destId="{B638FFFF-D75D-4940-99B9-45CA99F793DD}" srcOrd="0" destOrd="0" presId="urn:microsoft.com/office/officeart/2005/8/layout/vList5"/>
    <dgm:cxn modelId="{9432A9CC-CC7B-4B31-82CA-5594B6BFCCEF}" type="presParOf" srcId="{9D2A9CE7-BCC9-460A-86EF-7E05C8C073C4}" destId="{DB869D92-FA24-43C5-A613-B2DDC931F324}" srcOrd="1" destOrd="0" presId="urn:microsoft.com/office/officeart/2005/8/layout/vList5"/>
    <dgm:cxn modelId="{0D570AA6-6085-4D2A-9857-CF9E42C05924}" type="presParOf" srcId="{D9F043C4-2C25-4E0F-8B62-A4017D2AAAEA}" destId="{4F53BD1A-9ABE-4D63-808F-1C261A8D70C3}" srcOrd="9" destOrd="0" presId="urn:microsoft.com/office/officeart/2005/8/layout/vList5"/>
    <dgm:cxn modelId="{1E116FA7-FB7A-49C1-80E3-436A9EF6CF3A}" type="presParOf" srcId="{D9F043C4-2C25-4E0F-8B62-A4017D2AAAEA}" destId="{C76C77FE-9B54-47E7-AB12-30ECAB3864BA}" srcOrd="10" destOrd="0" presId="urn:microsoft.com/office/officeart/2005/8/layout/vList5"/>
    <dgm:cxn modelId="{E7D0D149-FF4D-4757-9437-4A5AC69BE147}" type="presParOf" srcId="{C76C77FE-9B54-47E7-AB12-30ECAB3864BA}" destId="{A5D9564C-6F35-4442-8282-B7595C9A6ED7}" srcOrd="0" destOrd="0" presId="urn:microsoft.com/office/officeart/2005/8/layout/vList5"/>
    <dgm:cxn modelId="{90874E0C-C891-41CE-A607-6568D4B4AA78}" type="presParOf" srcId="{C76C77FE-9B54-47E7-AB12-30ECAB3864BA}" destId="{24EC1128-6392-48E6-85F1-046A81BC07E0}" srcOrd="1" destOrd="0" presId="urn:microsoft.com/office/officeart/2005/8/layout/vList5"/>
    <dgm:cxn modelId="{B579184C-02E5-47E4-915D-4A9610605C25}" type="presParOf" srcId="{D9F043C4-2C25-4E0F-8B62-A4017D2AAAEA}" destId="{3742CFAA-D818-4E52-AEA5-DA36B11A27A0}" srcOrd="11" destOrd="0" presId="urn:microsoft.com/office/officeart/2005/8/layout/vList5"/>
    <dgm:cxn modelId="{ECBB0F54-BA79-4901-B35A-45D109A70578}" type="presParOf" srcId="{D9F043C4-2C25-4E0F-8B62-A4017D2AAAEA}" destId="{0332DAD4-EA89-4993-8D64-44AE62B6EAA8}" srcOrd="12" destOrd="0" presId="urn:microsoft.com/office/officeart/2005/8/layout/vList5"/>
    <dgm:cxn modelId="{57EB2D2D-528C-43D4-8744-82D022F44AF7}" type="presParOf" srcId="{0332DAD4-EA89-4993-8D64-44AE62B6EAA8}" destId="{774A362C-BDAF-44A6-B2F8-3568F988D6F0}" srcOrd="0" destOrd="0" presId="urn:microsoft.com/office/officeart/2005/8/layout/vList5"/>
    <dgm:cxn modelId="{F4BA0DE5-E6DD-4957-BCCB-1DB8F2F9CE03}" type="presParOf" srcId="{0332DAD4-EA89-4993-8D64-44AE62B6EAA8}" destId="{6709D6CC-FE34-4AD5-8C54-59EC227691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DAF9AC-F03A-4E06-809D-9CD7BF845777}">
      <dsp:nvSpPr>
        <dsp:cNvPr id="0" name=""/>
        <dsp:cNvSpPr/>
      </dsp:nvSpPr>
      <dsp:spPr>
        <a:xfrm rot="5400000">
          <a:off x="3645408" y="-195072"/>
          <a:ext cx="390144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Introductions and Lunch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Who is DeVry University?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What is an Industry Advisory Committee?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What is the Game &amp; Simulation Programming Program?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Discussions</a:t>
          </a:r>
          <a:endParaRPr lang="en-US" sz="2900" kern="1200" dirty="0"/>
        </a:p>
      </dsp:txBody>
      <dsp:txXfrm rot="5400000">
        <a:off x="3645408" y="-195072"/>
        <a:ext cx="3901440" cy="5266944"/>
      </dsp:txXfrm>
    </dsp:sp>
    <dsp:sp modelId="{08D4E68F-2755-424F-97BB-2F61BD059F93}">
      <dsp:nvSpPr>
        <dsp:cNvPr id="0" name=""/>
        <dsp:cNvSpPr/>
      </dsp:nvSpPr>
      <dsp:spPr>
        <a:xfrm>
          <a:off x="0" y="0"/>
          <a:ext cx="2962656" cy="487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chemeClr val="accent2">
                  <a:lumMod val="50000"/>
                </a:schemeClr>
              </a:solidFill>
            </a:rPr>
            <a:t>Agenda</a:t>
          </a:r>
          <a:endParaRPr lang="en-US" sz="52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962656" cy="48768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557016" y="-367284"/>
          <a:ext cx="335280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Once a year, DeVry hosts a meeting with industry professionals at every Campus for each program 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The goal is to get feedback on the program curriculum.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The question we are trying to answer is: Does our new curriculum </a:t>
          </a:r>
          <a:r>
            <a:rPr lang="en-US" sz="2300" kern="1200" dirty="0" smtClean="0"/>
            <a:t>meet </a:t>
          </a:r>
          <a:r>
            <a:rPr lang="en-US" sz="2300" kern="1200" dirty="0" smtClean="0"/>
            <a:t>industry needs.</a:t>
          </a:r>
          <a:endParaRPr lang="en-US" sz="2300" kern="1200" dirty="0"/>
        </a:p>
      </dsp:txBody>
      <dsp:txXfrm rot="5400000">
        <a:off x="3557016" y="-367284"/>
        <a:ext cx="3352800" cy="4925568"/>
      </dsp:txXfrm>
    </dsp:sp>
    <dsp:sp modelId="{03079CBC-3BC9-4440-8CDE-204D4659D08A}">
      <dsp:nvSpPr>
        <dsp:cNvPr id="0" name=""/>
        <dsp:cNvSpPr/>
      </dsp:nvSpPr>
      <dsp:spPr>
        <a:xfrm>
          <a:off x="0" y="0"/>
          <a:ext cx="2770632" cy="419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2">
                  <a:lumMod val="50000"/>
                </a:schemeClr>
              </a:solidFill>
            </a:rPr>
            <a:t>What is an Industry Advisory Committee?</a:t>
          </a:r>
          <a:endParaRPr lang="en-US" sz="32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191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557016" y="-367284"/>
          <a:ext cx="335280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Bachelor of Science Degree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8 semesters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Software engineering with a focus on the game and simulation industry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Prepares student for entry job in the game or simulation  industry</a:t>
          </a:r>
          <a:endParaRPr lang="en-US" sz="2600" kern="1200" dirty="0"/>
        </a:p>
      </dsp:txBody>
      <dsp:txXfrm rot="5400000">
        <a:off x="3557016" y="-367284"/>
        <a:ext cx="3352800" cy="4925568"/>
      </dsp:txXfrm>
    </dsp:sp>
    <dsp:sp modelId="{03079CBC-3BC9-4440-8CDE-204D4659D08A}">
      <dsp:nvSpPr>
        <dsp:cNvPr id="0" name=""/>
        <dsp:cNvSpPr/>
      </dsp:nvSpPr>
      <dsp:spPr>
        <a:xfrm>
          <a:off x="0" y="0"/>
          <a:ext cx="2770632" cy="419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sz="2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191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557016" y="-367284"/>
          <a:ext cx="335280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60% Liberal Arts &amp; Science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40% Core Courses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One elective in Core Courses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Higher math requirements than our Computer Information Systems program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Must be fully qualified for entry into the program</a:t>
          </a:r>
          <a:endParaRPr lang="en-US" sz="2500" kern="1200" dirty="0"/>
        </a:p>
      </dsp:txBody>
      <dsp:txXfrm rot="5400000">
        <a:off x="3557016" y="-367284"/>
        <a:ext cx="3352800" cy="4925568"/>
      </dsp:txXfrm>
    </dsp:sp>
    <dsp:sp modelId="{03079CBC-3BC9-4440-8CDE-204D4659D08A}">
      <dsp:nvSpPr>
        <dsp:cNvPr id="0" name=""/>
        <dsp:cNvSpPr/>
      </dsp:nvSpPr>
      <dsp:spPr>
        <a:xfrm>
          <a:off x="0" y="0"/>
          <a:ext cx="2770632" cy="419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sz="2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1910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496056" y="-291084"/>
          <a:ext cx="347472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Key Skills and Knowledge</a:t>
          </a:r>
          <a:endParaRPr lang="en-US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Software Engineering</a:t>
          </a:r>
          <a:endParaRPr lang="en-US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Teamwork</a:t>
          </a:r>
          <a:endParaRPr lang="en-US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Project Management</a:t>
          </a:r>
          <a:endParaRPr lang="en-US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Game Industry Processes</a:t>
          </a:r>
          <a:endParaRPr lang="en-US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Communications</a:t>
          </a:r>
          <a:endParaRPr lang="en-US" sz="2500" kern="1200" dirty="0"/>
        </a:p>
        <a:p>
          <a:pPr marL="685800" lvl="3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Written</a:t>
          </a:r>
          <a:endParaRPr lang="en-US" sz="2500" kern="1200" dirty="0"/>
        </a:p>
        <a:p>
          <a:pPr marL="685800" lvl="3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Verbal</a:t>
          </a:r>
          <a:endParaRPr lang="en-US" sz="2500" kern="1200" dirty="0"/>
        </a:p>
      </dsp:txBody>
      <dsp:txXfrm rot="5400000">
        <a:off x="3496056" y="-291084"/>
        <a:ext cx="3474720" cy="4925568"/>
      </dsp:txXfrm>
    </dsp:sp>
    <dsp:sp modelId="{03079CBC-3BC9-4440-8CDE-204D4659D08A}">
      <dsp:nvSpPr>
        <dsp:cNvPr id="0" name=""/>
        <dsp:cNvSpPr/>
      </dsp:nvSpPr>
      <dsp:spPr>
        <a:xfrm>
          <a:off x="0" y="0"/>
          <a:ext cx="2770632" cy="434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sz="2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3434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156135" y="51815"/>
          <a:ext cx="4154561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Faculty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Two Fulltime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Both have game industry background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Six Adjuncts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4 have extensive game industry background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Programming (3)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Producer and Content (1)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One has a PhD and is a recent GSP graduate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One has extensive academic AI and programming background</a:t>
          </a:r>
          <a:endParaRPr lang="en-US" sz="1900" kern="1200" dirty="0"/>
        </a:p>
      </dsp:txBody>
      <dsp:txXfrm rot="5400000">
        <a:off x="3156135" y="51815"/>
        <a:ext cx="4154561" cy="4925568"/>
      </dsp:txXfrm>
    </dsp:sp>
    <dsp:sp modelId="{03079CBC-3BC9-4440-8CDE-204D4659D08A}">
      <dsp:nvSpPr>
        <dsp:cNvPr id="0" name=""/>
        <dsp:cNvSpPr/>
      </dsp:nvSpPr>
      <dsp:spPr>
        <a:xfrm>
          <a:off x="0" y="145771"/>
          <a:ext cx="2770632" cy="4737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sz="2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145771"/>
        <a:ext cx="2770632" cy="4737657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394220" y="-214884"/>
          <a:ext cx="3678391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Focus on C++ Programming</a:t>
          </a:r>
          <a:endParaRPr lang="en-US" sz="2700" kern="1200" dirty="0"/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Programming every semester</a:t>
          </a:r>
          <a:endParaRPr lang="en-US" sz="2700" kern="1200" dirty="0"/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Programming almost every session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Four project courses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One course on the industry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One design course</a:t>
          </a:r>
          <a:endParaRPr lang="en-US" sz="2700" kern="1200" dirty="0"/>
        </a:p>
      </dsp:txBody>
      <dsp:txXfrm rot="5400000">
        <a:off x="3394220" y="-214884"/>
        <a:ext cx="3678391" cy="4925568"/>
      </dsp:txXfrm>
    </dsp:sp>
    <dsp:sp modelId="{03079CBC-3BC9-4440-8CDE-204D4659D08A}">
      <dsp:nvSpPr>
        <dsp:cNvPr id="0" name=""/>
        <dsp:cNvSpPr/>
      </dsp:nvSpPr>
      <dsp:spPr>
        <a:xfrm>
          <a:off x="0" y="0"/>
          <a:ext cx="2770632" cy="449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2">
                  <a:lumMod val="50000"/>
                </a:schemeClr>
              </a:solidFill>
            </a:rPr>
            <a:t>What is the Game &amp; Simulation Programming program?</a:t>
          </a:r>
          <a:endParaRPr lang="en-US" sz="2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49580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238356" y="-24384"/>
          <a:ext cx="3990119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Feedback</a:t>
          </a:r>
          <a:endParaRPr lang="en-US" sz="3000" kern="1200" dirty="0"/>
        </a:p>
        <a:p>
          <a:pPr marL="571500" lvl="2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Curriculum strengths</a:t>
          </a:r>
          <a:endParaRPr lang="en-US" sz="3000" kern="1200" dirty="0"/>
        </a:p>
        <a:p>
          <a:pPr marL="571500" lvl="2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Curriculum weaknesses</a:t>
          </a:r>
          <a:endParaRPr lang="en-US" sz="3000" kern="1200" dirty="0"/>
        </a:p>
        <a:p>
          <a:pPr marL="571500" lvl="2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Program goals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Industry Awareness</a:t>
          </a:r>
          <a:endParaRPr lang="en-US" sz="3000" kern="1200" dirty="0"/>
        </a:p>
        <a:p>
          <a:pPr marL="571500" lvl="2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How can we improve it?</a:t>
          </a:r>
          <a:endParaRPr lang="en-US" sz="3000" kern="1200" dirty="0"/>
        </a:p>
      </dsp:txBody>
      <dsp:txXfrm rot="5400000">
        <a:off x="3238356" y="-24384"/>
        <a:ext cx="3990119" cy="4925568"/>
      </dsp:txXfrm>
    </dsp:sp>
    <dsp:sp modelId="{03079CBC-3BC9-4440-8CDE-204D4659D08A}">
      <dsp:nvSpPr>
        <dsp:cNvPr id="0" name=""/>
        <dsp:cNvSpPr/>
      </dsp:nvSpPr>
      <dsp:spPr>
        <a:xfrm>
          <a:off x="0" y="0"/>
          <a:ext cx="2770632" cy="487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accent2">
                  <a:lumMod val="50000"/>
                </a:schemeClr>
              </a:solidFill>
            </a:rPr>
            <a:t>Discussion</a:t>
          </a:r>
          <a:endParaRPr lang="en-US" sz="3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8768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27528E-A8D9-4A0F-AF06-215EF1BE74A2}">
      <dsp:nvSpPr>
        <dsp:cNvPr id="0" name=""/>
        <dsp:cNvSpPr/>
      </dsp:nvSpPr>
      <dsp:spPr>
        <a:xfrm rot="5400000">
          <a:off x="3557016" y="-367284"/>
          <a:ext cx="335280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WE ARE </a:t>
          </a:r>
          <a:r>
            <a:rPr lang="en-US" sz="2800" b="1" kern="1200" dirty="0" smtClean="0"/>
            <a:t>NOT</a:t>
          </a:r>
          <a:r>
            <a:rPr lang="en-US" sz="2800" kern="1200" dirty="0" smtClean="0"/>
            <a:t> . . .</a:t>
          </a:r>
          <a:endParaRPr lang="en-US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Vocational Training School</a:t>
          </a:r>
          <a:endParaRPr lang="en-US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Technical Training School</a:t>
          </a:r>
          <a:endParaRPr lang="en-US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An Art School</a:t>
          </a:r>
          <a:endParaRPr lang="en-US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 rot="5400000">
        <a:off x="3557016" y="-367284"/>
        <a:ext cx="3352800" cy="4925568"/>
      </dsp:txXfrm>
    </dsp:sp>
    <dsp:sp modelId="{1750B087-3324-47D9-B98B-0F567CE8A95A}">
      <dsp:nvSpPr>
        <dsp:cNvPr id="0" name=""/>
        <dsp:cNvSpPr/>
      </dsp:nvSpPr>
      <dsp:spPr>
        <a:xfrm>
          <a:off x="0" y="0"/>
          <a:ext cx="2770632" cy="419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19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27528E-A8D9-4A0F-AF06-215EF1BE74A2}">
      <dsp:nvSpPr>
        <dsp:cNvPr id="0" name=""/>
        <dsp:cNvSpPr/>
      </dsp:nvSpPr>
      <dsp:spPr>
        <a:xfrm rot="5400000">
          <a:off x="3343656" y="-100584"/>
          <a:ext cx="377952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WE </a:t>
          </a:r>
          <a:r>
            <a:rPr lang="en-US" sz="2600" b="1" kern="1200" dirty="0" smtClean="0"/>
            <a:t>ARE</a:t>
          </a:r>
          <a:r>
            <a:rPr lang="en-US" sz="2600" kern="1200" dirty="0" smtClean="0"/>
            <a:t>. . .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Fully Accredited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 Six Year University with Associate, Bachelor’s, and Master’s Degree Programs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Recognized provider of quality graduates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80 years of quality education</a:t>
          </a:r>
          <a:endParaRPr lang="en-US" sz="2600" kern="1200" dirty="0"/>
        </a:p>
      </dsp:txBody>
      <dsp:txXfrm rot="5400000">
        <a:off x="3343656" y="-100584"/>
        <a:ext cx="3779520" cy="4925568"/>
      </dsp:txXfrm>
    </dsp:sp>
    <dsp:sp modelId="{1750B087-3324-47D9-B98B-0F567CE8A95A}">
      <dsp:nvSpPr>
        <dsp:cNvPr id="0" name=""/>
        <dsp:cNvSpPr/>
      </dsp:nvSpPr>
      <dsp:spPr>
        <a:xfrm>
          <a:off x="0" y="0"/>
          <a:ext cx="2770632" cy="4724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7243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27528E-A8D9-4A0F-AF06-215EF1BE74A2}">
      <dsp:nvSpPr>
        <dsp:cNvPr id="0" name=""/>
        <dsp:cNvSpPr/>
      </dsp:nvSpPr>
      <dsp:spPr>
        <a:xfrm rot="5400000">
          <a:off x="3343656" y="-100584"/>
          <a:ext cx="377952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Five Colleges:</a:t>
          </a:r>
          <a:endParaRPr lang="en-US" sz="24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Business &amp; Management</a:t>
          </a:r>
          <a:endParaRPr lang="en-US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Engineering &amp; Information Sciences</a:t>
          </a:r>
          <a:endParaRPr lang="en-US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Health Sciences</a:t>
          </a:r>
          <a:endParaRPr lang="en-US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Liberal Arts &amp; Sciences</a:t>
          </a:r>
          <a:endParaRPr lang="en-US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Media Arts &amp; Technology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</dsp:txBody>
      <dsp:txXfrm rot="5400000">
        <a:off x="3343656" y="-100584"/>
        <a:ext cx="3779520" cy="4925568"/>
      </dsp:txXfrm>
    </dsp:sp>
    <dsp:sp modelId="{1750B087-3324-47D9-B98B-0F567CE8A95A}">
      <dsp:nvSpPr>
        <dsp:cNvPr id="0" name=""/>
        <dsp:cNvSpPr/>
      </dsp:nvSpPr>
      <dsp:spPr>
        <a:xfrm>
          <a:off x="0" y="0"/>
          <a:ext cx="2770632" cy="4724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72439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27528E-A8D9-4A0F-AF06-215EF1BE74A2}">
      <dsp:nvSpPr>
        <dsp:cNvPr id="0" name=""/>
        <dsp:cNvSpPr/>
      </dsp:nvSpPr>
      <dsp:spPr>
        <a:xfrm rot="5400000">
          <a:off x="3343656" y="-100584"/>
          <a:ext cx="377952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Other Fun Facts:</a:t>
          </a:r>
          <a:endParaRPr 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More than 90 locations across the US and Canada -- plus online courses.</a:t>
          </a:r>
          <a:endParaRPr 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Student Career Success Rate of Over 90% overall    --but not the GSP Program</a:t>
          </a:r>
          <a:endParaRPr lang="en-US" sz="24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</dsp:txBody>
      <dsp:txXfrm rot="5400000">
        <a:off x="3343656" y="-100584"/>
        <a:ext cx="3779520" cy="4925568"/>
      </dsp:txXfrm>
    </dsp:sp>
    <dsp:sp modelId="{1750B087-3324-47D9-B98B-0F567CE8A95A}">
      <dsp:nvSpPr>
        <dsp:cNvPr id="0" name=""/>
        <dsp:cNvSpPr/>
      </dsp:nvSpPr>
      <dsp:spPr>
        <a:xfrm>
          <a:off x="0" y="0"/>
          <a:ext cx="2770632" cy="4724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accent2">
                  <a:lumMod val="50000"/>
                </a:schemeClr>
              </a:solidFill>
            </a:rPr>
            <a:t>Who is DeVry University?</a:t>
          </a:r>
          <a:endParaRPr lang="en-US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2770632" cy="47243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87DE0-F6A0-4DC6-8F9C-1AEE666FC098}">
      <dsp:nvSpPr>
        <dsp:cNvPr id="0" name=""/>
        <dsp:cNvSpPr/>
      </dsp:nvSpPr>
      <dsp:spPr>
        <a:xfrm rot="5400000">
          <a:off x="3557016" y="-367284"/>
          <a:ext cx="3352800" cy="4925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59% for all DeVry.</a:t>
          </a:r>
          <a:endParaRPr lang="en-US" sz="4100" kern="1200" dirty="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Fremont has been consistently higher, but we still have work to do.</a:t>
          </a:r>
          <a:endParaRPr lang="en-US" sz="4100" kern="1200" dirty="0"/>
        </a:p>
      </dsp:txBody>
      <dsp:txXfrm rot="5400000">
        <a:off x="3557016" y="-367284"/>
        <a:ext cx="3352800" cy="4925568"/>
      </dsp:txXfrm>
    </dsp:sp>
    <dsp:sp modelId="{03079CBC-3BC9-4440-8CDE-204D4659D08A}">
      <dsp:nvSpPr>
        <dsp:cNvPr id="0" name=""/>
        <dsp:cNvSpPr/>
      </dsp:nvSpPr>
      <dsp:spPr>
        <a:xfrm>
          <a:off x="0" y="0"/>
          <a:ext cx="2770632" cy="419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accent2">
                  <a:lumMod val="50000"/>
                </a:schemeClr>
              </a:solidFill>
            </a:rPr>
            <a:t>GSP Specific Career Success</a:t>
          </a:r>
          <a:r>
            <a:rPr lang="en-US" sz="4400" kern="1200" dirty="0" smtClean="0"/>
            <a:t>	</a:t>
          </a:r>
          <a:endParaRPr lang="en-US" sz="4400" kern="1200" dirty="0"/>
        </a:p>
      </dsp:txBody>
      <dsp:txXfrm>
        <a:off x="0" y="0"/>
        <a:ext cx="2770632" cy="41910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80AB27-C77C-4A92-979B-4BEDDF558EAC}">
      <dsp:nvSpPr>
        <dsp:cNvPr id="0" name=""/>
        <dsp:cNvSpPr/>
      </dsp:nvSpPr>
      <dsp:spPr>
        <a:xfrm rot="5400000">
          <a:off x="5928038" y="-1162107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Jr. PC Game Engineer </a:t>
          </a:r>
          <a:endParaRPr lang="en-US" sz="1600" kern="1200" dirty="0"/>
        </a:p>
      </dsp:txBody>
      <dsp:txXfrm rot="5400000">
        <a:off x="5928038" y="-1162107"/>
        <a:ext cx="536153" cy="2996707"/>
      </dsp:txXfrm>
    </dsp:sp>
    <dsp:sp modelId="{1B760228-B41D-4E07-B463-B89DAB4D6F83}">
      <dsp:nvSpPr>
        <dsp:cNvPr id="0" name=""/>
        <dsp:cNvSpPr/>
      </dsp:nvSpPr>
      <dsp:spPr>
        <a:xfrm>
          <a:off x="786" y="1151"/>
          <a:ext cx="4696974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Namco Networks of America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1151"/>
        <a:ext cx="4696974" cy="670191"/>
      </dsp:txXfrm>
    </dsp:sp>
    <dsp:sp modelId="{D1337B55-37C4-42AA-90D9-AD6652101FDD}">
      <dsp:nvSpPr>
        <dsp:cNvPr id="0" name=""/>
        <dsp:cNvSpPr/>
      </dsp:nvSpPr>
      <dsp:spPr>
        <a:xfrm rot="5400000">
          <a:off x="5911333" y="-468276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Quality Assurance Tester	 </a:t>
          </a:r>
          <a:endParaRPr lang="en-US" sz="1600" kern="1200" dirty="0"/>
        </a:p>
      </dsp:txBody>
      <dsp:txXfrm rot="5400000">
        <a:off x="5911333" y="-468276"/>
        <a:ext cx="536153" cy="2996707"/>
      </dsp:txXfrm>
    </dsp:sp>
    <dsp:sp modelId="{BA4C2828-75BD-4D7A-AAD6-873FC41DECE4}">
      <dsp:nvSpPr>
        <dsp:cNvPr id="0" name=""/>
        <dsp:cNvSpPr/>
      </dsp:nvSpPr>
      <dsp:spPr>
        <a:xfrm>
          <a:off x="786" y="704852"/>
          <a:ext cx="4696957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Namco Bandai of America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704852"/>
        <a:ext cx="4696957" cy="670191"/>
      </dsp:txXfrm>
    </dsp:sp>
    <dsp:sp modelId="{8C7B4085-55A9-4920-948B-4B900DAF50DC}">
      <dsp:nvSpPr>
        <dsp:cNvPr id="0" name=""/>
        <dsp:cNvSpPr/>
      </dsp:nvSpPr>
      <dsp:spPr>
        <a:xfrm rot="5400000">
          <a:off x="5928021" y="245295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Intern Programmer</a:t>
          </a:r>
          <a:endParaRPr lang="en-US" sz="1600" kern="1200" dirty="0"/>
        </a:p>
      </dsp:txBody>
      <dsp:txXfrm rot="5400000">
        <a:off x="5928021" y="245295"/>
        <a:ext cx="536153" cy="2996707"/>
      </dsp:txXfrm>
    </dsp:sp>
    <dsp:sp modelId="{A95462F4-3E82-445A-91DF-D180C6F75CBD}">
      <dsp:nvSpPr>
        <dsp:cNvPr id="0" name=""/>
        <dsp:cNvSpPr/>
      </dsp:nvSpPr>
      <dsp:spPr>
        <a:xfrm>
          <a:off x="786" y="1408553"/>
          <a:ext cx="4696957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solidFill>
                <a:schemeClr val="accent2">
                  <a:lumMod val="50000"/>
                </a:schemeClr>
              </a:solidFill>
            </a:rPr>
            <a:t>Kalloc</a:t>
          </a: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 Studios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1408553"/>
        <a:ext cx="4696957" cy="670191"/>
      </dsp:txXfrm>
    </dsp:sp>
    <dsp:sp modelId="{F092DE7C-0008-49D0-B6AC-BDE3385231EC}">
      <dsp:nvSpPr>
        <dsp:cNvPr id="0" name=""/>
        <dsp:cNvSpPr/>
      </dsp:nvSpPr>
      <dsp:spPr>
        <a:xfrm rot="5400000">
          <a:off x="5928982" y="948996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CQC Tester </a:t>
          </a:r>
          <a:endParaRPr lang="en-US" sz="1600" kern="1200" dirty="0"/>
        </a:p>
      </dsp:txBody>
      <dsp:txXfrm rot="5400000">
        <a:off x="5928982" y="948996"/>
        <a:ext cx="536153" cy="2996707"/>
      </dsp:txXfrm>
    </dsp:sp>
    <dsp:sp modelId="{A0D64122-E673-4312-9F1E-BFC6F824BBE0}">
      <dsp:nvSpPr>
        <dsp:cNvPr id="0" name=""/>
        <dsp:cNvSpPr/>
      </dsp:nvSpPr>
      <dsp:spPr>
        <a:xfrm>
          <a:off x="786" y="2112254"/>
          <a:ext cx="4697918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EA Jobs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2112254"/>
        <a:ext cx="4697918" cy="670191"/>
      </dsp:txXfrm>
    </dsp:sp>
    <dsp:sp modelId="{DD55DF22-C57F-4294-8673-6B2EA6008F2B}">
      <dsp:nvSpPr>
        <dsp:cNvPr id="0" name=""/>
        <dsp:cNvSpPr/>
      </dsp:nvSpPr>
      <dsp:spPr>
        <a:xfrm rot="5400000">
          <a:off x="5928982" y="1652697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Game Tester </a:t>
          </a:r>
          <a:endParaRPr lang="en-US" sz="1600" kern="1200" dirty="0"/>
        </a:p>
      </dsp:txBody>
      <dsp:txXfrm rot="5400000">
        <a:off x="5928982" y="1652697"/>
        <a:ext cx="536153" cy="2996707"/>
      </dsp:txXfrm>
    </dsp:sp>
    <dsp:sp modelId="{D66ADF14-80CF-43B3-92CB-BC580B086D19}">
      <dsp:nvSpPr>
        <dsp:cNvPr id="0" name=""/>
        <dsp:cNvSpPr/>
      </dsp:nvSpPr>
      <dsp:spPr>
        <a:xfrm>
          <a:off x="786" y="2815956"/>
          <a:ext cx="4697918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PSINAPSE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2815956"/>
        <a:ext cx="4697918" cy="670191"/>
      </dsp:txXfrm>
    </dsp:sp>
    <dsp:sp modelId="{76415109-46F4-4AC1-97B1-6DE45D228A1A}">
      <dsp:nvSpPr>
        <dsp:cNvPr id="0" name=""/>
        <dsp:cNvSpPr/>
      </dsp:nvSpPr>
      <dsp:spPr>
        <a:xfrm rot="5400000">
          <a:off x="5928982" y="2356399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Game Applications Test Engineer</a:t>
          </a:r>
          <a:endParaRPr lang="en-US" sz="1600" kern="1200" dirty="0"/>
        </a:p>
      </dsp:txBody>
      <dsp:txXfrm rot="5400000">
        <a:off x="5928982" y="2356399"/>
        <a:ext cx="536153" cy="2996707"/>
      </dsp:txXfrm>
    </dsp:sp>
    <dsp:sp modelId="{12735F1A-BB5B-4075-9884-977651135B9C}">
      <dsp:nvSpPr>
        <dsp:cNvPr id="0" name=""/>
        <dsp:cNvSpPr/>
      </dsp:nvSpPr>
      <dsp:spPr>
        <a:xfrm>
          <a:off x="786" y="3519657"/>
          <a:ext cx="4697918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Wireless </a:t>
          </a:r>
          <a:r>
            <a:rPr lang="en-US" sz="2700" kern="1200" dirty="0" err="1" smtClean="0">
              <a:solidFill>
                <a:schemeClr val="accent2">
                  <a:lumMod val="50000"/>
                </a:schemeClr>
              </a:solidFill>
            </a:rPr>
            <a:t>Mobi</a:t>
          </a: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 Solution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3519657"/>
        <a:ext cx="4697918" cy="6701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80AB27-C77C-4A92-979B-4BEDDF558EAC}">
      <dsp:nvSpPr>
        <dsp:cNvPr id="0" name=""/>
        <dsp:cNvSpPr/>
      </dsp:nvSpPr>
      <dsp:spPr>
        <a:xfrm rot="5400000">
          <a:off x="5928038" y="-1162107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Quality Assurance Test Engineer </a:t>
          </a:r>
          <a:endParaRPr lang="en-US" sz="1600" kern="1200" dirty="0">
            <a:solidFill>
              <a:schemeClr val="tx1"/>
            </a:solidFill>
          </a:endParaRPr>
        </a:p>
      </dsp:txBody>
      <dsp:txXfrm rot="5400000">
        <a:off x="5928038" y="-1162107"/>
        <a:ext cx="536153" cy="2996707"/>
      </dsp:txXfrm>
    </dsp:sp>
    <dsp:sp modelId="{1B760228-B41D-4E07-B463-B89DAB4D6F83}">
      <dsp:nvSpPr>
        <dsp:cNvPr id="0" name=""/>
        <dsp:cNvSpPr/>
      </dsp:nvSpPr>
      <dsp:spPr>
        <a:xfrm>
          <a:off x="786" y="1151"/>
          <a:ext cx="4696974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Leapfrog</a:t>
          </a:r>
          <a:r>
            <a:rPr lang="en-US" sz="2700" kern="1200" dirty="0" smtClean="0">
              <a:solidFill>
                <a:schemeClr val="accent5">
                  <a:lumMod val="50000"/>
                </a:schemeClr>
              </a:solidFill>
            </a:rPr>
            <a:t> 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1151"/>
        <a:ext cx="4696974" cy="670191"/>
      </dsp:txXfrm>
    </dsp:sp>
    <dsp:sp modelId="{D1337B55-37C4-42AA-90D9-AD6652101FDD}">
      <dsp:nvSpPr>
        <dsp:cNvPr id="0" name=""/>
        <dsp:cNvSpPr/>
      </dsp:nvSpPr>
      <dsp:spPr>
        <a:xfrm rot="5400000">
          <a:off x="5911333" y="-468276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QA Programmer	 </a:t>
          </a:r>
          <a:endParaRPr lang="en-US" sz="1600" kern="1200" dirty="0"/>
        </a:p>
      </dsp:txBody>
      <dsp:txXfrm rot="5400000">
        <a:off x="5911333" y="-468276"/>
        <a:ext cx="536153" cy="2996707"/>
      </dsp:txXfrm>
    </dsp:sp>
    <dsp:sp modelId="{BA4C2828-75BD-4D7A-AAD6-873FC41DECE4}">
      <dsp:nvSpPr>
        <dsp:cNvPr id="0" name=""/>
        <dsp:cNvSpPr/>
      </dsp:nvSpPr>
      <dsp:spPr>
        <a:xfrm>
          <a:off x="786" y="704852"/>
          <a:ext cx="4696957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Electronic Arts 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704852"/>
        <a:ext cx="4696957" cy="670191"/>
      </dsp:txXfrm>
    </dsp:sp>
    <dsp:sp modelId="{8C7B4085-55A9-4920-948B-4B900DAF50DC}">
      <dsp:nvSpPr>
        <dsp:cNvPr id="0" name=""/>
        <dsp:cNvSpPr/>
      </dsp:nvSpPr>
      <dsp:spPr>
        <a:xfrm rot="5400000">
          <a:off x="5928021" y="245295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</a:rPr>
            <a:t>Game Applications Test Engineer</a:t>
          </a:r>
          <a:endParaRPr lang="en-US" sz="1600" kern="1200" dirty="0">
            <a:solidFill>
              <a:schemeClr val="tx2"/>
            </a:solidFill>
          </a:endParaRPr>
        </a:p>
      </dsp:txBody>
      <dsp:txXfrm rot="5400000">
        <a:off x="5928021" y="245295"/>
        <a:ext cx="536153" cy="2996707"/>
      </dsp:txXfrm>
    </dsp:sp>
    <dsp:sp modelId="{A95462F4-3E82-445A-91DF-D180C6F75CBD}">
      <dsp:nvSpPr>
        <dsp:cNvPr id="0" name=""/>
        <dsp:cNvSpPr/>
      </dsp:nvSpPr>
      <dsp:spPr>
        <a:xfrm>
          <a:off x="786" y="1408553"/>
          <a:ext cx="4696957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Wireless Mobile Solution 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1408553"/>
        <a:ext cx="4696957" cy="670191"/>
      </dsp:txXfrm>
    </dsp:sp>
    <dsp:sp modelId="{F092DE7C-0008-49D0-B6AC-BDE3385231EC}">
      <dsp:nvSpPr>
        <dsp:cNvPr id="0" name=""/>
        <dsp:cNvSpPr/>
      </dsp:nvSpPr>
      <dsp:spPr>
        <a:xfrm rot="5400000">
          <a:off x="5878480" y="979525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</a:rPr>
            <a:t>Software Quality Assurance Tester</a:t>
          </a:r>
          <a:endParaRPr lang="en-US" sz="1600" kern="1200" dirty="0">
            <a:solidFill>
              <a:schemeClr val="tx2"/>
            </a:solidFill>
          </a:endParaRPr>
        </a:p>
      </dsp:txBody>
      <dsp:txXfrm rot="5400000">
        <a:off x="5878480" y="979525"/>
        <a:ext cx="536153" cy="2996707"/>
      </dsp:txXfrm>
    </dsp:sp>
    <dsp:sp modelId="{A0D64122-E673-4312-9F1E-BFC6F824BBE0}">
      <dsp:nvSpPr>
        <dsp:cNvPr id="0" name=""/>
        <dsp:cNvSpPr/>
      </dsp:nvSpPr>
      <dsp:spPr>
        <a:xfrm>
          <a:off x="0" y="2133600"/>
          <a:ext cx="4697918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solidFill>
                <a:schemeClr val="accent2">
                  <a:lumMod val="50000"/>
                </a:schemeClr>
              </a:solidFill>
            </a:rPr>
            <a:t>Aerotek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2133600"/>
        <a:ext cx="4697918" cy="670191"/>
      </dsp:txXfrm>
    </dsp:sp>
    <dsp:sp modelId="{DD55DF22-C57F-4294-8673-6B2EA6008F2B}">
      <dsp:nvSpPr>
        <dsp:cNvPr id="0" name=""/>
        <dsp:cNvSpPr/>
      </dsp:nvSpPr>
      <dsp:spPr>
        <a:xfrm rot="5400000">
          <a:off x="5928982" y="1652697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Game Tester </a:t>
          </a:r>
          <a:endParaRPr lang="en-US" sz="1600" kern="1200" dirty="0"/>
        </a:p>
      </dsp:txBody>
      <dsp:txXfrm rot="5400000">
        <a:off x="5928982" y="1652697"/>
        <a:ext cx="536153" cy="2996707"/>
      </dsp:txXfrm>
    </dsp:sp>
    <dsp:sp modelId="{D66ADF14-80CF-43B3-92CB-BC580B086D19}">
      <dsp:nvSpPr>
        <dsp:cNvPr id="0" name=""/>
        <dsp:cNvSpPr/>
      </dsp:nvSpPr>
      <dsp:spPr>
        <a:xfrm>
          <a:off x="786" y="2815956"/>
          <a:ext cx="4697918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rPr>
            <a:t>Sony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2815956"/>
        <a:ext cx="4697918" cy="670191"/>
      </dsp:txXfrm>
    </dsp:sp>
    <dsp:sp modelId="{76415109-46F4-4AC1-97B1-6DE45D228A1A}">
      <dsp:nvSpPr>
        <dsp:cNvPr id="0" name=""/>
        <dsp:cNvSpPr/>
      </dsp:nvSpPr>
      <dsp:spPr>
        <a:xfrm rot="5400000">
          <a:off x="5928982" y="2356399"/>
          <a:ext cx="536153" cy="2996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cs typeface="Arial" pitchFamily="34" charset="0"/>
            </a:rPr>
            <a:t>Jr. PC Game Engineer Intern</a:t>
          </a:r>
          <a:endParaRPr lang="en-US" sz="1600" kern="1200" dirty="0">
            <a:solidFill>
              <a:schemeClr val="tx2"/>
            </a:solidFill>
          </a:endParaRPr>
        </a:p>
      </dsp:txBody>
      <dsp:txXfrm rot="5400000">
        <a:off x="5928982" y="2356399"/>
        <a:ext cx="536153" cy="2996707"/>
      </dsp:txXfrm>
    </dsp:sp>
    <dsp:sp modelId="{12735F1A-BB5B-4075-9884-977651135B9C}">
      <dsp:nvSpPr>
        <dsp:cNvPr id="0" name=""/>
        <dsp:cNvSpPr/>
      </dsp:nvSpPr>
      <dsp:spPr>
        <a:xfrm>
          <a:off x="786" y="3519657"/>
          <a:ext cx="4697918" cy="6701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rPr>
            <a:t>Namco Networks of America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86" y="3519657"/>
        <a:ext cx="4697918" cy="67019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1E8409-7BB9-423C-8EEE-137CCAE5E490}">
      <dsp:nvSpPr>
        <dsp:cNvPr id="0" name=""/>
        <dsp:cNvSpPr/>
      </dsp:nvSpPr>
      <dsp:spPr>
        <a:xfrm rot="5400000">
          <a:off x="4974589" y="-2138846"/>
          <a:ext cx="517653" cy="492556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Software Programmer</a:t>
          </a:r>
          <a:endParaRPr lang="en-US" sz="1500" kern="1200" dirty="0"/>
        </a:p>
      </dsp:txBody>
      <dsp:txXfrm rot="5400000">
        <a:off x="4974589" y="-2138846"/>
        <a:ext cx="517653" cy="4925568"/>
      </dsp:txXfrm>
    </dsp:sp>
    <dsp:sp modelId="{EE2AFE1C-FF5B-4650-BCCB-C950C914EFD9}">
      <dsp:nvSpPr>
        <dsp:cNvPr id="0" name=""/>
        <dsp:cNvSpPr/>
      </dsp:nvSpPr>
      <dsp:spPr>
        <a:xfrm>
          <a:off x="0" y="403"/>
          <a:ext cx="2770632" cy="6470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Hewlett Packard</a:t>
          </a:r>
          <a:endParaRPr lang="en-US" sz="2200" kern="1200" dirty="0"/>
        </a:p>
      </dsp:txBody>
      <dsp:txXfrm>
        <a:off x="0" y="403"/>
        <a:ext cx="2770632" cy="647067"/>
      </dsp:txXfrm>
    </dsp:sp>
    <dsp:sp modelId="{90687C82-3A71-4E42-B522-272366221170}">
      <dsp:nvSpPr>
        <dsp:cNvPr id="0" name=""/>
        <dsp:cNvSpPr/>
      </dsp:nvSpPr>
      <dsp:spPr>
        <a:xfrm rot="5400000">
          <a:off x="4974589" y="-1459425"/>
          <a:ext cx="517653" cy="492556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Software Engineer</a:t>
          </a:r>
          <a:endParaRPr lang="en-US" sz="1500" kern="1200" dirty="0"/>
        </a:p>
      </dsp:txBody>
      <dsp:txXfrm rot="5400000">
        <a:off x="4974589" y="-1459425"/>
        <a:ext cx="517653" cy="4925568"/>
      </dsp:txXfrm>
    </dsp:sp>
    <dsp:sp modelId="{1875387B-9D91-40CF-BF09-B881CD8AE19B}">
      <dsp:nvSpPr>
        <dsp:cNvPr id="0" name=""/>
        <dsp:cNvSpPr/>
      </dsp:nvSpPr>
      <dsp:spPr>
        <a:xfrm>
          <a:off x="0" y="679824"/>
          <a:ext cx="2770632" cy="6470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Barracuda Networks</a:t>
          </a:r>
          <a:endParaRPr lang="en-US" sz="2200" kern="1200" dirty="0"/>
        </a:p>
      </dsp:txBody>
      <dsp:txXfrm>
        <a:off x="0" y="679824"/>
        <a:ext cx="2770632" cy="647067"/>
      </dsp:txXfrm>
    </dsp:sp>
    <dsp:sp modelId="{568B3FE3-E6DD-418F-B179-2204BFB97054}">
      <dsp:nvSpPr>
        <dsp:cNvPr id="0" name=""/>
        <dsp:cNvSpPr/>
      </dsp:nvSpPr>
      <dsp:spPr>
        <a:xfrm rot="5400000">
          <a:off x="4974589" y="-780004"/>
          <a:ext cx="517653" cy="492556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Post Graduate Intern</a:t>
          </a:r>
          <a:endParaRPr lang="en-US" sz="1500" kern="1200" dirty="0"/>
        </a:p>
      </dsp:txBody>
      <dsp:txXfrm rot="5400000">
        <a:off x="4974589" y="-780004"/>
        <a:ext cx="517653" cy="4925568"/>
      </dsp:txXfrm>
    </dsp:sp>
    <dsp:sp modelId="{6390875D-92F7-4D13-BADB-9A8569144F6A}">
      <dsp:nvSpPr>
        <dsp:cNvPr id="0" name=""/>
        <dsp:cNvSpPr/>
      </dsp:nvSpPr>
      <dsp:spPr>
        <a:xfrm>
          <a:off x="0" y="1359245"/>
          <a:ext cx="2770632" cy="6470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NASA</a:t>
          </a:r>
          <a:endParaRPr lang="en-US" sz="2200" kern="1200" dirty="0"/>
        </a:p>
      </dsp:txBody>
      <dsp:txXfrm>
        <a:off x="0" y="1359245"/>
        <a:ext cx="2770632" cy="647067"/>
      </dsp:txXfrm>
    </dsp:sp>
    <dsp:sp modelId="{E2D18FEA-0459-460A-9D25-B9EE12D68C5A}">
      <dsp:nvSpPr>
        <dsp:cNvPr id="0" name=""/>
        <dsp:cNvSpPr/>
      </dsp:nvSpPr>
      <dsp:spPr>
        <a:xfrm rot="5400000">
          <a:off x="4974589" y="-100584"/>
          <a:ext cx="517653" cy="492556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Jr. IT Professional </a:t>
          </a:r>
          <a:endParaRPr lang="en-US" sz="1500" kern="1200" dirty="0"/>
        </a:p>
      </dsp:txBody>
      <dsp:txXfrm rot="5400000">
        <a:off x="4974589" y="-100584"/>
        <a:ext cx="517653" cy="4925568"/>
      </dsp:txXfrm>
    </dsp:sp>
    <dsp:sp modelId="{7D52FCBB-A836-4158-8669-1F4095097A91}">
      <dsp:nvSpPr>
        <dsp:cNvPr id="0" name=""/>
        <dsp:cNvSpPr/>
      </dsp:nvSpPr>
      <dsp:spPr>
        <a:xfrm>
          <a:off x="0" y="2038666"/>
          <a:ext cx="2770632" cy="6470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Peking</a:t>
          </a:r>
          <a:endParaRPr lang="en-US" sz="2200" kern="1200" dirty="0"/>
        </a:p>
      </dsp:txBody>
      <dsp:txXfrm>
        <a:off x="0" y="2038666"/>
        <a:ext cx="2770632" cy="647067"/>
      </dsp:txXfrm>
    </dsp:sp>
    <dsp:sp modelId="{DB869D92-FA24-43C5-A613-B2DDC931F324}">
      <dsp:nvSpPr>
        <dsp:cNvPr id="0" name=""/>
        <dsp:cNvSpPr/>
      </dsp:nvSpPr>
      <dsp:spPr>
        <a:xfrm rot="5400000">
          <a:off x="4974589" y="578836"/>
          <a:ext cx="517653" cy="492556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Application Quality Specialist II </a:t>
          </a:r>
          <a:endParaRPr lang="en-US" sz="1500" kern="1200" dirty="0"/>
        </a:p>
      </dsp:txBody>
      <dsp:txXfrm rot="5400000">
        <a:off x="4974589" y="578836"/>
        <a:ext cx="517653" cy="4925568"/>
      </dsp:txXfrm>
    </dsp:sp>
    <dsp:sp modelId="{B638FFFF-D75D-4940-99B9-45CA99F793DD}">
      <dsp:nvSpPr>
        <dsp:cNvPr id="0" name=""/>
        <dsp:cNvSpPr/>
      </dsp:nvSpPr>
      <dsp:spPr>
        <a:xfrm>
          <a:off x="0" y="2718087"/>
          <a:ext cx="2770632" cy="6470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Lifescan</a:t>
          </a:r>
          <a:r>
            <a:rPr lang="en-US" sz="2200" kern="1200" dirty="0" smtClean="0"/>
            <a:t>, Inc</a:t>
          </a:r>
          <a:endParaRPr lang="en-US" sz="2200" kern="1200" dirty="0"/>
        </a:p>
      </dsp:txBody>
      <dsp:txXfrm>
        <a:off x="0" y="2718087"/>
        <a:ext cx="2770632" cy="647067"/>
      </dsp:txXfrm>
    </dsp:sp>
    <dsp:sp modelId="{24EC1128-6392-48E6-85F1-046A81BC07E0}">
      <dsp:nvSpPr>
        <dsp:cNvPr id="0" name=""/>
        <dsp:cNvSpPr/>
      </dsp:nvSpPr>
      <dsp:spPr>
        <a:xfrm rot="5400000">
          <a:off x="4974589" y="1258257"/>
          <a:ext cx="517653" cy="492556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Database Administrator </a:t>
          </a:r>
          <a:endParaRPr lang="en-US" sz="1500" kern="1200" dirty="0"/>
        </a:p>
      </dsp:txBody>
      <dsp:txXfrm rot="5400000">
        <a:off x="4974589" y="1258257"/>
        <a:ext cx="517653" cy="4925568"/>
      </dsp:txXfrm>
    </dsp:sp>
    <dsp:sp modelId="{A5D9564C-6F35-4442-8282-B7595C9A6ED7}">
      <dsp:nvSpPr>
        <dsp:cNvPr id="0" name=""/>
        <dsp:cNvSpPr/>
      </dsp:nvSpPr>
      <dsp:spPr>
        <a:xfrm>
          <a:off x="0" y="3397507"/>
          <a:ext cx="2770632" cy="6470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Docustream</a:t>
          </a:r>
          <a:endParaRPr lang="en-US" sz="2200" kern="1200" dirty="0"/>
        </a:p>
      </dsp:txBody>
      <dsp:txXfrm>
        <a:off x="0" y="3397507"/>
        <a:ext cx="2770632" cy="647067"/>
      </dsp:txXfrm>
    </dsp:sp>
    <dsp:sp modelId="{6709D6CC-FE34-4AD5-8C54-59EC22769174}">
      <dsp:nvSpPr>
        <dsp:cNvPr id="0" name=""/>
        <dsp:cNvSpPr/>
      </dsp:nvSpPr>
      <dsp:spPr>
        <a:xfrm rot="5400000">
          <a:off x="4974589" y="1937678"/>
          <a:ext cx="517653" cy="492556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Localization Analysis Engineer 			</a:t>
          </a:r>
          <a:endParaRPr lang="en-US" sz="1500" kern="1200" dirty="0"/>
        </a:p>
      </dsp:txBody>
      <dsp:txXfrm rot="5400000">
        <a:off x="4974589" y="1937678"/>
        <a:ext cx="517653" cy="4925568"/>
      </dsp:txXfrm>
    </dsp:sp>
    <dsp:sp modelId="{774A362C-BDAF-44A6-B2F8-3568F988D6F0}">
      <dsp:nvSpPr>
        <dsp:cNvPr id="0" name=""/>
        <dsp:cNvSpPr/>
      </dsp:nvSpPr>
      <dsp:spPr>
        <a:xfrm>
          <a:off x="0" y="4076928"/>
          <a:ext cx="2770632" cy="6470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Translations.com</a:t>
          </a:r>
          <a:endParaRPr lang="en-US" sz="2200" kern="1200" dirty="0"/>
        </a:p>
      </dsp:txBody>
      <dsp:txXfrm>
        <a:off x="0" y="4076928"/>
        <a:ext cx="2770632" cy="647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34ED96-48DB-480D-B28F-BFD96A469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1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66" charset="-128"/>
        <a:cs typeface="ＭＳ Ｐゴシック" pitchFamily="6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66" charset="-128"/>
        <a:cs typeface="ＭＳ Ｐゴシック" pitchFamily="66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66" charset="-128"/>
        <a:cs typeface="ＭＳ Ｐゴシック" pitchFamily="66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66" charset="-128"/>
        <a:cs typeface="ＭＳ Ｐゴシック" pitchFamily="66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66" charset="-128"/>
        <a:cs typeface="ＭＳ Ｐゴシック" pitchFamily="66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953000"/>
            <a:ext cx="7772400" cy="533400"/>
          </a:xfrm>
          <a:solidFill>
            <a:schemeClr val="tx1"/>
          </a:solidFill>
        </p:spPr>
        <p:txBody>
          <a:bodyPr/>
          <a:lstStyle>
            <a:lvl1pPr algn="ctr">
              <a:defRPr sz="2800">
                <a:latin typeface="Garamond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10400" y="63246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ea typeface="MS Pゴシック" pitchFamily="-92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6F064-276D-4545-9254-0DC6A482D18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0"/>
            <a:ext cx="19240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6197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EA749-C068-4212-A18D-5F14A89A9CB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6B09F-196F-4AC5-AD61-050C07788B1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343-FDAA-4402-95D3-56B726EF3AE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14400"/>
            <a:ext cx="3771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771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B2271-AEBC-4CC8-A146-EF3BC097EB2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4FD76-47B1-4686-8A8D-E7D0D4C90E1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F825C-8D32-499D-9096-C461E3E5E33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5805-1E9E-46C2-89F4-CC01115F158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BA5D-0177-4A82-B2D8-9D54E7A338C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66388-ED96-48F8-90E1-70E893B88AF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VUMasterSlide_2ndSl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0"/>
            <a:ext cx="662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14400"/>
            <a:ext cx="769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860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ea typeface="MS Pゴシック" pitchFamily="-92" charset="-128"/>
              </a:defRPr>
            </a:lvl1pPr>
          </a:lstStyle>
          <a:p>
            <a:pPr>
              <a:defRPr/>
            </a:pPr>
            <a:fld id="{D3A50365-569C-4D1E-BF5B-38568FC8F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65" charset="0"/>
          <a:ea typeface="MS Pゴシック" pitchFamily="-92" charset="-128"/>
          <a:cs typeface="MS Pゴシック" pitchFamily="-92" charset="-128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1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Font typeface="Times" pitchFamily="-65" charset="0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itchFamily="-65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-65" charset="0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-65" charset="0"/>
        <a:buChar char="•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-65" charset="0"/>
        <a:buChar char="•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-65" charset="0"/>
        <a:buChar char="•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-65" charset="0"/>
        <a:buChar char="•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3659" y="914400"/>
            <a:ext cx="671288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81200" y="51816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oper Black" pitchFamily="18" charset="0"/>
              </a:rPr>
              <a:t>Let’s do lunch!</a:t>
            </a:r>
            <a:endParaRPr lang="en-US" sz="3200" dirty="0">
              <a:latin typeface="Cooper Blac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Employment – Gaming Industry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91222889"/>
              </p:ext>
            </p:extLst>
          </p:nvPr>
        </p:nvGraphicFramePr>
        <p:xfrm>
          <a:off x="533400" y="914400"/>
          <a:ext cx="7696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Employment: Non-Gaming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3000" y="9906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1982148"/>
              </p:ext>
            </p:extLst>
          </p:nvPr>
        </p:nvGraphicFramePr>
        <p:xfrm>
          <a:off x="762000" y="914400"/>
          <a:ext cx="7696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73106521"/>
              </p:ext>
            </p:extLst>
          </p:nvPr>
        </p:nvGraphicFramePr>
        <p:xfrm>
          <a:off x="762000" y="914400"/>
          <a:ext cx="7696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11768633"/>
              </p:ext>
            </p:extLst>
          </p:nvPr>
        </p:nvGraphicFramePr>
        <p:xfrm>
          <a:off x="762000" y="914400"/>
          <a:ext cx="7696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9476850"/>
              </p:ext>
            </p:extLst>
          </p:nvPr>
        </p:nvGraphicFramePr>
        <p:xfrm>
          <a:off x="762000" y="9144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8108826"/>
              </p:ext>
            </p:extLst>
          </p:nvPr>
        </p:nvGraphicFramePr>
        <p:xfrm>
          <a:off x="762000" y="914400"/>
          <a:ext cx="7696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87970377"/>
              </p:ext>
            </p:extLst>
          </p:nvPr>
        </p:nvGraphicFramePr>
        <p:xfrm>
          <a:off x="762000" y="990600"/>
          <a:ext cx="7696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6B09F-196F-4AC5-AD61-050C07788B11}" type="slidenum">
              <a:rPr lang="en-US" smtClean="0"/>
              <a:pPr>
                <a:defRPr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384210"/>
              </p:ext>
            </p:extLst>
          </p:nvPr>
        </p:nvGraphicFramePr>
        <p:xfrm>
          <a:off x="838200" y="990600"/>
          <a:ext cx="7315200" cy="5486400"/>
        </p:xfrm>
        <a:graphic>
          <a:graphicData uri="http://schemas.openxmlformats.org/drawingml/2006/table">
            <a:tbl>
              <a:tblPr/>
              <a:tblGrid>
                <a:gridCol w="4972051"/>
                <a:gridCol w="1182831"/>
                <a:gridCol w="1160318"/>
              </a:tblGrid>
              <a:tr h="59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Program Course Areas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Courses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Credit Hours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Communication Skills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Humanities and Social Sciences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Personal &amp; Professional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Math and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19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Game &amp; Simulation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28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Advanced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Technical Alternate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6B09F-196F-4AC5-AD61-050C07788B11}" type="slidenum">
              <a:rPr lang="en-US" smtClean="0"/>
              <a:pPr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553200" cy="575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5549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8000" t="16000" r="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533400"/>
          </a:xfrm>
          <a:solidFill>
            <a:schemeClr val="accent1">
              <a:lumMod val="50000"/>
              <a:alpha val="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ranklin Gothic Demi Cond" pitchFamily="34" charset="0"/>
              </a:rPr>
              <a:t>Game &amp; Simulation Programming (GSP) Program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ranklin Gothic Demi Cond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ranklin Gothic Demi Cond" pitchFamily="34" charset="0"/>
              </a:rPr>
              <a:t>Industry Advisory Committee Meeting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7608446" y="6305550"/>
            <a:ext cx="1326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21 January 2010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5791200"/>
            <a:ext cx="379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Welcome!!!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IAC Meeting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7551566"/>
              </p:ext>
            </p:extLst>
          </p:nvPr>
        </p:nvGraphicFramePr>
        <p:xfrm>
          <a:off x="762000" y="914400"/>
          <a:ext cx="7696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199B1D-44C5-44C7-9EDE-EA05B87A23D6}" type="slidenum">
              <a:rPr lang="en-US" smtClean="0"/>
              <a:pPr/>
              <a:t>3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GSP IAC Meeting – 13 Jan 2011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861828655"/>
              </p:ext>
            </p:extLst>
          </p:nvPr>
        </p:nvGraphicFramePr>
        <p:xfrm>
          <a:off x="609600" y="914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199B1D-44C5-44C7-9EDE-EA05B87A23D6}" type="slidenum">
              <a:rPr lang="en-US" smtClean="0"/>
              <a:pPr/>
              <a:t>4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GSP IAC Meeting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762000" y="914400"/>
          <a:ext cx="7696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199B1D-44C5-44C7-9EDE-EA05B87A23D6}" type="slidenum">
              <a:rPr lang="en-US" smtClean="0"/>
              <a:pPr/>
              <a:t>5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GSP IAC Meeting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846112002"/>
              </p:ext>
            </p:extLst>
          </p:nvPr>
        </p:nvGraphicFramePr>
        <p:xfrm>
          <a:off x="762000" y="9144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199B1D-44C5-44C7-9EDE-EA05B87A23D6}" type="slidenum">
              <a:rPr lang="en-US" smtClean="0"/>
              <a:pPr/>
              <a:t>6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GSP IAC Meeting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762000" y="9144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199B1D-44C5-44C7-9EDE-EA05B87A23D6}" type="slidenum">
              <a:rPr lang="en-US" smtClean="0"/>
              <a:pPr/>
              <a:t>7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GSP IAC Meeting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762000" y="9144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Statistics for GSP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98413609"/>
              </p:ext>
            </p:extLst>
          </p:nvPr>
        </p:nvGraphicFramePr>
        <p:xfrm>
          <a:off x="762000" y="914400"/>
          <a:ext cx="7696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GSP Employment – Gaming Industry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16863068"/>
              </p:ext>
            </p:extLst>
          </p:nvPr>
        </p:nvGraphicFramePr>
        <p:xfrm>
          <a:off x="533400" y="914400"/>
          <a:ext cx="7696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D864A-9BD4-4C87-9B36-7165CBCC6EB3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Horizon">
  <a:themeElements>
    <a:clrScheme name="Blue Horizon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Horizon">
      <a:majorFont>
        <a:latin typeface="Arial"/>
        <a:ea typeface="MS Pゴシック"/>
        <a:cs typeface="MS Pゴシック"/>
      </a:majorFont>
      <a:minorFont>
        <a:latin typeface="Arial"/>
        <a:ea typeface="MS Pゴシック"/>
        <a:cs typeface="MS P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66" charset="-128"/>
            <a:cs typeface="ＭＳ Ｐゴシック" pitchFamily="6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66" charset="-128"/>
            <a:cs typeface="ＭＳ Ｐゴシック" pitchFamily="66" charset="-128"/>
          </a:defRPr>
        </a:defPPr>
      </a:lstStyle>
    </a:lnDef>
  </a:objectDefaults>
  <a:extraClrSchemeLst>
    <a:extraClrScheme>
      <a:clrScheme name="Blue Horizon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Horizon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2004:Templates:Presentations:Designs:Blue Horizon</Template>
  <TotalTime>3829</TotalTime>
  <Words>692</Words>
  <Application>Microsoft Office PowerPoint</Application>
  <PresentationFormat>On-screen Show (4:3)</PresentationFormat>
  <Paragraphs>192</Paragraphs>
  <Slides>20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Blue Horizon</vt:lpstr>
      <vt:lpstr>GSP IAC Meeting</vt:lpstr>
      <vt:lpstr>Game &amp; Simulation Programming (GSP) Program Industry Advisory Committee Meeting</vt:lpstr>
      <vt:lpstr>GSP IAC Meeting – 13 Jan 2011</vt:lpstr>
      <vt:lpstr>GSP IAC Meeting</vt:lpstr>
      <vt:lpstr>GSP IAC Meeting</vt:lpstr>
      <vt:lpstr>GSP IAC Meeting</vt:lpstr>
      <vt:lpstr>GSP IAC Meeting</vt:lpstr>
      <vt:lpstr>Employment Statistics for GSP</vt:lpstr>
      <vt:lpstr>GSP Employment – Gaming Industry</vt:lpstr>
      <vt:lpstr>GSP Employment – Gaming Industry</vt:lpstr>
      <vt:lpstr>Employment: Non-Gaming</vt:lpstr>
      <vt:lpstr>GSP IAC Meeting</vt:lpstr>
      <vt:lpstr>GSP IAC Meeting</vt:lpstr>
      <vt:lpstr>GSP IAC Meeting</vt:lpstr>
      <vt:lpstr>GSP IAC Meeting</vt:lpstr>
      <vt:lpstr>GSP IAC Meeting</vt:lpstr>
      <vt:lpstr>GSP IAC Meeting</vt:lpstr>
      <vt:lpstr>GSP IAC Meeting</vt:lpstr>
      <vt:lpstr>GSP IAC Meeting</vt:lpstr>
      <vt:lpstr>GSP IAC Meeting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Tootie</cp:lastModifiedBy>
  <cp:revision>83</cp:revision>
  <dcterms:created xsi:type="dcterms:W3CDTF">2009-07-07T19:43:27Z</dcterms:created>
  <dcterms:modified xsi:type="dcterms:W3CDTF">2011-01-13T20:36:16Z</dcterms:modified>
</cp:coreProperties>
</file>