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9" r:id="rId3"/>
    <p:sldId id="280" r:id="rId4"/>
    <p:sldId id="281" r:id="rId5"/>
    <p:sldId id="261" r:id="rId6"/>
    <p:sldId id="263" r:id="rId7"/>
    <p:sldId id="264" r:id="rId8"/>
    <p:sldId id="265" r:id="rId9"/>
    <p:sldId id="268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AA1B3-2892-45AF-A70F-E4F8DC4FFF4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20ABE-9A72-4386-9C2D-D39AE82C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2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1017C61-60EE-48B1-8101-C2643ED790B2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7CCEE2B-266D-474C-BAD2-5C48B33EE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9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7C61-60EE-48B1-8101-C2643ED790B2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EE2B-266D-474C-BAD2-5C48B33EE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7C61-60EE-48B1-8101-C2643ED790B2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EE2B-266D-474C-BAD2-5C48B33EE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31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7C61-60EE-48B1-8101-C2643ED790B2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EE2B-266D-474C-BAD2-5C48B33EE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35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7C61-60EE-48B1-8101-C2643ED790B2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EE2B-266D-474C-BAD2-5C48B33EE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57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7C61-60EE-48B1-8101-C2643ED790B2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EE2B-266D-474C-BAD2-5C48B33EE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35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7C61-60EE-48B1-8101-C2643ED790B2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EE2B-266D-474C-BAD2-5C48B33EE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23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1017C61-60EE-48B1-8101-C2643ED790B2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EE2B-266D-474C-BAD2-5C48B33EE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64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1017C61-60EE-48B1-8101-C2643ED790B2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EE2B-266D-474C-BAD2-5C48B33EE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9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7C61-60EE-48B1-8101-C2643ED790B2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EE2B-266D-474C-BAD2-5C48B33EE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7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7C61-60EE-48B1-8101-C2643ED790B2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EE2B-266D-474C-BAD2-5C48B33EE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2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7C61-60EE-48B1-8101-C2643ED790B2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EE2B-266D-474C-BAD2-5C48B33EE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6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7C61-60EE-48B1-8101-C2643ED790B2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EE2B-266D-474C-BAD2-5C48B33EE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7C61-60EE-48B1-8101-C2643ED790B2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EE2B-266D-474C-BAD2-5C48B33EE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5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7C61-60EE-48B1-8101-C2643ED790B2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EE2B-266D-474C-BAD2-5C48B33EE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7C61-60EE-48B1-8101-C2643ED790B2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EE2B-266D-474C-BAD2-5C48B33EE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3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7C61-60EE-48B1-8101-C2643ED790B2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EE2B-266D-474C-BAD2-5C48B33EE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7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1017C61-60EE-48B1-8101-C2643ED790B2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7CCEE2B-266D-474C-BAD2-5C48B33EE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3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E9EC-63D6-4893-83AD-4998BE4C3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Movie-Data Exploratory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846EC-9E16-4993-8410-D99863F93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4"/>
            <a:ext cx="4330262" cy="853325"/>
          </a:xfrm>
        </p:spPr>
        <p:txBody>
          <a:bodyPr>
            <a:normAutofit fontScale="62500" lnSpcReduction="20000"/>
          </a:bodyPr>
          <a:lstStyle/>
          <a:p>
            <a:r>
              <a:rPr lang="en-US" sz="2000" dirty="0"/>
              <a:t>By </a:t>
            </a:r>
            <a:endParaRPr lang="en-US" sz="2000" dirty="0" smtClean="0"/>
          </a:p>
          <a:p>
            <a:r>
              <a:rPr lang="en-US" sz="2000" dirty="0" smtClean="0"/>
              <a:t>PAVANI SAI(August 2020)</a:t>
            </a:r>
            <a:endParaRPr lang="en-US" sz="2000" dirty="0"/>
          </a:p>
          <a:p>
            <a:r>
              <a:rPr lang="en-US" sz="2000" dirty="0"/>
              <a:t>Email : </a:t>
            </a:r>
            <a:r>
              <a:rPr lang="en-US" sz="2000" dirty="0" smtClean="0"/>
              <a:t>SAIPAVANI97@gmail.com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6" y="484909"/>
            <a:ext cx="7245050" cy="590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656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693CF3-223F-420D-BFB2-7E708F276388}"/>
              </a:ext>
            </a:extLst>
          </p:cNvPr>
          <p:cNvSpPr txBox="1"/>
          <p:nvPr/>
        </p:nvSpPr>
        <p:spPr>
          <a:xfrm>
            <a:off x="2103121" y="310343"/>
            <a:ext cx="7985759" cy="868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i="0">
                <a:effectLst/>
                <a:latin typeface="+mj-lt"/>
                <a:ea typeface="+mj-ea"/>
                <a:cs typeface="+mj-cs"/>
              </a:rPr>
              <a:t>Movies Released per Year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CCF1FED-88D4-4E34-9CF6-84376492C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" r="-2" b="2782"/>
          <a:stretch/>
        </p:blipFill>
        <p:spPr bwMode="auto">
          <a:xfrm>
            <a:off x="385572" y="2309547"/>
            <a:ext cx="5596128" cy="375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9A24B1-72BD-4DCC-840D-8C6EA36F7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2" y="2264071"/>
            <a:ext cx="5596128" cy="384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624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9F9AB46-C031-4F8F-8FCB-487E636A43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"/>
          <a:stretch/>
        </p:blipFill>
        <p:spPr bwMode="auto">
          <a:xfrm>
            <a:off x="751542" y="623275"/>
            <a:ext cx="3609990" cy="264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5AA8EA-A5F9-46A1-9FFF-3D540515BD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917" b="1"/>
          <a:stretch/>
        </p:blipFill>
        <p:spPr>
          <a:xfrm>
            <a:off x="750069" y="3586297"/>
            <a:ext cx="3612936" cy="26448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226F8C-86D5-45DE-AF02-87BBED4C97DC}"/>
              </a:ext>
            </a:extLst>
          </p:cNvPr>
          <p:cNvSpPr txBox="1"/>
          <p:nvPr/>
        </p:nvSpPr>
        <p:spPr>
          <a:xfrm>
            <a:off x="5450209" y="1056640"/>
            <a:ext cx="5799947" cy="34943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i="0">
                <a:effectLst/>
                <a:latin typeface="+mj-lt"/>
                <a:ea typeface="+mj-ea"/>
                <a:cs typeface="+mj-cs"/>
              </a:rPr>
              <a:t>Revenues per year</a:t>
            </a:r>
          </a:p>
        </p:txBody>
      </p:sp>
    </p:spTree>
    <p:extLst>
      <p:ext uri="{BB962C8B-B14F-4D97-AF65-F5344CB8AC3E}">
        <p14:creationId xmlns:p14="http://schemas.microsoft.com/office/powerpoint/2010/main" val="3850019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EEBA94F-05BD-4BC9-BEA3-2AF2E7348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64" y="1400705"/>
            <a:ext cx="6249052" cy="4015016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4A2E855D-8B0C-4A7A-BE0B-85A1FCAA4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9361" y="918546"/>
            <a:ext cx="3121823" cy="329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650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7B2E72-88E1-4BF4-9BFA-D49AC68E8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25304"/>
            <a:ext cx="10905066" cy="460739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0967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452EDD-D931-4CF3-AB4C-BDE0DA8D1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64" y="1533498"/>
            <a:ext cx="6249052" cy="37494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E996202-682F-4F26-B4FC-CE0856F64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990" y="973211"/>
            <a:ext cx="2669669" cy="236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58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2602D9-5C81-4818-857D-25562D59C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63" y="1122934"/>
            <a:ext cx="7746709" cy="457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57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8115CC-3CB5-48E3-A281-2164221289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6264"/>
          <a:stretch/>
        </p:blipFill>
        <p:spPr>
          <a:xfrm>
            <a:off x="643467" y="643467"/>
            <a:ext cx="10905066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3479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970553-588B-4B17-B587-9E367BF75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778" y="743406"/>
            <a:ext cx="5946342" cy="561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60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Summary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27564"/>
            <a:ext cx="9596173" cy="3692236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Movie Data contains 1000 rows and 12 columns.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he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had very less missing values and that too in Revenue and Metadata feature only.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Post Profiling has been done using the panda profiling.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ost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the movies released in 2013, 2014, 2015, and 2016.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Maximum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number of movies were released in year 2016.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Most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successful year in terms of revenue was year 2016.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Action, Adventure, Sci-Fi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the most revenue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generating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Movie genre.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Rating Category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column was created by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categorizing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Rating data, which helped us see how movie can be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categorized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'Bad' , 'Below Average', 'Average', 'Above Average', 'Must Watch', which can give more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insight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its quality.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ating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Movie is highly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co-related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with Votes and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Meta scores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the movie.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13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535382"/>
            <a:ext cx="9845555" cy="361603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>Data </a:t>
            </a:r>
            <a:r>
              <a:rPr lang="en-IN" b="1" dirty="0" smtClean="0"/>
              <a:t>Acquisition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5688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5817" y="502614"/>
            <a:ext cx="8761413" cy="706964"/>
          </a:xfrm>
        </p:spPr>
        <p:txBody>
          <a:bodyPr/>
          <a:lstStyle/>
          <a:p>
            <a:r>
              <a:rPr lang="en-IN" b="1" dirty="0"/>
              <a:t>Data</a:t>
            </a:r>
            <a:r>
              <a:rPr lang="en-IN" dirty="0" smtClean="0"/>
              <a:t> </a:t>
            </a:r>
            <a:r>
              <a:rPr lang="en-IN" b="1" dirty="0"/>
              <a:t>Description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81" y="1305434"/>
            <a:ext cx="9497750" cy="32484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641" y="4553912"/>
            <a:ext cx="6725589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0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Information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3" y="2442077"/>
            <a:ext cx="5888181" cy="405570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32" y="2743201"/>
            <a:ext cx="5982535" cy="170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34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</a:t>
            </a:r>
            <a:r>
              <a:rPr lang="en-IN" b="1" dirty="0" smtClean="0"/>
              <a:t>Processing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281" y="2341418"/>
            <a:ext cx="4080758" cy="41148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495281" y="5624945"/>
            <a:ext cx="0" cy="471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95281" y="6096000"/>
            <a:ext cx="3653664" cy="2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95281" y="5624945"/>
            <a:ext cx="3653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148945" y="5624945"/>
            <a:ext cx="0" cy="498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216C847-E8EF-45B3-8B8A-310A3A14F176}"/>
              </a:ext>
            </a:extLst>
          </p:cNvPr>
          <p:cNvSpPr txBox="1"/>
          <p:nvPr/>
        </p:nvSpPr>
        <p:spPr>
          <a:xfrm>
            <a:off x="7148945" y="5675807"/>
            <a:ext cx="19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Missing Values </a:t>
            </a:r>
          </a:p>
        </p:txBody>
      </p:sp>
    </p:spTree>
    <p:extLst>
      <p:ext uri="{BB962C8B-B14F-4D97-AF65-F5344CB8AC3E}">
        <p14:creationId xmlns:p14="http://schemas.microsoft.com/office/powerpoint/2010/main" val="3488708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97876B8-AE94-4DD5-8E17-F0CE2EBB5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74618"/>
            <a:ext cx="10905066" cy="4170218"/>
          </a:xfrm>
          <a:prstGeom prst="rect">
            <a:avLst/>
          </a:prstGeom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74E8E4D-72E3-49DC-83C8-86CF7A9C6E8A}"/>
              </a:ext>
            </a:extLst>
          </p:cNvPr>
          <p:cNvSpPr/>
          <p:nvPr/>
        </p:nvSpPr>
        <p:spPr>
          <a:xfrm>
            <a:off x="984613" y="4691900"/>
            <a:ext cx="6762750" cy="752936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62D246-2A83-439C-9B3E-8EF3A58D29D0}"/>
              </a:ext>
            </a:extLst>
          </p:cNvPr>
          <p:cNvSpPr txBox="1"/>
          <p:nvPr/>
        </p:nvSpPr>
        <p:spPr>
          <a:xfrm>
            <a:off x="7815618" y="4544704"/>
            <a:ext cx="2893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Replaced Missing values with the Median values of that respective feature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44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396E72-B1C6-4562-9BD9-796454AFB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214" y="1176793"/>
            <a:ext cx="3422479" cy="45481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8DD2DA-7E0B-4DDC-8D39-620B70D80554}"/>
              </a:ext>
            </a:extLst>
          </p:cNvPr>
          <p:cNvSpPr txBox="1"/>
          <p:nvPr/>
        </p:nvSpPr>
        <p:spPr>
          <a:xfrm flipH="1">
            <a:off x="3528028" y="763729"/>
            <a:ext cx="542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After Data Cleaning, All Null elements are removed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64F4E0-8781-4C50-BD3A-FF804C091E9B}"/>
              </a:ext>
            </a:extLst>
          </p:cNvPr>
          <p:cNvSpPr/>
          <p:nvPr/>
        </p:nvSpPr>
        <p:spPr>
          <a:xfrm>
            <a:off x="3944203" y="4731224"/>
            <a:ext cx="3848669" cy="645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9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D8CAD9-1AC3-4B7E-80BF-DDA950432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70779"/>
            <a:ext cx="10905066" cy="4716440"/>
          </a:xfrm>
          <a:prstGeom prst="rect">
            <a:avLst/>
          </a:prstGeom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6D06D5-5936-4CC0-B0C4-4426E8E83AC2}"/>
              </a:ext>
            </a:extLst>
          </p:cNvPr>
          <p:cNvSpPr/>
          <p:nvPr/>
        </p:nvSpPr>
        <p:spPr>
          <a:xfrm>
            <a:off x="5795749" y="1883391"/>
            <a:ext cx="1178257" cy="395785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E4A12A-8285-4B85-8C32-BE440CF37D63}"/>
              </a:ext>
            </a:extLst>
          </p:cNvPr>
          <p:cNvSpPr/>
          <p:nvPr/>
        </p:nvSpPr>
        <p:spPr>
          <a:xfrm>
            <a:off x="696036" y="1993596"/>
            <a:ext cx="814316" cy="391133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76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A9B649-1AC9-4114-859A-DD81F39F4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87438"/>
            <a:ext cx="5291666" cy="46831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573F17-C100-43D5-BA49-89D8CEBD5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2992437"/>
            <a:ext cx="5291667" cy="873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654E04-6B7A-4244-906F-13D89DEE5985}"/>
              </a:ext>
            </a:extLst>
          </p:cNvPr>
          <p:cNvSpPr txBox="1"/>
          <p:nvPr/>
        </p:nvSpPr>
        <p:spPr>
          <a:xfrm flipH="1">
            <a:off x="5465444" y="642938"/>
            <a:ext cx="407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Added New Feature : </a:t>
            </a:r>
            <a:r>
              <a:rPr lang="en-US" b="1" dirty="0" err="1">
                <a:highlight>
                  <a:srgbClr val="FFFF00"/>
                </a:highlight>
              </a:rPr>
              <a:t>RatingCategory</a:t>
            </a:r>
            <a:endParaRPr lang="en-US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41671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197</TotalTime>
  <Words>199</Words>
  <Application>Microsoft Office PowerPoint</Application>
  <PresentationFormat>Widescreen</PresentationFormat>
  <Paragraphs>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Ion Boardroom</vt:lpstr>
      <vt:lpstr>Movie-Data Exploratory Analysis</vt:lpstr>
      <vt:lpstr> Data Acquisition </vt:lpstr>
      <vt:lpstr>Data Description</vt:lpstr>
      <vt:lpstr>Data Information</vt:lpstr>
      <vt:lpstr>Data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Movie-Data Exploratory Analysis</dc:title>
  <dc:creator>Pavani Sai</dc:creator>
  <cp:lastModifiedBy>Pavani Sai Bottu</cp:lastModifiedBy>
  <cp:revision>12</cp:revision>
  <dcterms:created xsi:type="dcterms:W3CDTF">2020-11-25T17:28:21Z</dcterms:created>
  <dcterms:modified xsi:type="dcterms:W3CDTF">2020-12-11T10:01:02Z</dcterms:modified>
</cp:coreProperties>
</file>