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12" r:id="rId6"/>
    <p:sldId id="261" r:id="rId7"/>
    <p:sldId id="272" r:id="rId8"/>
    <p:sldId id="262" r:id="rId9"/>
    <p:sldId id="289" r:id="rId10"/>
    <p:sldId id="274" r:id="rId11"/>
    <p:sldId id="271" r:id="rId12"/>
    <p:sldId id="278" r:id="rId13"/>
    <p:sldId id="270" r:id="rId14"/>
    <p:sldId id="313" r:id="rId15"/>
  </p:sldIdLst>
  <p:sldSz cx="9144000" cy="5143500"/>
  <p:notesSz cx="6858000" cy="9144000"/>
  <p:embeddedFontLst>
    <p:embeddedFont>
      <p:font typeface="Plus Jakarta Sans"/>
      <p:bold r:id="rId19"/>
      <p:boldItalic r:id="rId20"/>
    </p:embeddedFont>
    <p:embeddedFont>
      <p:font typeface="Bebas Neue" panose="020B0606020202050201"/>
      <p:regular r:id="rId21"/>
    </p:embeddedFont>
    <p:embeddedFont>
      <p:font typeface="Cambria" panose="02040503050406030204" charset="0"/>
      <p:regular r:id="rId22"/>
      <p:bold r:id="rId23"/>
      <p:italic r:id="rId24"/>
      <p:boldItalic r:id="rId25"/>
    </p:embeddedFont>
    <p:embeddedFont>
      <p:font typeface="Sans Serif Collection" panose="020B0502040504020204" charset="0"/>
      <p:regular r:id="rId26"/>
    </p:embeddedFont>
    <p:embeddedFont>
      <p:font typeface="Plus Jakarta Sans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43A0237-DA4A-4030-BCCF-802C19490A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10.fntdata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7bff286979_0_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7bff286979_0_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7b47a12dae_0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7b47a12dae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7b47a12dae_0_1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7b47a12dae_0_1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7bff286979_0_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7bff286979_0_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7bff28697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7bff28697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93" name="Shape 4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4" name="Google Shape;4994;g27bff286979_0_318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5" name="Google Shape;4995;g27bff286979_0_318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7bff286979_0_1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7bff286979_0_1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7bff286979_0_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7bff286979_0_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7bff286979_0_275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7bff286979_0_275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570475"/>
            <a:ext cx="4410000" cy="15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715100" y="3163525"/>
            <a:ext cx="4410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type="pic" idx="2"/>
          </p:nvPr>
        </p:nvSpPr>
        <p:spPr>
          <a:xfrm>
            <a:off x="5651150" y="-250050"/>
            <a:ext cx="5491800" cy="56436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2" name="Google Shape;12;p2"/>
          <p:cNvGrpSpPr/>
          <p:nvPr/>
        </p:nvGrpSpPr>
        <p:grpSpPr>
          <a:xfrm>
            <a:off x="202743" y="174083"/>
            <a:ext cx="903232" cy="231517"/>
            <a:chOff x="4476100" y="780600"/>
            <a:chExt cx="1408000" cy="360900"/>
          </a:xfrm>
        </p:grpSpPr>
        <p:sp>
          <p:nvSpPr>
            <p:cNvPr id="13" name="Google Shape;13;p2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5493292" y="4815258"/>
            <a:ext cx="903232" cy="231517"/>
            <a:chOff x="4476100" y="780600"/>
            <a:chExt cx="1408000" cy="360900"/>
          </a:xfrm>
        </p:grpSpPr>
        <p:sp>
          <p:nvSpPr>
            <p:cNvPr id="17" name="Google Shape;17;p2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-674475" y="4119375"/>
            <a:ext cx="1354200" cy="1354200"/>
            <a:chOff x="-674475" y="4119375"/>
            <a:chExt cx="1354200" cy="1354200"/>
          </a:xfrm>
        </p:grpSpPr>
        <p:sp>
          <p:nvSpPr>
            <p:cNvPr id="21" name="Google Shape;21;p2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type="title" hasCustomPrompt="1"/>
          </p:nvPr>
        </p:nvSpPr>
        <p:spPr>
          <a:xfrm>
            <a:off x="1284000" y="3036800"/>
            <a:ext cx="6576000" cy="11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2" name="Google Shape;132;p11"/>
          <p:cNvSpPr txBox="1"/>
          <p:nvPr>
            <p:ph type="subTitle" idx="1"/>
          </p:nvPr>
        </p:nvSpPr>
        <p:spPr>
          <a:xfrm>
            <a:off x="1284000" y="4202900"/>
            <a:ext cx="6576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1"/>
          <p:cNvSpPr/>
          <p:nvPr/>
        </p:nvSpPr>
        <p:spPr>
          <a:xfrm rot="10800000">
            <a:off x="8232825" y="2372550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4" name="Google Shape;134;p11"/>
          <p:cNvGrpSpPr/>
          <p:nvPr/>
        </p:nvGrpSpPr>
        <p:grpSpPr>
          <a:xfrm>
            <a:off x="7525667" y="4815258"/>
            <a:ext cx="903232" cy="231517"/>
            <a:chOff x="4476100" y="780600"/>
            <a:chExt cx="1408000" cy="360900"/>
          </a:xfrm>
        </p:grpSpPr>
        <p:sp>
          <p:nvSpPr>
            <p:cNvPr id="135" name="Google Shape;135;p11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" name="Google Shape;138;p11"/>
          <p:cNvGrpSpPr/>
          <p:nvPr/>
        </p:nvGrpSpPr>
        <p:grpSpPr>
          <a:xfrm>
            <a:off x="-674475" y="4119375"/>
            <a:ext cx="1354200" cy="1354200"/>
            <a:chOff x="-674475" y="4119375"/>
            <a:chExt cx="1354200" cy="1354200"/>
          </a:xfrm>
        </p:grpSpPr>
        <p:sp>
          <p:nvSpPr>
            <p:cNvPr id="139" name="Google Shape;139;p11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1" name="Google Shape;141;p11"/>
          <p:cNvSpPr/>
          <p:nvPr>
            <p:ph type="pic" idx="2"/>
          </p:nvPr>
        </p:nvSpPr>
        <p:spPr>
          <a:xfrm>
            <a:off x="-121850" y="-2302525"/>
            <a:ext cx="9387600" cy="5021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2"/>
        </a:solidFill>
        <a:effectLst/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title" hasCustomPrompt="1"/>
          </p:nvPr>
        </p:nvSpPr>
        <p:spPr>
          <a:xfrm>
            <a:off x="1272113" y="1147025"/>
            <a:ext cx="1326900" cy="5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/>
          <p:nvPr>
            <p:ph type="subTitle" idx="1"/>
          </p:nvPr>
        </p:nvSpPr>
        <p:spPr>
          <a:xfrm>
            <a:off x="720075" y="2294803"/>
            <a:ext cx="2430900" cy="58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3"/>
          <p:cNvSpPr txBox="1"/>
          <p:nvPr>
            <p:ph type="title" idx="2" hasCustomPrompt="1"/>
          </p:nvPr>
        </p:nvSpPr>
        <p:spPr>
          <a:xfrm>
            <a:off x="3908588" y="1147025"/>
            <a:ext cx="1326900" cy="5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/>
          <p:nvPr>
            <p:ph type="subTitle" idx="3"/>
          </p:nvPr>
        </p:nvSpPr>
        <p:spPr>
          <a:xfrm>
            <a:off x="3356550" y="2294803"/>
            <a:ext cx="2430900" cy="58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3"/>
          <p:cNvSpPr txBox="1"/>
          <p:nvPr>
            <p:ph type="title" idx="4" hasCustomPrompt="1"/>
          </p:nvPr>
        </p:nvSpPr>
        <p:spPr>
          <a:xfrm>
            <a:off x="6545063" y="1147025"/>
            <a:ext cx="1326900" cy="5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/>
          <p:nvPr>
            <p:ph type="subTitle" idx="5"/>
          </p:nvPr>
        </p:nvSpPr>
        <p:spPr>
          <a:xfrm>
            <a:off x="5993025" y="2294803"/>
            <a:ext cx="2430900" cy="58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3"/>
          <p:cNvSpPr txBox="1"/>
          <p:nvPr>
            <p:ph type="title" idx="6" hasCustomPrompt="1"/>
          </p:nvPr>
        </p:nvSpPr>
        <p:spPr>
          <a:xfrm>
            <a:off x="2590351" y="2876199"/>
            <a:ext cx="1326900" cy="5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/>
          <p:nvPr>
            <p:ph type="subTitle" idx="7"/>
          </p:nvPr>
        </p:nvSpPr>
        <p:spPr>
          <a:xfrm>
            <a:off x="2038313" y="4024827"/>
            <a:ext cx="2430900" cy="58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3"/>
          <p:cNvSpPr txBox="1"/>
          <p:nvPr>
            <p:ph type="title" idx="8" hasCustomPrompt="1"/>
          </p:nvPr>
        </p:nvSpPr>
        <p:spPr>
          <a:xfrm>
            <a:off x="5226826" y="2876199"/>
            <a:ext cx="1326900" cy="5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/>
          <p:nvPr>
            <p:ph type="subTitle" idx="9"/>
          </p:nvPr>
        </p:nvSpPr>
        <p:spPr>
          <a:xfrm>
            <a:off x="4674788" y="4024827"/>
            <a:ext cx="2430900" cy="58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type="title" idx="1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5" name="Google Shape;155;p13"/>
          <p:cNvSpPr txBox="1"/>
          <p:nvPr>
            <p:ph type="subTitle" idx="14"/>
          </p:nvPr>
        </p:nvSpPr>
        <p:spPr>
          <a:xfrm>
            <a:off x="720075" y="1627137"/>
            <a:ext cx="2430900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56" name="Google Shape;156;p13"/>
          <p:cNvSpPr txBox="1"/>
          <p:nvPr>
            <p:ph type="subTitle" idx="15"/>
          </p:nvPr>
        </p:nvSpPr>
        <p:spPr>
          <a:xfrm>
            <a:off x="3356550" y="1627137"/>
            <a:ext cx="2430900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57" name="Google Shape;157;p13"/>
          <p:cNvSpPr txBox="1"/>
          <p:nvPr>
            <p:ph type="subTitle" idx="16"/>
          </p:nvPr>
        </p:nvSpPr>
        <p:spPr>
          <a:xfrm>
            <a:off x="5993025" y="1627137"/>
            <a:ext cx="2430900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58" name="Google Shape;158;p13"/>
          <p:cNvSpPr txBox="1"/>
          <p:nvPr>
            <p:ph type="subTitle" idx="17"/>
          </p:nvPr>
        </p:nvSpPr>
        <p:spPr>
          <a:xfrm>
            <a:off x="2038313" y="3357065"/>
            <a:ext cx="2430900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59" name="Google Shape;159;p13"/>
          <p:cNvSpPr txBox="1"/>
          <p:nvPr>
            <p:ph type="subTitle" idx="18"/>
          </p:nvPr>
        </p:nvSpPr>
        <p:spPr>
          <a:xfrm>
            <a:off x="4674788" y="3357065"/>
            <a:ext cx="2430900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grpSp>
        <p:nvGrpSpPr>
          <p:cNvPr id="160" name="Google Shape;160;p13"/>
          <p:cNvGrpSpPr/>
          <p:nvPr/>
        </p:nvGrpSpPr>
        <p:grpSpPr>
          <a:xfrm>
            <a:off x="202743" y="174083"/>
            <a:ext cx="903232" cy="231517"/>
            <a:chOff x="4476100" y="780600"/>
            <a:chExt cx="1408000" cy="360900"/>
          </a:xfrm>
        </p:grpSpPr>
        <p:sp>
          <p:nvSpPr>
            <p:cNvPr id="161" name="Google Shape;161;p13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4" name="Google Shape;164;p13"/>
          <p:cNvGrpSpPr/>
          <p:nvPr/>
        </p:nvGrpSpPr>
        <p:grpSpPr>
          <a:xfrm>
            <a:off x="-825697" y="3386284"/>
            <a:ext cx="1509774" cy="1509774"/>
            <a:chOff x="5574901" y="405600"/>
            <a:chExt cx="1047000" cy="1047000"/>
          </a:xfrm>
        </p:grpSpPr>
        <p:sp>
          <p:nvSpPr>
            <p:cNvPr id="165" name="Google Shape;165;p13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7" name="Google Shape;167;p13"/>
          <p:cNvSpPr/>
          <p:nvPr/>
        </p:nvSpPr>
        <p:spPr>
          <a:xfrm rot="10800000">
            <a:off x="8056025" y="-1490375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8" name="Google Shape;168;p13"/>
          <p:cNvGrpSpPr/>
          <p:nvPr/>
        </p:nvGrpSpPr>
        <p:grpSpPr>
          <a:xfrm>
            <a:off x="8111042" y="4815258"/>
            <a:ext cx="903232" cy="231517"/>
            <a:chOff x="4476100" y="780600"/>
            <a:chExt cx="1408000" cy="360900"/>
          </a:xfrm>
        </p:grpSpPr>
        <p:sp>
          <p:nvSpPr>
            <p:cNvPr id="169" name="Google Shape;169;p13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/>
          <p:nvPr>
            <p:ph type="pic" idx="2"/>
          </p:nvPr>
        </p:nvSpPr>
        <p:spPr>
          <a:xfrm>
            <a:off x="5325100" y="-554550"/>
            <a:ext cx="5225700" cy="6252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4" name="Google Shape;174;p14"/>
          <p:cNvSpPr txBox="1"/>
          <p:nvPr>
            <p:ph type="title"/>
          </p:nvPr>
        </p:nvSpPr>
        <p:spPr>
          <a:xfrm>
            <a:off x="1096100" y="3399713"/>
            <a:ext cx="3499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5" name="Google Shape;175;p14"/>
          <p:cNvSpPr txBox="1"/>
          <p:nvPr>
            <p:ph type="subTitle" idx="1"/>
          </p:nvPr>
        </p:nvSpPr>
        <p:spPr>
          <a:xfrm>
            <a:off x="1096100" y="1211888"/>
            <a:ext cx="3499200" cy="21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76" name="Google Shape;176;p14"/>
          <p:cNvGrpSpPr/>
          <p:nvPr/>
        </p:nvGrpSpPr>
        <p:grpSpPr>
          <a:xfrm rot="10800000" flipH="1">
            <a:off x="202743" y="4758112"/>
            <a:ext cx="903232" cy="231517"/>
            <a:chOff x="4476100" y="780600"/>
            <a:chExt cx="1408000" cy="360900"/>
          </a:xfrm>
        </p:grpSpPr>
        <p:sp>
          <p:nvSpPr>
            <p:cNvPr id="177" name="Google Shape;177;p14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0" name="Google Shape;180;p14"/>
          <p:cNvGrpSpPr/>
          <p:nvPr/>
        </p:nvGrpSpPr>
        <p:grpSpPr>
          <a:xfrm rot="10800000" flipH="1">
            <a:off x="-674475" y="-309862"/>
            <a:ext cx="1354200" cy="1354200"/>
            <a:chOff x="-674475" y="4119375"/>
            <a:chExt cx="1354200" cy="1354200"/>
          </a:xfrm>
        </p:grpSpPr>
        <p:sp>
          <p:nvSpPr>
            <p:cNvPr id="181" name="Google Shape;181;p14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4791825" y="2040250"/>
            <a:ext cx="3000000" cy="13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5" name="Google Shape;185;p15"/>
          <p:cNvSpPr txBox="1"/>
          <p:nvPr>
            <p:ph type="title" idx="2" hasCustomPrompt="1"/>
          </p:nvPr>
        </p:nvSpPr>
        <p:spPr>
          <a:xfrm>
            <a:off x="4791800" y="1086850"/>
            <a:ext cx="1344600" cy="1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6" name="Google Shape;186;p15"/>
          <p:cNvSpPr txBox="1"/>
          <p:nvPr>
            <p:ph type="subTitle" idx="1"/>
          </p:nvPr>
        </p:nvSpPr>
        <p:spPr>
          <a:xfrm>
            <a:off x="4791800" y="3393350"/>
            <a:ext cx="3000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5"/>
          <p:cNvSpPr/>
          <p:nvPr>
            <p:ph type="pic" idx="3"/>
          </p:nvPr>
        </p:nvSpPr>
        <p:spPr>
          <a:xfrm>
            <a:off x="-1394656" y="-803425"/>
            <a:ext cx="5225700" cy="62526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88" name="Google Shape;188;p15"/>
          <p:cNvGrpSpPr/>
          <p:nvPr/>
        </p:nvGrpSpPr>
        <p:grpSpPr>
          <a:xfrm>
            <a:off x="8091318" y="174083"/>
            <a:ext cx="903232" cy="231517"/>
            <a:chOff x="4476100" y="780600"/>
            <a:chExt cx="1408000" cy="360900"/>
          </a:xfrm>
        </p:grpSpPr>
        <p:sp>
          <p:nvSpPr>
            <p:cNvPr id="189" name="Google Shape;189;p15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2" name="Google Shape;192;p15"/>
          <p:cNvGrpSpPr/>
          <p:nvPr/>
        </p:nvGrpSpPr>
        <p:grpSpPr>
          <a:xfrm>
            <a:off x="8617126" y="3235600"/>
            <a:ext cx="1047000" cy="1047000"/>
            <a:chOff x="5574901" y="405600"/>
            <a:chExt cx="1047000" cy="1047000"/>
          </a:xfrm>
        </p:grpSpPr>
        <p:sp>
          <p:nvSpPr>
            <p:cNvPr id="193" name="Google Shape;193;p15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5" name="Google Shape;195;p15"/>
          <p:cNvGrpSpPr/>
          <p:nvPr/>
        </p:nvGrpSpPr>
        <p:grpSpPr>
          <a:xfrm>
            <a:off x="2995842" y="4815258"/>
            <a:ext cx="903232" cy="231517"/>
            <a:chOff x="4476100" y="780600"/>
            <a:chExt cx="1408000" cy="360900"/>
          </a:xfrm>
        </p:grpSpPr>
        <p:sp>
          <p:nvSpPr>
            <p:cNvPr id="196" name="Google Shape;196;p15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1" name="Google Shape;201;p16"/>
          <p:cNvGrpSpPr/>
          <p:nvPr/>
        </p:nvGrpSpPr>
        <p:grpSpPr>
          <a:xfrm rot="5400000">
            <a:off x="-779183" y="3076010"/>
            <a:ext cx="1532494" cy="1532494"/>
            <a:chOff x="5574901" y="405600"/>
            <a:chExt cx="1047000" cy="1047000"/>
          </a:xfrm>
        </p:grpSpPr>
        <p:sp>
          <p:nvSpPr>
            <p:cNvPr id="202" name="Google Shape;202;p16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4" name="Google Shape;204;p16"/>
          <p:cNvGrpSpPr/>
          <p:nvPr/>
        </p:nvGrpSpPr>
        <p:grpSpPr>
          <a:xfrm>
            <a:off x="8091318" y="174083"/>
            <a:ext cx="903232" cy="231517"/>
            <a:chOff x="4476100" y="780600"/>
            <a:chExt cx="1408000" cy="360900"/>
          </a:xfrm>
        </p:grpSpPr>
        <p:sp>
          <p:nvSpPr>
            <p:cNvPr id="205" name="Google Shape;205;p16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8" name="Google Shape;208;p16"/>
          <p:cNvGrpSpPr/>
          <p:nvPr/>
        </p:nvGrpSpPr>
        <p:grpSpPr>
          <a:xfrm>
            <a:off x="8617126" y="4228375"/>
            <a:ext cx="1047000" cy="1047000"/>
            <a:chOff x="5574901" y="405600"/>
            <a:chExt cx="1047000" cy="1047000"/>
          </a:xfrm>
        </p:grpSpPr>
        <p:sp>
          <p:nvSpPr>
            <p:cNvPr id="209" name="Google Shape;209;p16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103942" y="4815258"/>
            <a:ext cx="903232" cy="231517"/>
            <a:chOff x="4476100" y="780600"/>
            <a:chExt cx="1408000" cy="360900"/>
          </a:xfrm>
        </p:grpSpPr>
        <p:sp>
          <p:nvSpPr>
            <p:cNvPr id="212" name="Google Shape;212;p16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7" name="Google Shape;217;p17"/>
          <p:cNvGrpSpPr/>
          <p:nvPr/>
        </p:nvGrpSpPr>
        <p:grpSpPr>
          <a:xfrm>
            <a:off x="442499" y="4775806"/>
            <a:ext cx="903232" cy="231517"/>
            <a:chOff x="4476100" y="780600"/>
            <a:chExt cx="1408000" cy="360900"/>
          </a:xfrm>
        </p:grpSpPr>
        <p:sp>
          <p:nvSpPr>
            <p:cNvPr id="218" name="Google Shape;218;p17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1" name="Google Shape;221;p17"/>
          <p:cNvGrpSpPr/>
          <p:nvPr/>
        </p:nvGrpSpPr>
        <p:grpSpPr>
          <a:xfrm>
            <a:off x="8630330" y="2680538"/>
            <a:ext cx="1047000" cy="1047000"/>
            <a:chOff x="5574901" y="405600"/>
            <a:chExt cx="1047000" cy="1047000"/>
          </a:xfrm>
        </p:grpSpPr>
        <p:sp>
          <p:nvSpPr>
            <p:cNvPr id="222" name="Google Shape;222;p17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4" name="Google Shape;224;p17"/>
          <p:cNvSpPr/>
          <p:nvPr/>
        </p:nvSpPr>
        <p:spPr>
          <a:xfrm rot="10800000">
            <a:off x="8424000" y="2372550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5" name="Google Shape;225;p17"/>
          <p:cNvGrpSpPr/>
          <p:nvPr/>
        </p:nvGrpSpPr>
        <p:grpSpPr>
          <a:xfrm>
            <a:off x="-674475" y="3966975"/>
            <a:ext cx="1354200" cy="1354200"/>
            <a:chOff x="-674475" y="4119375"/>
            <a:chExt cx="1354200" cy="1354200"/>
          </a:xfrm>
        </p:grpSpPr>
        <p:sp>
          <p:nvSpPr>
            <p:cNvPr id="226" name="Google Shape;226;p17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subTitle" idx="1"/>
          </p:nvPr>
        </p:nvSpPr>
        <p:spPr>
          <a:xfrm>
            <a:off x="720000" y="1212525"/>
            <a:ext cx="77040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0" name="Google Shape;23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31" name="Google Shape;231;p18"/>
          <p:cNvGrpSpPr/>
          <p:nvPr/>
        </p:nvGrpSpPr>
        <p:grpSpPr>
          <a:xfrm>
            <a:off x="202743" y="174083"/>
            <a:ext cx="903232" cy="231517"/>
            <a:chOff x="4476100" y="780600"/>
            <a:chExt cx="1408000" cy="360900"/>
          </a:xfrm>
        </p:grpSpPr>
        <p:sp>
          <p:nvSpPr>
            <p:cNvPr id="232" name="Google Shape;232;p18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5" name="Google Shape;235;p18"/>
          <p:cNvSpPr/>
          <p:nvPr/>
        </p:nvSpPr>
        <p:spPr>
          <a:xfrm rot="-5400000">
            <a:off x="8428900" y="1404450"/>
            <a:ext cx="2334600" cy="2334600"/>
          </a:xfrm>
          <a:prstGeom prst="blockArc">
            <a:avLst>
              <a:gd name="adj1" fmla="val 10800000"/>
              <a:gd name="adj2" fmla="val 21260231"/>
              <a:gd name="adj3" fmla="val 1716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6" name="Google Shape;236;p18"/>
          <p:cNvGrpSpPr/>
          <p:nvPr/>
        </p:nvGrpSpPr>
        <p:grpSpPr>
          <a:xfrm>
            <a:off x="8096892" y="4815258"/>
            <a:ext cx="903232" cy="231517"/>
            <a:chOff x="4476100" y="780600"/>
            <a:chExt cx="1408000" cy="360900"/>
          </a:xfrm>
        </p:grpSpPr>
        <p:sp>
          <p:nvSpPr>
            <p:cNvPr id="237" name="Google Shape;237;p18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-674475" y="3739050"/>
            <a:ext cx="1354200" cy="1354200"/>
            <a:chOff x="-674475" y="4119375"/>
            <a:chExt cx="1354200" cy="1354200"/>
          </a:xfrm>
        </p:grpSpPr>
        <p:sp>
          <p:nvSpPr>
            <p:cNvPr id="241" name="Google Shape;241;p18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>
            <p:ph type="subTitle" idx="1"/>
          </p:nvPr>
        </p:nvSpPr>
        <p:spPr>
          <a:xfrm>
            <a:off x="4380100" y="3127650"/>
            <a:ext cx="3767100" cy="7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19"/>
          <p:cNvSpPr txBox="1"/>
          <p:nvPr>
            <p:ph type="title"/>
          </p:nvPr>
        </p:nvSpPr>
        <p:spPr>
          <a:xfrm>
            <a:off x="4380100" y="1251150"/>
            <a:ext cx="3767100" cy="18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6" name="Google Shape;246;p19"/>
          <p:cNvSpPr/>
          <p:nvPr>
            <p:ph type="pic" idx="2"/>
          </p:nvPr>
        </p:nvSpPr>
        <p:spPr>
          <a:xfrm>
            <a:off x="-1188400" y="-502475"/>
            <a:ext cx="5138700" cy="61485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247" name="Google Shape;247;p19"/>
          <p:cNvGrpSpPr/>
          <p:nvPr/>
        </p:nvGrpSpPr>
        <p:grpSpPr>
          <a:xfrm>
            <a:off x="7701076" y="-233662"/>
            <a:ext cx="1047000" cy="1047000"/>
            <a:chOff x="5574901" y="405600"/>
            <a:chExt cx="1047000" cy="1047000"/>
          </a:xfrm>
        </p:grpSpPr>
        <p:sp>
          <p:nvSpPr>
            <p:cNvPr id="248" name="Google Shape;248;p19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0" name="Google Shape;250;p19"/>
          <p:cNvSpPr/>
          <p:nvPr/>
        </p:nvSpPr>
        <p:spPr>
          <a:xfrm rot="10800000">
            <a:off x="8232825" y="2372550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1" name="Google Shape;251;p19"/>
          <p:cNvGrpSpPr/>
          <p:nvPr/>
        </p:nvGrpSpPr>
        <p:grpSpPr>
          <a:xfrm>
            <a:off x="3318943" y="4802446"/>
            <a:ext cx="903232" cy="231517"/>
            <a:chOff x="4476100" y="780600"/>
            <a:chExt cx="1408000" cy="360900"/>
          </a:xfrm>
        </p:grpSpPr>
        <p:sp>
          <p:nvSpPr>
            <p:cNvPr id="252" name="Google Shape;252;p19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subTitle" idx="1"/>
          </p:nvPr>
        </p:nvSpPr>
        <p:spPr>
          <a:xfrm>
            <a:off x="1821000" y="1231375"/>
            <a:ext cx="550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type="title"/>
          </p:nvPr>
        </p:nvSpPr>
        <p:spPr>
          <a:xfrm>
            <a:off x="1821000" y="535000"/>
            <a:ext cx="55020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8" name="Google Shape;258;p20"/>
          <p:cNvGrpSpPr/>
          <p:nvPr/>
        </p:nvGrpSpPr>
        <p:grpSpPr>
          <a:xfrm rot="10800000">
            <a:off x="155750" y="4782183"/>
            <a:ext cx="903232" cy="231517"/>
            <a:chOff x="4476100" y="780600"/>
            <a:chExt cx="1408000" cy="360900"/>
          </a:xfrm>
        </p:grpSpPr>
        <p:sp>
          <p:nvSpPr>
            <p:cNvPr id="259" name="Google Shape;259;p20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2" name="Google Shape;262;p20"/>
          <p:cNvGrpSpPr/>
          <p:nvPr/>
        </p:nvGrpSpPr>
        <p:grpSpPr>
          <a:xfrm rot="10800000">
            <a:off x="7556248" y="4160835"/>
            <a:ext cx="1532494" cy="1532494"/>
            <a:chOff x="5574901" y="405600"/>
            <a:chExt cx="1047000" cy="1047000"/>
          </a:xfrm>
        </p:grpSpPr>
        <p:sp>
          <p:nvSpPr>
            <p:cNvPr id="263" name="Google Shape;263;p20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5" name="Google Shape;265;p20"/>
          <p:cNvSpPr/>
          <p:nvPr/>
        </p:nvSpPr>
        <p:spPr>
          <a:xfrm>
            <a:off x="-2641300" y="317708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6" name="Google Shape;266;p20"/>
          <p:cNvGrpSpPr/>
          <p:nvPr/>
        </p:nvGrpSpPr>
        <p:grpSpPr>
          <a:xfrm rot="10800000">
            <a:off x="8428900" y="-142092"/>
            <a:ext cx="1354200" cy="1354200"/>
            <a:chOff x="-674475" y="4119375"/>
            <a:chExt cx="1354200" cy="1354200"/>
          </a:xfrm>
        </p:grpSpPr>
        <p:sp>
          <p:nvSpPr>
            <p:cNvPr id="267" name="Google Shape;267;p20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193075" y="2087100"/>
            <a:ext cx="3000000" cy="13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type="title" idx="2" hasCustomPrompt="1"/>
          </p:nvPr>
        </p:nvSpPr>
        <p:spPr>
          <a:xfrm>
            <a:off x="2848600" y="1124900"/>
            <a:ext cx="1344600" cy="1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type="subTitle" idx="1"/>
          </p:nvPr>
        </p:nvSpPr>
        <p:spPr>
          <a:xfrm>
            <a:off x="1193050" y="3440200"/>
            <a:ext cx="30000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type="pic" idx="3"/>
          </p:nvPr>
        </p:nvSpPr>
        <p:spPr>
          <a:xfrm>
            <a:off x="5325100" y="-554550"/>
            <a:ext cx="5225700" cy="62526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28" name="Google Shape;28;p3"/>
          <p:cNvGrpSpPr/>
          <p:nvPr/>
        </p:nvGrpSpPr>
        <p:grpSpPr>
          <a:xfrm>
            <a:off x="202743" y="174083"/>
            <a:ext cx="903232" cy="231517"/>
            <a:chOff x="4476100" y="780600"/>
            <a:chExt cx="1408000" cy="360900"/>
          </a:xfrm>
        </p:grpSpPr>
        <p:sp>
          <p:nvSpPr>
            <p:cNvPr id="29" name="Google Shape;29;p3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-575967" y="4386215"/>
            <a:ext cx="1490823" cy="1490823"/>
            <a:chOff x="5574901" y="405600"/>
            <a:chExt cx="1047000" cy="1047000"/>
          </a:xfrm>
        </p:grpSpPr>
        <p:sp>
          <p:nvSpPr>
            <p:cNvPr id="33" name="Google Shape;33;p3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4983892" y="4815258"/>
            <a:ext cx="903232" cy="231517"/>
            <a:chOff x="4476100" y="780600"/>
            <a:chExt cx="1408000" cy="360900"/>
          </a:xfrm>
        </p:grpSpPr>
        <p:sp>
          <p:nvSpPr>
            <p:cNvPr id="36" name="Google Shape;36;p3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>
            <p:ph type="subTitle" idx="1"/>
          </p:nvPr>
        </p:nvSpPr>
        <p:spPr>
          <a:xfrm>
            <a:off x="2058000" y="3781100"/>
            <a:ext cx="50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21"/>
          <p:cNvSpPr txBox="1"/>
          <p:nvPr>
            <p:ph type="title"/>
          </p:nvPr>
        </p:nvSpPr>
        <p:spPr>
          <a:xfrm>
            <a:off x="2058000" y="535000"/>
            <a:ext cx="50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72" name="Google Shape;272;p21"/>
          <p:cNvGrpSpPr/>
          <p:nvPr/>
        </p:nvGrpSpPr>
        <p:grpSpPr>
          <a:xfrm>
            <a:off x="8091318" y="174083"/>
            <a:ext cx="903232" cy="231517"/>
            <a:chOff x="4476100" y="780600"/>
            <a:chExt cx="1408000" cy="360900"/>
          </a:xfrm>
        </p:grpSpPr>
        <p:sp>
          <p:nvSpPr>
            <p:cNvPr id="273" name="Google Shape;273;p21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6" name="Google Shape;276;p21"/>
          <p:cNvGrpSpPr/>
          <p:nvPr/>
        </p:nvGrpSpPr>
        <p:grpSpPr>
          <a:xfrm>
            <a:off x="8617126" y="3235600"/>
            <a:ext cx="1047000" cy="1047000"/>
            <a:chOff x="5574901" y="405600"/>
            <a:chExt cx="1047000" cy="1047000"/>
          </a:xfrm>
        </p:grpSpPr>
        <p:sp>
          <p:nvSpPr>
            <p:cNvPr id="277" name="Google Shape;277;p21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9" name="Google Shape;279;p21"/>
          <p:cNvSpPr/>
          <p:nvPr/>
        </p:nvSpPr>
        <p:spPr>
          <a:xfrm rot="10800000">
            <a:off x="-2014375" y="-1504800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0" name="Google Shape;280;p21"/>
          <p:cNvGrpSpPr/>
          <p:nvPr/>
        </p:nvGrpSpPr>
        <p:grpSpPr>
          <a:xfrm>
            <a:off x="123392" y="4815258"/>
            <a:ext cx="903232" cy="231517"/>
            <a:chOff x="4476100" y="780600"/>
            <a:chExt cx="1408000" cy="360900"/>
          </a:xfrm>
        </p:grpSpPr>
        <p:sp>
          <p:nvSpPr>
            <p:cNvPr id="281" name="Google Shape;281;p21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4" name="Google Shape;284;p21"/>
          <p:cNvGrpSpPr/>
          <p:nvPr/>
        </p:nvGrpSpPr>
        <p:grpSpPr>
          <a:xfrm>
            <a:off x="3894900" y="4551900"/>
            <a:ext cx="1354200" cy="1354200"/>
            <a:chOff x="-674475" y="4119375"/>
            <a:chExt cx="1354200" cy="1354200"/>
          </a:xfrm>
        </p:grpSpPr>
        <p:sp>
          <p:nvSpPr>
            <p:cNvPr id="285" name="Google Shape;285;p21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type="subTitle" idx="1"/>
          </p:nvPr>
        </p:nvSpPr>
        <p:spPr>
          <a:xfrm>
            <a:off x="3984093" y="2534850"/>
            <a:ext cx="35553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3984093" y="1830150"/>
            <a:ext cx="3555300" cy="7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90" name="Google Shape;290;p22"/>
          <p:cNvGrpSpPr/>
          <p:nvPr/>
        </p:nvGrpSpPr>
        <p:grpSpPr>
          <a:xfrm>
            <a:off x="202743" y="174083"/>
            <a:ext cx="903232" cy="231517"/>
            <a:chOff x="4476100" y="780600"/>
            <a:chExt cx="1408000" cy="360900"/>
          </a:xfrm>
        </p:grpSpPr>
        <p:sp>
          <p:nvSpPr>
            <p:cNvPr id="291" name="Google Shape;291;p22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4" name="Google Shape;294;p22"/>
          <p:cNvGrpSpPr/>
          <p:nvPr/>
        </p:nvGrpSpPr>
        <p:grpSpPr>
          <a:xfrm>
            <a:off x="7701076" y="-233662"/>
            <a:ext cx="1047000" cy="1047000"/>
            <a:chOff x="5574901" y="405600"/>
            <a:chExt cx="1047000" cy="1047000"/>
          </a:xfrm>
        </p:grpSpPr>
        <p:sp>
          <p:nvSpPr>
            <p:cNvPr id="295" name="Google Shape;295;p22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7" name="Google Shape;297;p22"/>
          <p:cNvSpPr/>
          <p:nvPr/>
        </p:nvSpPr>
        <p:spPr>
          <a:xfrm rot="10800000">
            <a:off x="8232825" y="2372550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8" name="Google Shape;298;p22"/>
          <p:cNvGrpSpPr/>
          <p:nvPr/>
        </p:nvGrpSpPr>
        <p:grpSpPr>
          <a:xfrm>
            <a:off x="-674475" y="4119375"/>
            <a:ext cx="1354200" cy="1354200"/>
            <a:chOff x="-674475" y="4119375"/>
            <a:chExt cx="1354200" cy="1354200"/>
          </a:xfrm>
        </p:grpSpPr>
        <p:sp>
          <p:nvSpPr>
            <p:cNvPr id="299" name="Google Shape;299;p22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 txBox="1"/>
          <p:nvPr>
            <p:ph type="subTitle" idx="1"/>
          </p:nvPr>
        </p:nvSpPr>
        <p:spPr>
          <a:xfrm>
            <a:off x="720000" y="1212525"/>
            <a:ext cx="77040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4" name="Google Shape;304;p23"/>
          <p:cNvSpPr/>
          <p:nvPr/>
        </p:nvSpPr>
        <p:spPr>
          <a:xfrm rot="5400000">
            <a:off x="-1668475" y="922925"/>
            <a:ext cx="2334600" cy="2334600"/>
          </a:xfrm>
          <a:prstGeom prst="blockArc">
            <a:avLst>
              <a:gd name="adj1" fmla="val 10800000"/>
              <a:gd name="adj2" fmla="val 21260231"/>
              <a:gd name="adj3" fmla="val 1716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05" name="Google Shape;305;p23"/>
          <p:cNvGrpSpPr/>
          <p:nvPr/>
        </p:nvGrpSpPr>
        <p:grpSpPr>
          <a:xfrm rot="10800000">
            <a:off x="8035950" y="4782183"/>
            <a:ext cx="903232" cy="231517"/>
            <a:chOff x="4476100" y="780600"/>
            <a:chExt cx="1408000" cy="360900"/>
          </a:xfrm>
        </p:grpSpPr>
        <p:sp>
          <p:nvSpPr>
            <p:cNvPr id="306" name="Google Shape;306;p23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9" name="Google Shape;309;p23"/>
          <p:cNvGrpSpPr/>
          <p:nvPr/>
        </p:nvGrpSpPr>
        <p:grpSpPr>
          <a:xfrm rot="10800000">
            <a:off x="215225" y="213508"/>
            <a:ext cx="903232" cy="231517"/>
            <a:chOff x="4476100" y="780600"/>
            <a:chExt cx="1408000" cy="360900"/>
          </a:xfrm>
        </p:grpSpPr>
        <p:sp>
          <p:nvSpPr>
            <p:cNvPr id="310" name="Google Shape;310;p23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3" name="Google Shape;313;p23"/>
          <p:cNvGrpSpPr/>
          <p:nvPr/>
        </p:nvGrpSpPr>
        <p:grpSpPr>
          <a:xfrm rot="10800000">
            <a:off x="8465073" y="2086710"/>
            <a:ext cx="1532494" cy="1532494"/>
            <a:chOff x="5574901" y="405600"/>
            <a:chExt cx="1047000" cy="1047000"/>
          </a:xfrm>
        </p:grpSpPr>
        <p:sp>
          <p:nvSpPr>
            <p:cNvPr id="314" name="Google Shape;314;p23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type="subTitle" idx="1"/>
          </p:nvPr>
        </p:nvSpPr>
        <p:spPr>
          <a:xfrm>
            <a:off x="1793889" y="2219725"/>
            <a:ext cx="2461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8" name="Google Shape;318;p24"/>
          <p:cNvSpPr txBox="1"/>
          <p:nvPr>
            <p:ph type="subTitle" idx="2"/>
          </p:nvPr>
        </p:nvSpPr>
        <p:spPr>
          <a:xfrm>
            <a:off x="4888296" y="2219725"/>
            <a:ext cx="2461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9" name="Google Shape;319;p24"/>
          <p:cNvSpPr txBox="1"/>
          <p:nvPr>
            <p:ph type="subTitle" idx="3"/>
          </p:nvPr>
        </p:nvSpPr>
        <p:spPr>
          <a:xfrm>
            <a:off x="1793906" y="2792425"/>
            <a:ext cx="24618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4"/>
          <p:cNvSpPr txBox="1"/>
          <p:nvPr>
            <p:ph type="subTitle" idx="4"/>
          </p:nvPr>
        </p:nvSpPr>
        <p:spPr>
          <a:xfrm>
            <a:off x="4888311" y="2792425"/>
            <a:ext cx="24618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22" name="Google Shape;322;p24"/>
          <p:cNvGrpSpPr/>
          <p:nvPr/>
        </p:nvGrpSpPr>
        <p:grpSpPr>
          <a:xfrm rot="10800000">
            <a:off x="155750" y="4782183"/>
            <a:ext cx="903232" cy="231517"/>
            <a:chOff x="4476100" y="780600"/>
            <a:chExt cx="1408000" cy="360900"/>
          </a:xfrm>
        </p:grpSpPr>
        <p:sp>
          <p:nvSpPr>
            <p:cNvPr id="323" name="Google Shape;323;p24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6" name="Google Shape;326;p24"/>
          <p:cNvGrpSpPr/>
          <p:nvPr/>
        </p:nvGrpSpPr>
        <p:grpSpPr>
          <a:xfrm rot="10800000">
            <a:off x="7556248" y="4160835"/>
            <a:ext cx="1532494" cy="1532494"/>
            <a:chOff x="5574901" y="405600"/>
            <a:chExt cx="1047000" cy="1047000"/>
          </a:xfrm>
        </p:grpSpPr>
        <p:sp>
          <p:nvSpPr>
            <p:cNvPr id="327" name="Google Shape;327;p24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9" name="Google Shape;329;p24"/>
          <p:cNvSpPr/>
          <p:nvPr/>
        </p:nvSpPr>
        <p:spPr>
          <a:xfrm>
            <a:off x="-2641300" y="317708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0" name="Google Shape;330;p24"/>
          <p:cNvGrpSpPr/>
          <p:nvPr/>
        </p:nvGrpSpPr>
        <p:grpSpPr>
          <a:xfrm rot="10800000">
            <a:off x="8428900" y="-142092"/>
            <a:ext cx="1354200" cy="1354200"/>
            <a:chOff x="-674475" y="4119375"/>
            <a:chExt cx="1354200" cy="1354200"/>
          </a:xfrm>
        </p:grpSpPr>
        <p:sp>
          <p:nvSpPr>
            <p:cNvPr id="331" name="Google Shape;331;p24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type="subTitle" idx="1"/>
          </p:nvPr>
        </p:nvSpPr>
        <p:spPr>
          <a:xfrm>
            <a:off x="1900231" y="3239375"/>
            <a:ext cx="24174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25"/>
          <p:cNvSpPr txBox="1"/>
          <p:nvPr>
            <p:ph type="subTitle" idx="2"/>
          </p:nvPr>
        </p:nvSpPr>
        <p:spPr>
          <a:xfrm>
            <a:off x="4826369" y="3239375"/>
            <a:ext cx="24174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6" name="Google Shape;336;p25"/>
          <p:cNvSpPr txBox="1"/>
          <p:nvPr>
            <p:ph type="subTitle" idx="3"/>
          </p:nvPr>
        </p:nvSpPr>
        <p:spPr>
          <a:xfrm>
            <a:off x="1900231" y="3733175"/>
            <a:ext cx="24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5"/>
          <p:cNvSpPr txBox="1"/>
          <p:nvPr>
            <p:ph type="subTitle" idx="4"/>
          </p:nvPr>
        </p:nvSpPr>
        <p:spPr>
          <a:xfrm>
            <a:off x="4826369" y="3733175"/>
            <a:ext cx="24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39" name="Google Shape;339;p25"/>
          <p:cNvGrpSpPr/>
          <p:nvPr/>
        </p:nvGrpSpPr>
        <p:grpSpPr>
          <a:xfrm rot="10800000">
            <a:off x="7556248" y="4160835"/>
            <a:ext cx="1532494" cy="1532494"/>
            <a:chOff x="5574901" y="405600"/>
            <a:chExt cx="1047000" cy="1047000"/>
          </a:xfrm>
        </p:grpSpPr>
        <p:sp>
          <p:nvSpPr>
            <p:cNvPr id="340" name="Google Shape;340;p25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2" name="Google Shape;342;p25"/>
          <p:cNvGrpSpPr/>
          <p:nvPr/>
        </p:nvGrpSpPr>
        <p:grpSpPr>
          <a:xfrm rot="10800000">
            <a:off x="-639100" y="948933"/>
            <a:ext cx="1354200" cy="1354200"/>
            <a:chOff x="-674475" y="4119375"/>
            <a:chExt cx="1354200" cy="1354200"/>
          </a:xfrm>
        </p:grpSpPr>
        <p:sp>
          <p:nvSpPr>
            <p:cNvPr id="343" name="Google Shape;343;p25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5" name="Google Shape;345;p25"/>
          <p:cNvSpPr/>
          <p:nvPr>
            <p:ph type="pic" idx="5"/>
          </p:nvPr>
        </p:nvSpPr>
        <p:spPr>
          <a:xfrm>
            <a:off x="2199169" y="1322450"/>
            <a:ext cx="1819500" cy="1819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6" name="Google Shape;346;p25"/>
          <p:cNvSpPr/>
          <p:nvPr>
            <p:ph type="pic" idx="6"/>
          </p:nvPr>
        </p:nvSpPr>
        <p:spPr>
          <a:xfrm>
            <a:off x="5125319" y="1322450"/>
            <a:ext cx="1819500" cy="18195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47" name="Google Shape;347;p25"/>
          <p:cNvGrpSpPr/>
          <p:nvPr/>
        </p:nvGrpSpPr>
        <p:grpSpPr>
          <a:xfrm rot="10800000">
            <a:off x="155750" y="4782183"/>
            <a:ext cx="903232" cy="231517"/>
            <a:chOff x="4476100" y="780600"/>
            <a:chExt cx="1408000" cy="360900"/>
          </a:xfrm>
        </p:grpSpPr>
        <p:sp>
          <p:nvSpPr>
            <p:cNvPr id="348" name="Google Shape;348;p25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1" name="Google Shape;351;p25"/>
          <p:cNvSpPr/>
          <p:nvPr/>
        </p:nvSpPr>
        <p:spPr>
          <a:xfrm>
            <a:off x="8160500" y="1574083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type="subTitle" idx="1"/>
          </p:nvPr>
        </p:nvSpPr>
        <p:spPr>
          <a:xfrm>
            <a:off x="1024800" y="270582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26"/>
          <p:cNvSpPr txBox="1"/>
          <p:nvPr>
            <p:ph type="subTitle" idx="2"/>
          </p:nvPr>
        </p:nvSpPr>
        <p:spPr>
          <a:xfrm>
            <a:off x="1024800" y="3190624"/>
            <a:ext cx="23364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6"/>
          <p:cNvSpPr txBox="1"/>
          <p:nvPr>
            <p:ph type="subTitle" idx="3"/>
          </p:nvPr>
        </p:nvSpPr>
        <p:spPr>
          <a:xfrm>
            <a:off x="3403800" y="2276224"/>
            <a:ext cx="23364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6"/>
          <p:cNvSpPr txBox="1"/>
          <p:nvPr>
            <p:ph type="subTitle" idx="4"/>
          </p:nvPr>
        </p:nvSpPr>
        <p:spPr>
          <a:xfrm>
            <a:off x="5782800" y="3190624"/>
            <a:ext cx="23364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8" name="Google Shape;358;p26"/>
          <p:cNvSpPr txBox="1"/>
          <p:nvPr>
            <p:ph type="subTitle" idx="5"/>
          </p:nvPr>
        </p:nvSpPr>
        <p:spPr>
          <a:xfrm>
            <a:off x="3403800" y="179142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26"/>
          <p:cNvSpPr txBox="1"/>
          <p:nvPr>
            <p:ph type="subTitle" idx="6"/>
          </p:nvPr>
        </p:nvSpPr>
        <p:spPr>
          <a:xfrm>
            <a:off x="5782800" y="270582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60" name="Google Shape;360;p26"/>
          <p:cNvGrpSpPr/>
          <p:nvPr/>
        </p:nvGrpSpPr>
        <p:grpSpPr>
          <a:xfrm>
            <a:off x="202743" y="174083"/>
            <a:ext cx="903232" cy="231517"/>
            <a:chOff x="4476100" y="780600"/>
            <a:chExt cx="1408000" cy="360900"/>
          </a:xfrm>
        </p:grpSpPr>
        <p:sp>
          <p:nvSpPr>
            <p:cNvPr id="361" name="Google Shape;361;p26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4" name="Google Shape;364;p26"/>
          <p:cNvGrpSpPr/>
          <p:nvPr/>
        </p:nvGrpSpPr>
        <p:grpSpPr>
          <a:xfrm>
            <a:off x="-825697" y="3386284"/>
            <a:ext cx="1509774" cy="1509774"/>
            <a:chOff x="5574901" y="405600"/>
            <a:chExt cx="1047000" cy="1047000"/>
          </a:xfrm>
        </p:grpSpPr>
        <p:sp>
          <p:nvSpPr>
            <p:cNvPr id="365" name="Google Shape;365;p26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7" name="Google Shape;367;p26"/>
          <p:cNvSpPr/>
          <p:nvPr/>
        </p:nvSpPr>
        <p:spPr>
          <a:xfrm rot="10800000">
            <a:off x="8056025" y="-1490375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8" name="Google Shape;368;p26"/>
          <p:cNvGrpSpPr/>
          <p:nvPr/>
        </p:nvGrpSpPr>
        <p:grpSpPr>
          <a:xfrm>
            <a:off x="8111042" y="4815258"/>
            <a:ext cx="903232" cy="231517"/>
            <a:chOff x="4476100" y="780600"/>
            <a:chExt cx="1408000" cy="360900"/>
          </a:xfrm>
        </p:grpSpPr>
        <p:sp>
          <p:nvSpPr>
            <p:cNvPr id="369" name="Google Shape;369;p26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4" name="Google Shape;374;p27"/>
          <p:cNvSpPr txBox="1"/>
          <p:nvPr>
            <p:ph type="subTitle" idx="1"/>
          </p:nvPr>
        </p:nvSpPr>
        <p:spPr>
          <a:xfrm>
            <a:off x="1135927" y="3048275"/>
            <a:ext cx="2084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27"/>
          <p:cNvSpPr txBox="1"/>
          <p:nvPr>
            <p:ph type="subTitle" idx="2"/>
          </p:nvPr>
        </p:nvSpPr>
        <p:spPr>
          <a:xfrm>
            <a:off x="1135939" y="3533077"/>
            <a:ext cx="20841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27"/>
          <p:cNvSpPr txBox="1"/>
          <p:nvPr>
            <p:ph type="subTitle" idx="3"/>
          </p:nvPr>
        </p:nvSpPr>
        <p:spPr>
          <a:xfrm>
            <a:off x="3529955" y="3533077"/>
            <a:ext cx="20841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27"/>
          <p:cNvSpPr txBox="1"/>
          <p:nvPr>
            <p:ph type="subTitle" idx="4"/>
          </p:nvPr>
        </p:nvSpPr>
        <p:spPr>
          <a:xfrm>
            <a:off x="5923970" y="3533077"/>
            <a:ext cx="20841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27"/>
          <p:cNvSpPr txBox="1"/>
          <p:nvPr>
            <p:ph type="subTitle" idx="5"/>
          </p:nvPr>
        </p:nvSpPr>
        <p:spPr>
          <a:xfrm>
            <a:off x="3529950" y="3048275"/>
            <a:ext cx="2084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9" name="Google Shape;379;p27"/>
          <p:cNvSpPr txBox="1"/>
          <p:nvPr>
            <p:ph type="subTitle" idx="6"/>
          </p:nvPr>
        </p:nvSpPr>
        <p:spPr>
          <a:xfrm>
            <a:off x="5923973" y="3059825"/>
            <a:ext cx="20841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80" name="Google Shape;380;p27"/>
          <p:cNvGrpSpPr/>
          <p:nvPr/>
        </p:nvGrpSpPr>
        <p:grpSpPr>
          <a:xfrm>
            <a:off x="8064018" y="156538"/>
            <a:ext cx="903232" cy="231517"/>
            <a:chOff x="4476100" y="780600"/>
            <a:chExt cx="1408000" cy="360900"/>
          </a:xfrm>
        </p:grpSpPr>
        <p:sp>
          <p:nvSpPr>
            <p:cNvPr id="381" name="Google Shape;381;p27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4" name="Google Shape;384;p27"/>
          <p:cNvGrpSpPr/>
          <p:nvPr/>
        </p:nvGrpSpPr>
        <p:grpSpPr>
          <a:xfrm>
            <a:off x="34259" y="-523092"/>
            <a:ext cx="1532494" cy="1532494"/>
            <a:chOff x="5574901" y="405600"/>
            <a:chExt cx="1047000" cy="1047000"/>
          </a:xfrm>
        </p:grpSpPr>
        <p:sp>
          <p:nvSpPr>
            <p:cNvPr id="385" name="Google Shape;385;p27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87" name="Google Shape;387;p27"/>
          <p:cNvSpPr/>
          <p:nvPr/>
        </p:nvSpPr>
        <p:spPr>
          <a:xfrm rot="10800000">
            <a:off x="8806900" y="1895129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88" name="Google Shape;388;p27"/>
          <p:cNvGrpSpPr/>
          <p:nvPr/>
        </p:nvGrpSpPr>
        <p:grpSpPr>
          <a:xfrm>
            <a:off x="-660100" y="3958129"/>
            <a:ext cx="1354200" cy="1354200"/>
            <a:chOff x="-674475" y="4119375"/>
            <a:chExt cx="1354200" cy="1354200"/>
          </a:xfrm>
        </p:grpSpPr>
        <p:sp>
          <p:nvSpPr>
            <p:cNvPr id="389" name="Google Shape;389;p27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1" name="Google Shape;391;p27"/>
          <p:cNvSpPr/>
          <p:nvPr>
            <p:ph type="pic" idx="7"/>
          </p:nvPr>
        </p:nvSpPr>
        <p:spPr>
          <a:xfrm>
            <a:off x="1330177" y="1329650"/>
            <a:ext cx="1695600" cy="169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2" name="Google Shape;392;p27"/>
          <p:cNvSpPr/>
          <p:nvPr>
            <p:ph type="pic" idx="8"/>
          </p:nvPr>
        </p:nvSpPr>
        <p:spPr>
          <a:xfrm>
            <a:off x="3724203" y="1329650"/>
            <a:ext cx="1695600" cy="169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3" name="Google Shape;393;p27"/>
          <p:cNvSpPr/>
          <p:nvPr>
            <p:ph type="pic" idx="9"/>
          </p:nvPr>
        </p:nvSpPr>
        <p:spPr>
          <a:xfrm>
            <a:off x="6118229" y="1329575"/>
            <a:ext cx="1695600" cy="1695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 txBox="1"/>
          <p:nvPr>
            <p:ph type="subTitle" idx="1"/>
          </p:nvPr>
        </p:nvSpPr>
        <p:spPr>
          <a:xfrm>
            <a:off x="1951806" y="1555975"/>
            <a:ext cx="2225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6" name="Google Shape;396;p28"/>
          <p:cNvSpPr txBox="1"/>
          <p:nvPr>
            <p:ph type="subTitle" idx="2"/>
          </p:nvPr>
        </p:nvSpPr>
        <p:spPr>
          <a:xfrm>
            <a:off x="1951797" y="2040775"/>
            <a:ext cx="2225100" cy="64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28"/>
          <p:cNvSpPr txBox="1"/>
          <p:nvPr>
            <p:ph type="subTitle" idx="3"/>
          </p:nvPr>
        </p:nvSpPr>
        <p:spPr>
          <a:xfrm>
            <a:off x="4967095" y="2040775"/>
            <a:ext cx="2225100" cy="64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28"/>
          <p:cNvSpPr txBox="1"/>
          <p:nvPr>
            <p:ph type="subTitle" idx="4"/>
          </p:nvPr>
        </p:nvSpPr>
        <p:spPr>
          <a:xfrm>
            <a:off x="1951797" y="3430700"/>
            <a:ext cx="2225100" cy="64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28"/>
          <p:cNvSpPr txBox="1"/>
          <p:nvPr>
            <p:ph type="subTitle" idx="5"/>
          </p:nvPr>
        </p:nvSpPr>
        <p:spPr>
          <a:xfrm>
            <a:off x="4967095" y="3430700"/>
            <a:ext cx="2225100" cy="64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1" name="Google Shape;401;p28"/>
          <p:cNvSpPr txBox="1"/>
          <p:nvPr>
            <p:ph type="subTitle" idx="6"/>
          </p:nvPr>
        </p:nvSpPr>
        <p:spPr>
          <a:xfrm>
            <a:off x="1951806" y="2945900"/>
            <a:ext cx="2225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28"/>
          <p:cNvSpPr txBox="1"/>
          <p:nvPr>
            <p:ph type="subTitle" idx="7"/>
          </p:nvPr>
        </p:nvSpPr>
        <p:spPr>
          <a:xfrm>
            <a:off x="4967103" y="1555975"/>
            <a:ext cx="2225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3" name="Google Shape;403;p28"/>
          <p:cNvSpPr txBox="1"/>
          <p:nvPr>
            <p:ph type="subTitle" idx="8"/>
          </p:nvPr>
        </p:nvSpPr>
        <p:spPr>
          <a:xfrm>
            <a:off x="4967103" y="2945900"/>
            <a:ext cx="2225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04" name="Google Shape;404;p28"/>
          <p:cNvGrpSpPr/>
          <p:nvPr/>
        </p:nvGrpSpPr>
        <p:grpSpPr>
          <a:xfrm>
            <a:off x="8091318" y="174083"/>
            <a:ext cx="903232" cy="231517"/>
            <a:chOff x="4476100" y="780600"/>
            <a:chExt cx="1408000" cy="360900"/>
          </a:xfrm>
        </p:grpSpPr>
        <p:sp>
          <p:nvSpPr>
            <p:cNvPr id="405" name="Google Shape;405;p28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8" name="Google Shape;408;p28"/>
          <p:cNvGrpSpPr/>
          <p:nvPr/>
        </p:nvGrpSpPr>
        <p:grpSpPr>
          <a:xfrm>
            <a:off x="8617126" y="3235600"/>
            <a:ext cx="1047000" cy="1047000"/>
            <a:chOff x="5574901" y="405600"/>
            <a:chExt cx="1047000" cy="1047000"/>
          </a:xfrm>
        </p:grpSpPr>
        <p:sp>
          <p:nvSpPr>
            <p:cNvPr id="409" name="Google Shape;409;p28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1" name="Google Shape;411;p28"/>
          <p:cNvSpPr/>
          <p:nvPr/>
        </p:nvSpPr>
        <p:spPr>
          <a:xfrm rot="10800000">
            <a:off x="-1872575" y="-1504800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2" name="Google Shape;412;p28"/>
          <p:cNvGrpSpPr/>
          <p:nvPr/>
        </p:nvGrpSpPr>
        <p:grpSpPr>
          <a:xfrm>
            <a:off x="123392" y="4815258"/>
            <a:ext cx="903232" cy="231517"/>
            <a:chOff x="4476100" y="780600"/>
            <a:chExt cx="1408000" cy="360900"/>
          </a:xfrm>
        </p:grpSpPr>
        <p:sp>
          <p:nvSpPr>
            <p:cNvPr id="413" name="Google Shape;413;p28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3894900" y="4551900"/>
            <a:ext cx="1354200" cy="1354200"/>
            <a:chOff x="-674475" y="4119375"/>
            <a:chExt cx="1354200" cy="1354200"/>
          </a:xfrm>
        </p:grpSpPr>
        <p:sp>
          <p:nvSpPr>
            <p:cNvPr id="417" name="Google Shape;417;p28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1" name="Google Shape;421;p29"/>
          <p:cNvSpPr txBox="1"/>
          <p:nvPr>
            <p:ph type="subTitle" idx="1"/>
          </p:nvPr>
        </p:nvSpPr>
        <p:spPr>
          <a:xfrm>
            <a:off x="1188763" y="2232810"/>
            <a:ext cx="205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29"/>
          <p:cNvSpPr txBox="1"/>
          <p:nvPr>
            <p:ph type="subTitle" idx="2"/>
          </p:nvPr>
        </p:nvSpPr>
        <p:spPr>
          <a:xfrm>
            <a:off x="3545850" y="2232810"/>
            <a:ext cx="205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29"/>
          <p:cNvSpPr txBox="1"/>
          <p:nvPr>
            <p:ph type="subTitle" idx="3"/>
          </p:nvPr>
        </p:nvSpPr>
        <p:spPr>
          <a:xfrm>
            <a:off x="5902937" y="2232810"/>
            <a:ext cx="205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29"/>
          <p:cNvSpPr txBox="1"/>
          <p:nvPr>
            <p:ph type="subTitle" idx="4"/>
          </p:nvPr>
        </p:nvSpPr>
        <p:spPr>
          <a:xfrm>
            <a:off x="2369458" y="3554375"/>
            <a:ext cx="205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29"/>
          <p:cNvSpPr txBox="1"/>
          <p:nvPr>
            <p:ph type="subTitle" idx="5"/>
          </p:nvPr>
        </p:nvSpPr>
        <p:spPr>
          <a:xfrm>
            <a:off x="4726545" y="3554375"/>
            <a:ext cx="205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29"/>
          <p:cNvSpPr txBox="1"/>
          <p:nvPr>
            <p:ph type="subTitle" idx="6"/>
          </p:nvPr>
        </p:nvSpPr>
        <p:spPr>
          <a:xfrm>
            <a:off x="1184459" y="1748000"/>
            <a:ext cx="205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7" name="Google Shape;427;p29"/>
          <p:cNvSpPr txBox="1"/>
          <p:nvPr>
            <p:ph type="subTitle" idx="7"/>
          </p:nvPr>
        </p:nvSpPr>
        <p:spPr>
          <a:xfrm>
            <a:off x="3545850" y="1748000"/>
            <a:ext cx="205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29"/>
          <p:cNvSpPr txBox="1"/>
          <p:nvPr>
            <p:ph type="subTitle" idx="8"/>
          </p:nvPr>
        </p:nvSpPr>
        <p:spPr>
          <a:xfrm>
            <a:off x="5907241" y="1748000"/>
            <a:ext cx="205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9" name="Google Shape;429;p29"/>
          <p:cNvSpPr txBox="1"/>
          <p:nvPr>
            <p:ph type="subTitle" idx="9"/>
          </p:nvPr>
        </p:nvSpPr>
        <p:spPr>
          <a:xfrm>
            <a:off x="2365155" y="3069573"/>
            <a:ext cx="205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0" name="Google Shape;430;p29"/>
          <p:cNvSpPr txBox="1"/>
          <p:nvPr>
            <p:ph type="subTitle" idx="13"/>
          </p:nvPr>
        </p:nvSpPr>
        <p:spPr>
          <a:xfrm>
            <a:off x="4726545" y="3069573"/>
            <a:ext cx="205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31" name="Google Shape;431;p29"/>
          <p:cNvGrpSpPr/>
          <p:nvPr/>
        </p:nvGrpSpPr>
        <p:grpSpPr>
          <a:xfrm rot="5400000">
            <a:off x="-204575" y="4041133"/>
            <a:ext cx="903232" cy="231517"/>
            <a:chOff x="4476100" y="780600"/>
            <a:chExt cx="1408000" cy="360900"/>
          </a:xfrm>
        </p:grpSpPr>
        <p:sp>
          <p:nvSpPr>
            <p:cNvPr id="432" name="Google Shape;432;p29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5" name="Google Shape;435;p29"/>
          <p:cNvGrpSpPr/>
          <p:nvPr/>
        </p:nvGrpSpPr>
        <p:grpSpPr>
          <a:xfrm rot="10800000">
            <a:off x="-812502" y="-796540"/>
            <a:ext cx="1532494" cy="1532494"/>
            <a:chOff x="5574901" y="405600"/>
            <a:chExt cx="1047000" cy="1047000"/>
          </a:xfrm>
        </p:grpSpPr>
        <p:sp>
          <p:nvSpPr>
            <p:cNvPr id="436" name="Google Shape;436;p29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8" name="Google Shape;438;p29"/>
          <p:cNvSpPr/>
          <p:nvPr/>
        </p:nvSpPr>
        <p:spPr>
          <a:xfrm>
            <a:off x="8273825" y="3778283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1" name="Google Shape;441;p30"/>
          <p:cNvSpPr txBox="1"/>
          <p:nvPr>
            <p:ph type="subTitle" idx="1"/>
          </p:nvPr>
        </p:nvSpPr>
        <p:spPr>
          <a:xfrm>
            <a:off x="1209971" y="2046522"/>
            <a:ext cx="2039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30"/>
          <p:cNvSpPr txBox="1"/>
          <p:nvPr>
            <p:ph type="subTitle" idx="2"/>
          </p:nvPr>
        </p:nvSpPr>
        <p:spPr>
          <a:xfrm>
            <a:off x="3552300" y="2046522"/>
            <a:ext cx="2039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30"/>
          <p:cNvSpPr txBox="1"/>
          <p:nvPr>
            <p:ph type="subTitle" idx="3"/>
          </p:nvPr>
        </p:nvSpPr>
        <p:spPr>
          <a:xfrm>
            <a:off x="5894629" y="2046522"/>
            <a:ext cx="2039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0"/>
          <p:cNvSpPr txBox="1"/>
          <p:nvPr>
            <p:ph type="subTitle" idx="4"/>
          </p:nvPr>
        </p:nvSpPr>
        <p:spPr>
          <a:xfrm>
            <a:off x="1209971" y="3696600"/>
            <a:ext cx="2039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30"/>
          <p:cNvSpPr txBox="1"/>
          <p:nvPr>
            <p:ph type="subTitle" idx="5"/>
          </p:nvPr>
        </p:nvSpPr>
        <p:spPr>
          <a:xfrm>
            <a:off x="3552300" y="3696600"/>
            <a:ext cx="2039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30"/>
          <p:cNvSpPr txBox="1"/>
          <p:nvPr>
            <p:ph type="subTitle" idx="6"/>
          </p:nvPr>
        </p:nvSpPr>
        <p:spPr>
          <a:xfrm>
            <a:off x="5894629" y="3696600"/>
            <a:ext cx="2039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30"/>
          <p:cNvSpPr txBox="1"/>
          <p:nvPr>
            <p:ph type="subTitle" idx="7"/>
          </p:nvPr>
        </p:nvSpPr>
        <p:spPr>
          <a:xfrm>
            <a:off x="1205694" y="1561725"/>
            <a:ext cx="2039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8" name="Google Shape;448;p30"/>
          <p:cNvSpPr txBox="1"/>
          <p:nvPr>
            <p:ph type="subTitle" idx="8"/>
          </p:nvPr>
        </p:nvSpPr>
        <p:spPr>
          <a:xfrm>
            <a:off x="3552300" y="1561725"/>
            <a:ext cx="2039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9" name="Google Shape;449;p30"/>
          <p:cNvSpPr txBox="1"/>
          <p:nvPr>
            <p:ph type="subTitle" idx="9"/>
          </p:nvPr>
        </p:nvSpPr>
        <p:spPr>
          <a:xfrm>
            <a:off x="5898906" y="1561725"/>
            <a:ext cx="2039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0" name="Google Shape;450;p30"/>
          <p:cNvSpPr txBox="1"/>
          <p:nvPr>
            <p:ph type="subTitle" idx="13"/>
          </p:nvPr>
        </p:nvSpPr>
        <p:spPr>
          <a:xfrm>
            <a:off x="1205694" y="3211801"/>
            <a:ext cx="2039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1" name="Google Shape;451;p30"/>
          <p:cNvSpPr txBox="1"/>
          <p:nvPr>
            <p:ph type="subTitle" idx="14"/>
          </p:nvPr>
        </p:nvSpPr>
        <p:spPr>
          <a:xfrm>
            <a:off x="3552300" y="3211801"/>
            <a:ext cx="2039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2" name="Google Shape;452;p30"/>
          <p:cNvSpPr txBox="1"/>
          <p:nvPr>
            <p:ph type="subTitle" idx="15"/>
          </p:nvPr>
        </p:nvSpPr>
        <p:spPr>
          <a:xfrm>
            <a:off x="5898906" y="3211801"/>
            <a:ext cx="2039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53" name="Google Shape;453;p30"/>
          <p:cNvGrpSpPr/>
          <p:nvPr/>
        </p:nvGrpSpPr>
        <p:grpSpPr>
          <a:xfrm rot="10800000">
            <a:off x="155750" y="4782183"/>
            <a:ext cx="903232" cy="231517"/>
            <a:chOff x="4476100" y="780600"/>
            <a:chExt cx="1408000" cy="360900"/>
          </a:xfrm>
        </p:grpSpPr>
        <p:sp>
          <p:nvSpPr>
            <p:cNvPr id="454" name="Google Shape;454;p30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7" name="Google Shape;457;p30"/>
          <p:cNvGrpSpPr/>
          <p:nvPr/>
        </p:nvGrpSpPr>
        <p:grpSpPr>
          <a:xfrm rot="10800000">
            <a:off x="7556248" y="4160835"/>
            <a:ext cx="1532494" cy="1532494"/>
            <a:chOff x="5574901" y="405600"/>
            <a:chExt cx="1047000" cy="1047000"/>
          </a:xfrm>
        </p:grpSpPr>
        <p:sp>
          <p:nvSpPr>
            <p:cNvPr id="458" name="Google Shape;458;p30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0" name="Google Shape;460;p30"/>
          <p:cNvSpPr/>
          <p:nvPr/>
        </p:nvSpPr>
        <p:spPr>
          <a:xfrm>
            <a:off x="-2641300" y="317708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1" name="Google Shape;461;p30"/>
          <p:cNvGrpSpPr/>
          <p:nvPr/>
        </p:nvGrpSpPr>
        <p:grpSpPr>
          <a:xfrm rot="10800000">
            <a:off x="8428900" y="-142092"/>
            <a:ext cx="1354200" cy="1354200"/>
            <a:chOff x="-674475" y="4119375"/>
            <a:chExt cx="1354200" cy="1354200"/>
          </a:xfrm>
        </p:grpSpPr>
        <p:sp>
          <p:nvSpPr>
            <p:cNvPr id="462" name="Google Shape;462;p30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type="body" idx="1"/>
          </p:nvPr>
        </p:nvSpPr>
        <p:spPr>
          <a:xfrm>
            <a:off x="720000" y="1152475"/>
            <a:ext cx="77040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2" name="Google Shape;42;p4"/>
          <p:cNvGrpSpPr/>
          <p:nvPr/>
        </p:nvGrpSpPr>
        <p:grpSpPr>
          <a:xfrm rot="10800000">
            <a:off x="155750" y="4782183"/>
            <a:ext cx="903232" cy="231517"/>
            <a:chOff x="4476100" y="780600"/>
            <a:chExt cx="1408000" cy="360900"/>
          </a:xfrm>
        </p:grpSpPr>
        <p:sp>
          <p:nvSpPr>
            <p:cNvPr id="43" name="Google Shape;43;p4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" name="Google Shape;46;p4"/>
          <p:cNvGrpSpPr/>
          <p:nvPr/>
        </p:nvGrpSpPr>
        <p:grpSpPr>
          <a:xfrm rot="10800000">
            <a:off x="7556248" y="4160835"/>
            <a:ext cx="1532494" cy="1532494"/>
            <a:chOff x="5574901" y="405600"/>
            <a:chExt cx="1047000" cy="1047000"/>
          </a:xfrm>
        </p:grpSpPr>
        <p:sp>
          <p:nvSpPr>
            <p:cNvPr id="47" name="Google Shape;47;p4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" name="Google Shape;49;p4"/>
          <p:cNvSpPr/>
          <p:nvPr/>
        </p:nvSpPr>
        <p:spPr>
          <a:xfrm>
            <a:off x="-2641300" y="317708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0" name="Google Shape;50;p4"/>
          <p:cNvGrpSpPr/>
          <p:nvPr/>
        </p:nvGrpSpPr>
        <p:grpSpPr>
          <a:xfrm rot="10800000">
            <a:off x="8428900" y="-142092"/>
            <a:ext cx="1354200" cy="1354200"/>
            <a:chOff x="-674475" y="4119375"/>
            <a:chExt cx="1354200" cy="1354200"/>
          </a:xfrm>
        </p:grpSpPr>
        <p:sp>
          <p:nvSpPr>
            <p:cNvPr id="51" name="Google Shape;51;p4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 txBox="1"/>
          <p:nvPr>
            <p:ph type="title" hasCustomPrompt="1"/>
          </p:nvPr>
        </p:nvSpPr>
        <p:spPr>
          <a:xfrm>
            <a:off x="2065650" y="540000"/>
            <a:ext cx="50127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6" name="Google Shape;466;p31"/>
          <p:cNvSpPr txBox="1"/>
          <p:nvPr>
            <p:ph type="subTitle" idx="1"/>
          </p:nvPr>
        </p:nvSpPr>
        <p:spPr>
          <a:xfrm>
            <a:off x="2065650" y="1246027"/>
            <a:ext cx="5012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1"/>
          <p:cNvSpPr txBox="1"/>
          <p:nvPr>
            <p:ph type="title" idx="2" hasCustomPrompt="1"/>
          </p:nvPr>
        </p:nvSpPr>
        <p:spPr>
          <a:xfrm>
            <a:off x="2065650" y="1996142"/>
            <a:ext cx="50127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8" name="Google Shape;468;p31"/>
          <p:cNvSpPr txBox="1"/>
          <p:nvPr>
            <p:ph type="subTitle" idx="3"/>
          </p:nvPr>
        </p:nvSpPr>
        <p:spPr>
          <a:xfrm>
            <a:off x="2065650" y="2702169"/>
            <a:ext cx="5012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1"/>
          <p:cNvSpPr txBox="1"/>
          <p:nvPr>
            <p:ph type="title" idx="4" hasCustomPrompt="1"/>
          </p:nvPr>
        </p:nvSpPr>
        <p:spPr>
          <a:xfrm>
            <a:off x="2065650" y="3452296"/>
            <a:ext cx="50127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31"/>
          <p:cNvSpPr txBox="1"/>
          <p:nvPr>
            <p:ph type="subTitle" idx="5"/>
          </p:nvPr>
        </p:nvSpPr>
        <p:spPr>
          <a:xfrm>
            <a:off x="2065650" y="4158324"/>
            <a:ext cx="5012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71" name="Google Shape;471;p31"/>
          <p:cNvGrpSpPr/>
          <p:nvPr/>
        </p:nvGrpSpPr>
        <p:grpSpPr>
          <a:xfrm>
            <a:off x="202743" y="174083"/>
            <a:ext cx="903232" cy="231517"/>
            <a:chOff x="4476100" y="780600"/>
            <a:chExt cx="1408000" cy="360900"/>
          </a:xfrm>
        </p:grpSpPr>
        <p:sp>
          <p:nvSpPr>
            <p:cNvPr id="472" name="Google Shape;472;p31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5" name="Google Shape;475;p31"/>
          <p:cNvGrpSpPr/>
          <p:nvPr/>
        </p:nvGrpSpPr>
        <p:grpSpPr>
          <a:xfrm>
            <a:off x="7701076" y="-233662"/>
            <a:ext cx="1047000" cy="1047000"/>
            <a:chOff x="5574901" y="405600"/>
            <a:chExt cx="1047000" cy="1047000"/>
          </a:xfrm>
        </p:grpSpPr>
        <p:sp>
          <p:nvSpPr>
            <p:cNvPr id="476" name="Google Shape;476;p31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8" name="Google Shape;478;p31"/>
          <p:cNvSpPr/>
          <p:nvPr/>
        </p:nvSpPr>
        <p:spPr>
          <a:xfrm rot="10800000">
            <a:off x="8232825" y="2372550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79" name="Google Shape;479;p31"/>
          <p:cNvGrpSpPr/>
          <p:nvPr/>
        </p:nvGrpSpPr>
        <p:grpSpPr>
          <a:xfrm>
            <a:off x="7525667" y="4815258"/>
            <a:ext cx="903232" cy="231517"/>
            <a:chOff x="4476100" y="780600"/>
            <a:chExt cx="1408000" cy="360900"/>
          </a:xfrm>
        </p:grpSpPr>
        <p:sp>
          <p:nvSpPr>
            <p:cNvPr id="480" name="Google Shape;480;p31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3" name="Google Shape;483;p31"/>
          <p:cNvGrpSpPr/>
          <p:nvPr/>
        </p:nvGrpSpPr>
        <p:grpSpPr>
          <a:xfrm>
            <a:off x="-674475" y="4119375"/>
            <a:ext cx="1354200" cy="1354200"/>
            <a:chOff x="-674475" y="4119375"/>
            <a:chExt cx="1354200" cy="1354200"/>
          </a:xfrm>
        </p:grpSpPr>
        <p:sp>
          <p:nvSpPr>
            <p:cNvPr id="484" name="Google Shape;484;p31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"/>
          <p:cNvSpPr txBox="1"/>
          <p:nvPr>
            <p:ph type="ctrTitle"/>
          </p:nvPr>
        </p:nvSpPr>
        <p:spPr>
          <a:xfrm>
            <a:off x="2427488" y="80835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8" name="Google Shape;488;p32"/>
          <p:cNvSpPr txBox="1"/>
          <p:nvPr>
            <p:ph type="subTitle" idx="1"/>
          </p:nvPr>
        </p:nvSpPr>
        <p:spPr>
          <a:xfrm>
            <a:off x="2422613" y="1843075"/>
            <a:ext cx="42939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489" name="Google Shape;489;p32"/>
          <p:cNvGrpSpPr/>
          <p:nvPr/>
        </p:nvGrpSpPr>
        <p:grpSpPr>
          <a:xfrm>
            <a:off x="202743" y="174083"/>
            <a:ext cx="903232" cy="231517"/>
            <a:chOff x="4476100" y="780600"/>
            <a:chExt cx="1408000" cy="360900"/>
          </a:xfrm>
        </p:grpSpPr>
        <p:sp>
          <p:nvSpPr>
            <p:cNvPr id="490" name="Google Shape;490;p32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3" name="Google Shape;493;p32"/>
          <p:cNvGrpSpPr/>
          <p:nvPr/>
        </p:nvGrpSpPr>
        <p:grpSpPr>
          <a:xfrm>
            <a:off x="7701076" y="-233662"/>
            <a:ext cx="1047000" cy="1047000"/>
            <a:chOff x="5574901" y="405600"/>
            <a:chExt cx="1047000" cy="1047000"/>
          </a:xfrm>
        </p:grpSpPr>
        <p:sp>
          <p:nvSpPr>
            <p:cNvPr id="494" name="Google Shape;494;p32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6" name="Google Shape;496;p32"/>
          <p:cNvSpPr/>
          <p:nvPr/>
        </p:nvSpPr>
        <p:spPr>
          <a:xfrm rot="10800000">
            <a:off x="7525675" y="1577100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7" name="Google Shape;497;p32"/>
          <p:cNvGrpSpPr/>
          <p:nvPr/>
        </p:nvGrpSpPr>
        <p:grpSpPr>
          <a:xfrm>
            <a:off x="7525667" y="4815258"/>
            <a:ext cx="903232" cy="231517"/>
            <a:chOff x="4476100" y="780600"/>
            <a:chExt cx="1408000" cy="360900"/>
          </a:xfrm>
        </p:grpSpPr>
        <p:sp>
          <p:nvSpPr>
            <p:cNvPr id="498" name="Google Shape;498;p32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1" name="Google Shape;501;p32"/>
          <p:cNvGrpSpPr/>
          <p:nvPr/>
        </p:nvGrpSpPr>
        <p:grpSpPr>
          <a:xfrm>
            <a:off x="-975337" y="3295797"/>
            <a:ext cx="2322724" cy="2322724"/>
            <a:chOff x="-674475" y="4119375"/>
            <a:chExt cx="1354200" cy="1354200"/>
          </a:xfrm>
        </p:grpSpPr>
        <p:sp>
          <p:nvSpPr>
            <p:cNvPr id="502" name="Google Shape;502;p32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4" name="Google Shape;504;p32"/>
          <p:cNvSpPr txBox="1"/>
          <p:nvPr/>
        </p:nvSpPr>
        <p:spPr>
          <a:xfrm>
            <a:off x="2427488" y="2840875"/>
            <a:ext cx="42939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CREDITS: This presentation template was created by </a:t>
            </a:r>
            <a:r>
              <a:rPr lang="en-GB" sz="1000" b="1" u="sng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  <a:hlinkClick r:id="rId2"/>
              </a:rPr>
              <a:t>Slidesgo</a:t>
            </a:r>
            <a:r>
              <a:rPr lang="en-GB" sz="1000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, and includes icons by </a:t>
            </a:r>
            <a:r>
              <a:rPr lang="en-GB" sz="1000" b="1" u="sng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  <a:hlinkClick r:id="rId3"/>
              </a:rPr>
              <a:t>Flaticon</a:t>
            </a:r>
            <a:r>
              <a:rPr lang="en-GB" sz="1000" b="1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GB" sz="1000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and infographics &amp; images by </a:t>
            </a:r>
            <a:r>
              <a:rPr lang="en-GB" sz="1000" b="1" u="sng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  <a:hlinkClick r:id="rId4"/>
              </a:rPr>
              <a:t>Freepik</a:t>
            </a:r>
            <a:endParaRPr sz="1000" b="1" u="sng">
              <a:solidFill>
                <a:schemeClr val="dk2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33"/>
          <p:cNvGrpSpPr/>
          <p:nvPr/>
        </p:nvGrpSpPr>
        <p:grpSpPr>
          <a:xfrm rot="10800000">
            <a:off x="155750" y="4782183"/>
            <a:ext cx="903232" cy="231517"/>
            <a:chOff x="4476100" y="780600"/>
            <a:chExt cx="1408000" cy="360900"/>
          </a:xfrm>
        </p:grpSpPr>
        <p:sp>
          <p:nvSpPr>
            <p:cNvPr id="507" name="Google Shape;507;p33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0" name="Google Shape;510;p33"/>
          <p:cNvGrpSpPr/>
          <p:nvPr/>
        </p:nvGrpSpPr>
        <p:grpSpPr>
          <a:xfrm rot="10800000">
            <a:off x="7556248" y="4160835"/>
            <a:ext cx="1532494" cy="1532494"/>
            <a:chOff x="5574901" y="405600"/>
            <a:chExt cx="1047000" cy="1047000"/>
          </a:xfrm>
        </p:grpSpPr>
        <p:sp>
          <p:nvSpPr>
            <p:cNvPr id="511" name="Google Shape;511;p33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13" name="Google Shape;513;p33"/>
          <p:cNvSpPr/>
          <p:nvPr/>
        </p:nvSpPr>
        <p:spPr>
          <a:xfrm>
            <a:off x="-2641300" y="317708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14" name="Google Shape;514;p33"/>
          <p:cNvGrpSpPr/>
          <p:nvPr/>
        </p:nvGrpSpPr>
        <p:grpSpPr>
          <a:xfrm rot="10800000">
            <a:off x="8428900" y="-142092"/>
            <a:ext cx="1354200" cy="1354200"/>
            <a:chOff x="-674475" y="4119375"/>
            <a:chExt cx="1354200" cy="1354200"/>
          </a:xfrm>
        </p:grpSpPr>
        <p:sp>
          <p:nvSpPr>
            <p:cNvPr id="515" name="Google Shape;515;p33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34"/>
          <p:cNvGrpSpPr/>
          <p:nvPr/>
        </p:nvGrpSpPr>
        <p:grpSpPr>
          <a:xfrm>
            <a:off x="202743" y="174083"/>
            <a:ext cx="903232" cy="231517"/>
            <a:chOff x="4476100" y="780600"/>
            <a:chExt cx="1408000" cy="360900"/>
          </a:xfrm>
        </p:grpSpPr>
        <p:sp>
          <p:nvSpPr>
            <p:cNvPr id="519" name="Google Shape;519;p34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2" name="Google Shape;522;p34"/>
          <p:cNvGrpSpPr/>
          <p:nvPr/>
        </p:nvGrpSpPr>
        <p:grpSpPr>
          <a:xfrm>
            <a:off x="7701076" y="-233662"/>
            <a:ext cx="1047000" cy="1047000"/>
            <a:chOff x="5574901" y="405600"/>
            <a:chExt cx="1047000" cy="1047000"/>
          </a:xfrm>
        </p:grpSpPr>
        <p:sp>
          <p:nvSpPr>
            <p:cNvPr id="523" name="Google Shape;523;p34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5" name="Google Shape;525;p34"/>
          <p:cNvSpPr/>
          <p:nvPr/>
        </p:nvSpPr>
        <p:spPr>
          <a:xfrm rot="10800000">
            <a:off x="8232825" y="2372550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26" name="Google Shape;526;p34"/>
          <p:cNvGrpSpPr/>
          <p:nvPr/>
        </p:nvGrpSpPr>
        <p:grpSpPr>
          <a:xfrm>
            <a:off x="7525667" y="4815258"/>
            <a:ext cx="903232" cy="231517"/>
            <a:chOff x="4476100" y="780600"/>
            <a:chExt cx="1408000" cy="360900"/>
          </a:xfrm>
        </p:grpSpPr>
        <p:sp>
          <p:nvSpPr>
            <p:cNvPr id="527" name="Google Shape;527;p34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0" name="Google Shape;530;p34"/>
          <p:cNvGrpSpPr/>
          <p:nvPr/>
        </p:nvGrpSpPr>
        <p:grpSpPr>
          <a:xfrm>
            <a:off x="-674475" y="4119375"/>
            <a:ext cx="1354200" cy="1354200"/>
            <a:chOff x="-674475" y="4119375"/>
            <a:chExt cx="1354200" cy="1354200"/>
          </a:xfrm>
        </p:grpSpPr>
        <p:sp>
          <p:nvSpPr>
            <p:cNvPr id="531" name="Google Shape;531;p34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subTitle" idx="1"/>
          </p:nvPr>
        </p:nvSpPr>
        <p:spPr>
          <a:xfrm>
            <a:off x="1141275" y="1796400"/>
            <a:ext cx="3208800" cy="22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ubTitle" idx="2"/>
          </p:nvPr>
        </p:nvSpPr>
        <p:spPr>
          <a:xfrm>
            <a:off x="4793924" y="1796400"/>
            <a:ext cx="3208800" cy="22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7" name="Google Shape;57;p5"/>
          <p:cNvGrpSpPr/>
          <p:nvPr/>
        </p:nvGrpSpPr>
        <p:grpSpPr>
          <a:xfrm>
            <a:off x="8091318" y="174083"/>
            <a:ext cx="903232" cy="231517"/>
            <a:chOff x="4476100" y="780600"/>
            <a:chExt cx="1408000" cy="360900"/>
          </a:xfrm>
        </p:grpSpPr>
        <p:sp>
          <p:nvSpPr>
            <p:cNvPr id="58" name="Google Shape;58;p5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" name="Google Shape;61;p5"/>
          <p:cNvGrpSpPr/>
          <p:nvPr/>
        </p:nvGrpSpPr>
        <p:grpSpPr>
          <a:xfrm>
            <a:off x="8617126" y="3235600"/>
            <a:ext cx="1047000" cy="1047000"/>
            <a:chOff x="5574901" y="405600"/>
            <a:chExt cx="1047000" cy="1047000"/>
          </a:xfrm>
        </p:grpSpPr>
        <p:sp>
          <p:nvSpPr>
            <p:cNvPr id="62" name="Google Shape;62;p5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" name="Google Shape;64;p5"/>
          <p:cNvSpPr/>
          <p:nvPr/>
        </p:nvSpPr>
        <p:spPr>
          <a:xfrm rot="10800000">
            <a:off x="-1872575" y="-1504800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5" name="Google Shape;65;p5"/>
          <p:cNvGrpSpPr/>
          <p:nvPr/>
        </p:nvGrpSpPr>
        <p:grpSpPr>
          <a:xfrm>
            <a:off x="123392" y="4815258"/>
            <a:ext cx="903232" cy="231517"/>
            <a:chOff x="4476100" y="780600"/>
            <a:chExt cx="1408000" cy="360900"/>
          </a:xfrm>
        </p:grpSpPr>
        <p:sp>
          <p:nvSpPr>
            <p:cNvPr id="66" name="Google Shape;66;p5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" name="Google Shape;69;p5"/>
          <p:cNvGrpSpPr/>
          <p:nvPr/>
        </p:nvGrpSpPr>
        <p:grpSpPr>
          <a:xfrm>
            <a:off x="3894900" y="4551900"/>
            <a:ext cx="1354200" cy="1354200"/>
            <a:chOff x="-674475" y="4119375"/>
            <a:chExt cx="1354200" cy="1354200"/>
          </a:xfrm>
        </p:grpSpPr>
        <p:sp>
          <p:nvSpPr>
            <p:cNvPr id="70" name="Google Shape;70;p5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4" name="Google Shape;74;p6"/>
          <p:cNvGrpSpPr/>
          <p:nvPr/>
        </p:nvGrpSpPr>
        <p:grpSpPr>
          <a:xfrm rot="10800000">
            <a:off x="155750" y="4782183"/>
            <a:ext cx="903232" cy="231517"/>
            <a:chOff x="4476100" y="780600"/>
            <a:chExt cx="1408000" cy="360900"/>
          </a:xfrm>
        </p:grpSpPr>
        <p:sp>
          <p:nvSpPr>
            <p:cNvPr id="75" name="Google Shape;75;p6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" name="Google Shape;78;p6"/>
          <p:cNvGrpSpPr/>
          <p:nvPr/>
        </p:nvGrpSpPr>
        <p:grpSpPr>
          <a:xfrm rot="10800000">
            <a:off x="7556248" y="4160835"/>
            <a:ext cx="1532494" cy="1532494"/>
            <a:chOff x="5574901" y="405600"/>
            <a:chExt cx="1047000" cy="1047000"/>
          </a:xfrm>
        </p:grpSpPr>
        <p:sp>
          <p:nvSpPr>
            <p:cNvPr id="79" name="Google Shape;79;p6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1" name="Google Shape;81;p6"/>
          <p:cNvSpPr/>
          <p:nvPr/>
        </p:nvSpPr>
        <p:spPr>
          <a:xfrm>
            <a:off x="-2641300" y="317708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2" name="Google Shape;82;p6"/>
          <p:cNvGrpSpPr/>
          <p:nvPr/>
        </p:nvGrpSpPr>
        <p:grpSpPr>
          <a:xfrm rot="10800000">
            <a:off x="8428900" y="-142092"/>
            <a:ext cx="1354200" cy="1354200"/>
            <a:chOff x="-674475" y="4119375"/>
            <a:chExt cx="1354200" cy="1354200"/>
          </a:xfrm>
        </p:grpSpPr>
        <p:sp>
          <p:nvSpPr>
            <p:cNvPr id="83" name="Google Shape;83;p6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type="body" idx="1"/>
          </p:nvPr>
        </p:nvSpPr>
        <p:spPr>
          <a:xfrm>
            <a:off x="4405800" y="2062175"/>
            <a:ext cx="3699900" cy="17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8" name="Google Shape;88;p7"/>
          <p:cNvGrpSpPr/>
          <p:nvPr/>
        </p:nvGrpSpPr>
        <p:grpSpPr>
          <a:xfrm flipH="1">
            <a:off x="155750" y="156538"/>
            <a:ext cx="903232" cy="231517"/>
            <a:chOff x="4476100" y="780600"/>
            <a:chExt cx="1408000" cy="360900"/>
          </a:xfrm>
        </p:grpSpPr>
        <p:sp>
          <p:nvSpPr>
            <p:cNvPr id="89" name="Google Shape;89;p7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" name="Google Shape;92;p7"/>
          <p:cNvGrpSpPr/>
          <p:nvPr/>
        </p:nvGrpSpPr>
        <p:grpSpPr>
          <a:xfrm flipH="1">
            <a:off x="7556248" y="-523092"/>
            <a:ext cx="1532494" cy="1532494"/>
            <a:chOff x="5574901" y="405600"/>
            <a:chExt cx="1047000" cy="1047000"/>
          </a:xfrm>
        </p:grpSpPr>
        <p:sp>
          <p:nvSpPr>
            <p:cNvPr id="93" name="Google Shape;93;p7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7"/>
          <p:cNvSpPr/>
          <p:nvPr/>
        </p:nvSpPr>
        <p:spPr>
          <a:xfrm rot="10800000" flipH="1">
            <a:off x="-2641300" y="1895129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6" name="Google Shape;96;p7"/>
          <p:cNvGrpSpPr/>
          <p:nvPr/>
        </p:nvGrpSpPr>
        <p:grpSpPr>
          <a:xfrm flipH="1">
            <a:off x="8428900" y="3958129"/>
            <a:ext cx="1354200" cy="1354200"/>
            <a:chOff x="-674475" y="4119375"/>
            <a:chExt cx="1354200" cy="1354200"/>
          </a:xfrm>
        </p:grpSpPr>
        <p:sp>
          <p:nvSpPr>
            <p:cNvPr id="97" name="Google Shape;97;p7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9" name="Google Shape;99;p7"/>
          <p:cNvSpPr/>
          <p:nvPr>
            <p:ph type="pic" idx="2"/>
          </p:nvPr>
        </p:nvSpPr>
        <p:spPr>
          <a:xfrm>
            <a:off x="801313" y="1192325"/>
            <a:ext cx="3510000" cy="35088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/>
          <p:nvPr>
            <p:ph type="pic" idx="2"/>
          </p:nvPr>
        </p:nvSpPr>
        <p:spPr>
          <a:xfrm>
            <a:off x="-1520925" y="-502475"/>
            <a:ext cx="5138700" cy="6148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2" name="Google Shape;102;p8"/>
          <p:cNvSpPr txBox="1"/>
          <p:nvPr>
            <p:ph type="title"/>
          </p:nvPr>
        </p:nvSpPr>
        <p:spPr>
          <a:xfrm>
            <a:off x="4058175" y="1495175"/>
            <a:ext cx="4002600" cy="21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3" name="Google Shape;103;p8"/>
          <p:cNvSpPr/>
          <p:nvPr/>
        </p:nvSpPr>
        <p:spPr>
          <a:xfrm rot="10800000">
            <a:off x="8056025" y="-1490375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4" name="Google Shape;104;p8"/>
          <p:cNvGrpSpPr/>
          <p:nvPr/>
        </p:nvGrpSpPr>
        <p:grpSpPr>
          <a:xfrm>
            <a:off x="8111042" y="4815258"/>
            <a:ext cx="903232" cy="231517"/>
            <a:chOff x="4476100" y="780600"/>
            <a:chExt cx="1408000" cy="360900"/>
          </a:xfrm>
        </p:grpSpPr>
        <p:sp>
          <p:nvSpPr>
            <p:cNvPr id="105" name="Google Shape;105;p8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6948393" y="210796"/>
            <a:ext cx="903232" cy="231517"/>
            <a:chOff x="4476100" y="780600"/>
            <a:chExt cx="1408000" cy="360900"/>
          </a:xfrm>
        </p:grpSpPr>
        <p:sp>
          <p:nvSpPr>
            <p:cNvPr id="109" name="Google Shape;109;p8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4480025" y="1667838"/>
            <a:ext cx="3314100" cy="9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" name="Google Shape;114;p9"/>
          <p:cNvSpPr txBox="1"/>
          <p:nvPr>
            <p:ph type="subTitle" idx="1"/>
          </p:nvPr>
        </p:nvSpPr>
        <p:spPr>
          <a:xfrm>
            <a:off x="4480025" y="2649163"/>
            <a:ext cx="33141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9"/>
          <p:cNvSpPr/>
          <p:nvPr>
            <p:ph type="pic" idx="2"/>
          </p:nvPr>
        </p:nvSpPr>
        <p:spPr>
          <a:xfrm>
            <a:off x="-1520925" y="-502475"/>
            <a:ext cx="5138700" cy="61485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16" name="Google Shape;116;p9"/>
          <p:cNvGrpSpPr/>
          <p:nvPr/>
        </p:nvGrpSpPr>
        <p:grpSpPr>
          <a:xfrm>
            <a:off x="8055943" y="174083"/>
            <a:ext cx="903232" cy="231517"/>
            <a:chOff x="4476100" y="780600"/>
            <a:chExt cx="1408000" cy="360900"/>
          </a:xfrm>
        </p:grpSpPr>
        <p:sp>
          <p:nvSpPr>
            <p:cNvPr id="117" name="Google Shape;117;p9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" name="Google Shape;120;p9"/>
          <p:cNvGrpSpPr/>
          <p:nvPr/>
        </p:nvGrpSpPr>
        <p:grpSpPr>
          <a:xfrm>
            <a:off x="3101942" y="4772808"/>
            <a:ext cx="903232" cy="231517"/>
            <a:chOff x="4476100" y="780600"/>
            <a:chExt cx="1408000" cy="360900"/>
          </a:xfrm>
        </p:grpSpPr>
        <p:sp>
          <p:nvSpPr>
            <p:cNvPr id="121" name="Google Shape;121;p9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4" name="Google Shape;124;p9"/>
          <p:cNvGrpSpPr/>
          <p:nvPr/>
        </p:nvGrpSpPr>
        <p:grpSpPr>
          <a:xfrm>
            <a:off x="8176269" y="3620074"/>
            <a:ext cx="1976861" cy="1976861"/>
            <a:chOff x="-674475" y="4119375"/>
            <a:chExt cx="1354200" cy="1354200"/>
          </a:xfrm>
        </p:grpSpPr>
        <p:sp>
          <p:nvSpPr>
            <p:cNvPr id="125" name="Google Shape;125;p9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/>
          <p:nvPr>
            <p:ph type="pic" idx="2"/>
          </p:nvPr>
        </p:nvSpPr>
        <p:spPr>
          <a:xfrm>
            <a:off x="-6300" y="0"/>
            <a:ext cx="9156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0"/>
          <p:cNvSpPr txBox="1"/>
          <p:nvPr>
            <p:ph type="title"/>
          </p:nvPr>
        </p:nvSpPr>
        <p:spPr>
          <a:xfrm>
            <a:off x="1804325" y="535000"/>
            <a:ext cx="56469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us Jakarta Sans"/>
              <a:buChar char="●"/>
              <a:defRPr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us Jakarta Sans"/>
              <a:buChar char="○"/>
              <a:defRPr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us Jakarta Sans"/>
              <a:buChar char="■"/>
              <a:defRPr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us Jakarta Sans"/>
              <a:buChar char="●"/>
              <a:defRPr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us Jakarta Sans"/>
              <a:buChar char="○"/>
              <a:defRPr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us Jakarta Sans"/>
              <a:buChar char="■"/>
              <a:defRPr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us Jakarta Sans"/>
              <a:buChar char="●"/>
              <a:defRPr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us Jakarta Sans"/>
              <a:buChar char="○"/>
              <a:defRPr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us Jakarta Sans"/>
              <a:buChar char="■"/>
              <a:defRPr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665480" y="-842645"/>
            <a:ext cx="7648575" cy="72015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  <a:softEdge rad="6350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543" name="Google Shape;543;p38"/>
          <p:cNvSpPr txBox="1"/>
          <p:nvPr>
            <p:ph type="ctrTitle"/>
          </p:nvPr>
        </p:nvSpPr>
        <p:spPr>
          <a:xfrm>
            <a:off x="479425" y="1175385"/>
            <a:ext cx="5494020" cy="2060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600"/>
              <a:t>INCIDENCE  OF DIABETES AND OTHER CHRONIC DISEASES</a:t>
            </a:r>
            <a:endParaRPr lang="en-IN" altLang="en-GB" sz="3600"/>
          </a:p>
        </p:txBody>
      </p:sp>
      <p:pic>
        <p:nvPicPr>
          <p:cNvPr id="545" name="Google Shape;545;p38"/>
          <p:cNvPicPr preferRelativeResize="0"/>
          <p:nvPr>
            <p:ph type="pic" idx="2"/>
          </p:nvPr>
        </p:nvPicPr>
        <p:blipFill rotWithShape="1">
          <a:blip r:embed="rId1"/>
          <a:srcRect l="26060" r="9080"/>
          <a:stretch>
            <a:fillRect/>
          </a:stretch>
        </p:blipFill>
        <p:spPr>
          <a:xfrm>
            <a:off x="5498750" y="-500240"/>
            <a:ext cx="5491800" cy="5643600"/>
          </a:xfrm>
          <a:prstGeom prst="ellipse">
            <a:avLst/>
          </a:prstGeom>
          <a:effectLst>
            <a:softEdge rad="63500"/>
          </a:effectLst>
        </p:spPr>
      </p:pic>
      <p:grpSp>
        <p:nvGrpSpPr>
          <p:cNvPr id="546" name="Google Shape;546;p38"/>
          <p:cNvGrpSpPr/>
          <p:nvPr/>
        </p:nvGrpSpPr>
        <p:grpSpPr>
          <a:xfrm>
            <a:off x="4856081" y="617055"/>
            <a:ext cx="1047000" cy="1047000"/>
            <a:chOff x="5250416" y="-165"/>
            <a:chExt cx="1047000" cy="1047000"/>
          </a:xfrm>
        </p:grpSpPr>
        <p:sp>
          <p:nvSpPr>
            <p:cNvPr id="547" name="Google Shape;547;p38"/>
            <p:cNvSpPr/>
            <p:nvPr/>
          </p:nvSpPr>
          <p:spPr>
            <a:xfrm>
              <a:off x="5250416" y="-165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5576990" y="4545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9" name="Google Shape;549;p38"/>
          <p:cNvSpPr/>
          <p:nvPr/>
        </p:nvSpPr>
        <p:spPr>
          <a:xfrm>
            <a:off x="6297345" y="5371655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capsule logo-modifi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59865" cy="146558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-1103630" y="3560445"/>
            <a:ext cx="4561205" cy="4429125"/>
          </a:xfrm>
          <a:prstGeom prst="ellipse">
            <a:avLst/>
          </a:prstGeom>
          <a:ln>
            <a:solidFill>
              <a:schemeClr val="accent2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635000"/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50545" y="3264535"/>
            <a:ext cx="5197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2000" b="1">
                <a:solidFill>
                  <a:schemeClr val="bg2"/>
                </a:solidFill>
                <a:latin typeface="Cambria" panose="02040503050406030204" charset="0"/>
                <a:cs typeface="Cambria" panose="02040503050406030204" charset="0"/>
              </a:rPr>
              <a:t>Community </a:t>
            </a:r>
            <a:r>
              <a:rPr lang="en-IN" altLang="en-US" sz="2000" b="1">
                <a:solidFill>
                  <a:schemeClr val="bg2"/>
                </a:solidFill>
              </a:rPr>
              <a:t>Service Project</a:t>
            </a:r>
            <a:endParaRPr lang="en-IN" altLang="en-US" sz="2000" b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11" dur="2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" grpId="0" bldLvl="0" animBg="1"/>
      <p:bldP spid="549" grpId="1" animBg="1"/>
      <p:bldP spid="543" grpId="0"/>
      <p:bldP spid="543" grpId="1"/>
      <p:bldP spid="12" grpId="0"/>
      <p:bldP spid="1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0"/>
          <p:cNvSpPr txBox="1"/>
          <p:nvPr>
            <p:ph type="subTitle" idx="1"/>
          </p:nvPr>
        </p:nvSpPr>
        <p:spPr>
          <a:xfrm>
            <a:off x="1367790" y="3709670"/>
            <a:ext cx="6926580" cy="846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ans Serif Collection" panose="020B0502040504020204" charset="0"/>
                <a:cs typeface="Sans Serif Collection" panose="020B0502040504020204" charset="0"/>
              </a:rPr>
              <a:t>Engaging in regular exercise, maintaining a balanced diet, getting enough sleep, seeking therapy or counseling, developing coping mechanisms, and maintaining a strong support network are crucial for managing mental health conditions .</a:t>
            </a:r>
            <a:endParaRPr lang="en-GB">
              <a:latin typeface="Sans Serif Collection" panose="020B0502040504020204" charset="0"/>
              <a:cs typeface="Sans Serif Collection" panose="020B0502040504020204" charset="0"/>
            </a:endParaRPr>
          </a:p>
        </p:txBody>
      </p:sp>
      <p:sp>
        <p:nvSpPr>
          <p:cNvPr id="819" name="Google Shape;819;p60"/>
          <p:cNvSpPr txBox="1"/>
          <p:nvPr>
            <p:ph type="title"/>
          </p:nvPr>
        </p:nvSpPr>
        <p:spPr>
          <a:xfrm>
            <a:off x="1062990" y="535305"/>
            <a:ext cx="6895465" cy="1030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sym typeface="+mn-ea"/>
              </a:rPr>
              <a:t>Chronic Prevention Strategies</a:t>
            </a:r>
            <a:endParaRPr lang="en-GB"/>
          </a:p>
        </p:txBody>
      </p:sp>
      <p:grpSp>
        <p:nvGrpSpPr>
          <p:cNvPr id="820" name="Google Shape;820;p60"/>
          <p:cNvGrpSpPr/>
          <p:nvPr/>
        </p:nvGrpSpPr>
        <p:grpSpPr>
          <a:xfrm>
            <a:off x="2435404" y="1430553"/>
            <a:ext cx="4272827" cy="2176290"/>
            <a:chOff x="2255100" y="1487400"/>
            <a:chExt cx="4633800" cy="2168700"/>
          </a:xfrm>
        </p:grpSpPr>
        <p:sp>
          <p:nvSpPr>
            <p:cNvPr id="821" name="Google Shape;821;p60"/>
            <p:cNvSpPr/>
            <p:nvPr/>
          </p:nvSpPr>
          <p:spPr>
            <a:xfrm>
              <a:off x="2255100" y="1487400"/>
              <a:ext cx="4633800" cy="216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60"/>
            <p:cNvSpPr/>
            <p:nvPr/>
          </p:nvSpPr>
          <p:spPr>
            <a:xfrm>
              <a:off x="6674000" y="2285400"/>
              <a:ext cx="81300" cy="57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60"/>
            <p:cNvSpPr/>
            <p:nvPr/>
          </p:nvSpPr>
          <p:spPr>
            <a:xfrm>
              <a:off x="2405850" y="2285400"/>
              <a:ext cx="81300" cy="57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824" name="Google Shape;824;p6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49220" y="1548765"/>
            <a:ext cx="3861435" cy="19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s 1"/>
          <p:cNvSpPr/>
          <p:nvPr/>
        </p:nvSpPr>
        <p:spPr>
          <a:xfrm>
            <a:off x="3059430" y="1982470"/>
            <a:ext cx="1659890" cy="1310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tx1"/>
                </a:solidFill>
              </a:rPr>
              <a:t>1. Nutrition</a:t>
            </a:r>
            <a:endParaRPr lang="en-IN" altLang="en-US">
              <a:solidFill>
                <a:schemeClr val="tx1"/>
              </a:solidFill>
            </a:endParaRPr>
          </a:p>
          <a:p>
            <a:pPr algn="l"/>
            <a:r>
              <a:rPr lang="en-IN" altLang="en-US">
                <a:solidFill>
                  <a:schemeClr val="tx1"/>
                </a:solidFill>
              </a:rPr>
              <a:t>2. Exercisce</a:t>
            </a:r>
            <a:endParaRPr lang="en-IN" altLang="en-US">
              <a:solidFill>
                <a:schemeClr val="tx1"/>
              </a:solidFill>
            </a:endParaRPr>
          </a:p>
          <a:p>
            <a:pPr algn="l"/>
            <a:r>
              <a:rPr lang="en-IN" altLang="en-US">
                <a:solidFill>
                  <a:schemeClr val="tx1"/>
                </a:solidFill>
              </a:rPr>
              <a:t>3. Weight Balance</a:t>
            </a:r>
            <a:r>
              <a:rPr lang="en-IN" altLang="en-US" sz="1600">
                <a:solidFill>
                  <a:schemeClr val="tx1"/>
                </a:solidFill>
              </a:rPr>
              <a:t> </a:t>
            </a:r>
            <a:endParaRPr lang="en-I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52"/>
          <p:cNvPicPr preferRelativeResize="0"/>
          <p:nvPr>
            <p:ph type="pic" idx="2"/>
          </p:nvPr>
        </p:nvPicPr>
        <p:blipFill rotWithShape="1">
          <a:blip r:embed="rId1"/>
          <a:srcRect l="22188" r="22188"/>
          <a:stretch>
            <a:fillRect/>
          </a:stretch>
        </p:blipFill>
        <p:spPr>
          <a:xfrm>
            <a:off x="-3875405" y="-365760"/>
            <a:ext cx="5311140" cy="6011545"/>
          </a:xfrm>
          <a:prstGeom prst="ellipse">
            <a:avLst/>
          </a:prstGeom>
        </p:spPr>
      </p:pic>
      <p:sp>
        <p:nvSpPr>
          <p:cNvPr id="724" name="Google Shape;724;p52"/>
          <p:cNvSpPr txBox="1"/>
          <p:nvPr>
            <p:ph type="title"/>
          </p:nvPr>
        </p:nvSpPr>
        <p:spPr>
          <a:xfrm>
            <a:off x="4374515" y="727075"/>
            <a:ext cx="3560445" cy="972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Life Style Modifications</a:t>
            </a:r>
            <a:endParaRPr lang="en-GB" sz="3600"/>
          </a:p>
        </p:txBody>
      </p:sp>
      <p:grpSp>
        <p:nvGrpSpPr>
          <p:cNvPr id="725" name="Google Shape;725;p52"/>
          <p:cNvGrpSpPr/>
          <p:nvPr/>
        </p:nvGrpSpPr>
        <p:grpSpPr>
          <a:xfrm>
            <a:off x="1736493" y="3743567"/>
            <a:ext cx="1509774" cy="1509774"/>
            <a:chOff x="5574901" y="405600"/>
            <a:chExt cx="1047000" cy="1047000"/>
          </a:xfrm>
        </p:grpSpPr>
        <p:sp>
          <p:nvSpPr>
            <p:cNvPr id="726" name="Google Shape;726;p52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52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Text Box 1"/>
          <p:cNvSpPr txBox="1"/>
          <p:nvPr/>
        </p:nvSpPr>
        <p:spPr>
          <a:xfrm rot="720000">
            <a:off x="1508760" y="2246630"/>
            <a:ext cx="798195" cy="787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Health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730625" y="2060575"/>
            <a:ext cx="4502785" cy="2195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These sessions focused on educating participants about the importance of physical activity, balanced nutrition, stress management, and smoking cessation. Practical demonstrations, group activities, and expert-led discussions were used to encourage behavior change and empower individuals to adopt healthier habits.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1" dur="20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" grpId="0"/>
      <p:bldP spid="724" grpId="1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41920" y="424705"/>
            <a:ext cx="7704000" cy="572700"/>
          </a:xfrm>
        </p:spPr>
        <p:txBody>
          <a:bodyPr/>
          <a:p>
            <a:r>
              <a:rPr lang="en-GB">
                <a:sym typeface="+mn-ea"/>
              </a:rPr>
              <a:t>Thanks!</a:t>
            </a:r>
            <a:r>
              <a:rPr lang="en-IN" altLang="en-GB">
                <a:sym typeface="+mn-ea"/>
              </a:rPr>
              <a:t> From </a:t>
            </a:r>
            <a:r>
              <a:rPr lang="en-IN" altLang="en-US">
                <a:solidFill>
                  <a:schemeClr val="tx1"/>
                </a:solidFill>
                <a:latin typeface="Plus Jakarta Sans" charset="0"/>
                <a:cs typeface="Plus Jakarta Sans" charset="0"/>
                <a:sym typeface="+mn-ea"/>
              </a:rPr>
              <a:t>Our Team</a:t>
            </a:r>
            <a:endParaRPr lang="en-IN" altLang="en-GB">
              <a:sym typeface="+mn-ea"/>
            </a:endParaRPr>
          </a:p>
        </p:txBody>
      </p:sp>
      <p:sp>
        <p:nvSpPr>
          <p:cNvPr id="8" name="Oval 7"/>
          <p:cNvSpPr/>
          <p:nvPr/>
        </p:nvSpPr>
        <p:spPr>
          <a:xfrm>
            <a:off x="725805" y="1224915"/>
            <a:ext cx="1849120" cy="173863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32835" y="1224915"/>
            <a:ext cx="1985010" cy="18605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22720" y="1111885"/>
            <a:ext cx="2023110" cy="185166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27885" y="2849880"/>
            <a:ext cx="2062480" cy="1778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35245" y="2849880"/>
            <a:ext cx="2164080" cy="189928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87400" y="1744345"/>
            <a:ext cx="1717040" cy="1027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2000" b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G. PAVANI</a:t>
            </a:r>
            <a:endParaRPr lang="en-IN" altLang="en-US" sz="2000" b="1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IN" altLang="en-US" sz="2000" b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21981A4420</a:t>
            </a:r>
            <a:endParaRPr lang="en-IN" altLang="en-US" sz="2000" b="1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759200" y="1744345"/>
            <a:ext cx="1858645" cy="1026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2000" b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B. SANDHYA</a:t>
            </a:r>
            <a:endParaRPr lang="en-IN" altLang="en-US" sz="2000" b="1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IN" altLang="en-US" sz="2000" b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21981A4405</a:t>
            </a:r>
            <a:endParaRPr lang="en-IN" altLang="en-US" sz="2000" b="1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676390" y="1632585"/>
            <a:ext cx="1770380" cy="1019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2000" b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G. NEHA</a:t>
            </a:r>
            <a:endParaRPr lang="en-IN" altLang="en-US" sz="2000" b="1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IN" altLang="en-US" sz="2000" b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21981A4416</a:t>
            </a:r>
            <a:endParaRPr lang="en-IN" altLang="en-US" sz="2000" b="1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2249170" y="3354070"/>
            <a:ext cx="1819275" cy="1283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2000" b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G. NAVEEN</a:t>
            </a:r>
            <a:endParaRPr lang="en-IN" altLang="en-US" sz="2000" b="1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IN" altLang="en-US" sz="2000" b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21981A4418</a:t>
            </a:r>
            <a:endParaRPr lang="en-IN" altLang="en-US" sz="2000" b="1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135245" y="3312795"/>
            <a:ext cx="2326640" cy="1155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2000" b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J. SAI HANEESH VARMA</a:t>
            </a:r>
            <a:endParaRPr lang="en-IN" altLang="en-US" sz="2000" b="1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IN" altLang="en-US" sz="2000" b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21981A4422</a:t>
            </a:r>
            <a:endParaRPr lang="en-IN" altLang="en-US" sz="2000" b="1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9"/>
          <p:cNvSpPr txBox="1"/>
          <p:nvPr>
            <p:ph type="title"/>
          </p:nvPr>
        </p:nvSpPr>
        <p:spPr>
          <a:xfrm>
            <a:off x="720000" y="327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 lang="en-GB"/>
          </a:p>
        </p:txBody>
      </p:sp>
      <p:graphicFrame>
        <p:nvGraphicFramePr>
          <p:cNvPr id="556" name="Google Shape;556;p39"/>
          <p:cNvGraphicFramePr/>
          <p:nvPr/>
        </p:nvGraphicFramePr>
        <p:xfrm>
          <a:off x="720090" y="1585595"/>
          <a:ext cx="7703820" cy="2298700"/>
        </p:xfrm>
        <a:graphic>
          <a:graphicData uri="http://schemas.openxmlformats.org/drawingml/2006/table">
            <a:tbl>
              <a:tblPr>
                <a:noFill/>
                <a:tableStyleId>{343A0237-DA4A-4030-BCCF-802C19490AF5}</a:tableStyleId>
              </a:tblPr>
              <a:tblGrid>
                <a:gridCol w="2152650"/>
                <a:gridCol w="5551170"/>
              </a:tblGrid>
              <a:tr h="4362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>
                          <a:solidFill>
                            <a:schemeClr val="lt1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Overview</a:t>
                      </a:r>
                      <a:endParaRPr lang="en-IN" sz="1000" b="1" u="sng">
                        <a:solidFill>
                          <a:schemeClr val="lt1"/>
                        </a:solidFill>
                        <a:latin typeface="Plus Jakarta Sans"/>
                        <a:ea typeface="Plus Jakarta Sans"/>
                        <a:cs typeface="Plus Jakarta Sans"/>
                        <a:sym typeface="Plus Jakart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>
                          <a:solidFill>
                            <a:schemeClr val="dk2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Executive Summary</a:t>
                      </a:r>
                      <a:endParaRPr lang="en-IN" sz="1000" b="0" spc="85">
                        <a:solidFill>
                          <a:schemeClr val="dk2"/>
                        </a:solidFill>
                        <a:latin typeface="Plus Jakarta Sans"/>
                        <a:ea typeface="Plus Jakarta Sans"/>
                        <a:cs typeface="Plus Jakarta Sans"/>
                        <a:sym typeface="Plus Jakart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000" b="1" u="sng">
                        <a:solidFill>
                          <a:schemeClr val="lt1"/>
                        </a:solidFill>
                        <a:latin typeface="Plus Jakarta Sans"/>
                        <a:ea typeface="Plus Jakarta Sans"/>
                        <a:cs typeface="Plus Jakarta Sans"/>
                        <a:sym typeface="Plus Jakarta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>
                          <a:solidFill>
                            <a:schemeClr val="lt1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Introduction to CSP</a:t>
                      </a:r>
                      <a:endParaRPr lang="en-IN" sz="1000" b="1" u="sng">
                        <a:solidFill>
                          <a:schemeClr val="lt1"/>
                        </a:solidFill>
                        <a:latin typeface="Plus Jakarta Sans"/>
                        <a:ea typeface="Plus Jakarta Sans"/>
                        <a:cs typeface="Plus Jakarta Sans"/>
                        <a:sym typeface="Plus Jakarta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000" b="1" u="sng">
                        <a:solidFill>
                          <a:schemeClr val="lt1"/>
                        </a:solidFill>
                        <a:latin typeface="Plus Jakarta Sans"/>
                        <a:ea typeface="Plus Jakarta Sans"/>
                        <a:cs typeface="Plus Jakarta Sans"/>
                        <a:sym typeface="Plus Jakart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sz="1000">
                          <a:solidFill>
                            <a:schemeClr val="dk2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We discusse the </a:t>
                      </a:r>
                      <a:r>
                        <a:rPr lang="en-IN" sz="1000">
                          <a:solidFill>
                            <a:schemeClr val="dk2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n</a:t>
                      </a:r>
                      <a:r>
                        <a:rPr sz="1000">
                          <a:solidFill>
                            <a:schemeClr val="dk2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eeds and</a:t>
                      </a:r>
                      <a:r>
                        <a:rPr lang="en-IN" sz="1000">
                          <a:solidFill>
                            <a:schemeClr val="dk2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 </a:t>
                      </a:r>
                      <a:r>
                        <a:rPr sz="1000">
                          <a:solidFill>
                            <a:schemeClr val="dk2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importance of community service</a:t>
                      </a:r>
                      <a:r>
                        <a:rPr lang="en-IN" sz="1000">
                          <a:solidFill>
                            <a:schemeClr val="dk2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 </a:t>
                      </a:r>
                      <a:r>
                        <a:rPr sz="1000">
                          <a:solidFill>
                            <a:schemeClr val="dk2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project</a:t>
                      </a:r>
                      <a:endParaRPr sz="1000">
                        <a:solidFill>
                          <a:schemeClr val="dk2"/>
                        </a:solidFill>
                        <a:latin typeface="Plus Jakarta Sans"/>
                        <a:ea typeface="Plus Jakarta Sans"/>
                        <a:cs typeface="Plus Jakarta Sans"/>
                        <a:sym typeface="Plus Jakart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>
                          <a:solidFill>
                            <a:schemeClr val="lt1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Introduction to Diabetes</a:t>
                      </a:r>
                      <a:endParaRPr lang="en-IN" sz="1000" b="1" u="sng">
                        <a:solidFill>
                          <a:schemeClr val="lt1"/>
                        </a:solidFill>
                        <a:latin typeface="Plus Jakarta Sans"/>
                        <a:ea typeface="Plus Jakarta Sans"/>
                        <a:cs typeface="Plus Jakarta Sans"/>
                        <a:sym typeface="Plus Jakart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sz="1000">
                          <a:solidFill>
                            <a:schemeClr val="dk2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Understanding Diabetes</a:t>
                      </a:r>
                      <a:r>
                        <a:rPr lang="en-IN" sz="1000">
                          <a:solidFill>
                            <a:schemeClr val="dk2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 </a:t>
                      </a:r>
                      <a:r>
                        <a:rPr sz="1000">
                          <a:solidFill>
                            <a:schemeClr val="dk2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Which contains Symptoms and Types</a:t>
                      </a:r>
                      <a:r>
                        <a:rPr lang="en-IN" sz="1000">
                          <a:solidFill>
                            <a:schemeClr val="dk2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 also with Prevention strategies</a:t>
                      </a:r>
                      <a:endParaRPr lang="en-IN" sz="1000">
                        <a:solidFill>
                          <a:schemeClr val="dk2"/>
                        </a:solidFill>
                        <a:latin typeface="Plus Jakarta Sans"/>
                        <a:ea typeface="Plus Jakarta Sans"/>
                        <a:cs typeface="Plus Jakarta Sans"/>
                        <a:sym typeface="Plus Jakart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000" b="1" u="sng">
                        <a:solidFill>
                          <a:schemeClr val="lt1"/>
                        </a:solidFill>
                        <a:latin typeface="Plus Jakarta Sans"/>
                        <a:ea typeface="Plus Jakarta Sans"/>
                        <a:cs typeface="Plus Jakarta Sans"/>
                        <a:sym typeface="Plus Jakarta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>
                          <a:solidFill>
                            <a:schemeClr val="lt1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Introduction to Chronic Diseases</a:t>
                      </a:r>
                      <a:endParaRPr lang="en-IN" sz="1000" b="1" u="sng">
                        <a:solidFill>
                          <a:schemeClr val="lt1"/>
                        </a:solidFill>
                        <a:latin typeface="Plus Jakarta Sans"/>
                        <a:ea typeface="Plus Jakarta Sans"/>
                        <a:cs typeface="Plus Jakarta Sans"/>
                        <a:sym typeface="Plus Jakart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sz="1000">
                          <a:solidFill>
                            <a:schemeClr val="dk2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Understanding </a:t>
                      </a:r>
                      <a:r>
                        <a:rPr lang="en-IN" sz="1000">
                          <a:solidFill>
                            <a:schemeClr val="dk2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Chronic diseases </a:t>
                      </a:r>
                      <a:r>
                        <a:rPr sz="1000">
                          <a:solidFill>
                            <a:schemeClr val="dk2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Which contains Symptoms and Types</a:t>
                      </a:r>
                      <a:r>
                        <a:rPr lang="en-IN" sz="1000">
                          <a:solidFill>
                            <a:schemeClr val="dk2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 also with Prevention strategies</a:t>
                      </a:r>
                      <a:endParaRPr sz="1000">
                        <a:solidFill>
                          <a:schemeClr val="dk2"/>
                        </a:solidFill>
                        <a:latin typeface="Plus Jakarta Sans"/>
                        <a:ea typeface="Plus Jakarta Sans"/>
                        <a:cs typeface="Plus Jakarta Sans"/>
                        <a:sym typeface="Plus Jakart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62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sng">
                        <a:solidFill>
                          <a:schemeClr val="lt1"/>
                        </a:solidFill>
                        <a:latin typeface="Plus Jakarta Sans"/>
                        <a:ea typeface="Plus Jakarta Sans"/>
                        <a:cs typeface="Plus Jakarta Sans"/>
                        <a:sym typeface="Plus Jakarta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u="sng">
                          <a:solidFill>
                            <a:schemeClr val="lt1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Health screening</a:t>
                      </a:r>
                      <a:endParaRPr sz="1000" b="1" u="sng">
                        <a:solidFill>
                          <a:schemeClr val="lt1"/>
                        </a:solidFill>
                        <a:latin typeface="Plus Jakarta Sans"/>
                        <a:ea typeface="Plus Jakarta Sans"/>
                        <a:cs typeface="Plus Jakarta Sans"/>
                        <a:sym typeface="Plus Jakarta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sng">
                        <a:solidFill>
                          <a:schemeClr val="lt1"/>
                        </a:solidFill>
                        <a:latin typeface="Plus Jakarta Sans"/>
                        <a:ea typeface="Plus Jakarta Sans"/>
                        <a:cs typeface="Plus Jakarta Sans"/>
                        <a:sym typeface="Plus Jakart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sz="1000">
                          <a:solidFill>
                            <a:schemeClr val="dk2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Life style Modification</a:t>
                      </a:r>
                      <a:endParaRPr sz="1000">
                        <a:solidFill>
                          <a:schemeClr val="dk2"/>
                        </a:solidFill>
                        <a:latin typeface="Plus Jakarta Sans"/>
                        <a:ea typeface="Plus Jakarta Sans"/>
                        <a:cs typeface="Plus Jakarta Sans"/>
                        <a:sym typeface="Plus Jakart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57" name="Google Shape;557;p39"/>
          <p:cNvSpPr txBox="1"/>
          <p:nvPr/>
        </p:nvSpPr>
        <p:spPr>
          <a:xfrm>
            <a:off x="720090" y="4088130"/>
            <a:ext cx="317754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</a:t>
            </a:r>
            <a:r>
              <a:rPr lang="en-IN" altLang="en-GB" sz="1000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rom</a:t>
            </a:r>
            <a:r>
              <a:rPr lang="en-GB" sz="1000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:</a:t>
            </a:r>
            <a:br>
              <a:rPr lang="en-GB" sz="1000" b="1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IN" altLang="en-GB" sz="1000" b="1" u="sng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PAVANI</a:t>
            </a:r>
            <a:r>
              <a:rPr lang="en-GB" sz="1000" b="1" u="sng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| </a:t>
            </a:r>
            <a:r>
              <a:rPr lang="en-IN" altLang="en-GB" sz="1000" b="1" u="sng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NEHA</a:t>
            </a:r>
            <a:r>
              <a:rPr lang="en-GB" sz="1000" b="1" u="sng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| </a:t>
            </a:r>
            <a:r>
              <a:rPr lang="en-IN" altLang="en-GB" sz="1000" b="1" u="sng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SANDHYA|NAVEEN|VARMA</a:t>
            </a:r>
            <a:endParaRPr lang="en-IN" altLang="en-GB" sz="1000" b="1" u="sng">
              <a:solidFill>
                <a:schemeClr val="dk2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558" name="Google Shape;558;p39"/>
          <p:cNvSpPr txBox="1"/>
          <p:nvPr/>
        </p:nvSpPr>
        <p:spPr>
          <a:xfrm>
            <a:off x="4093210" y="4088130"/>
            <a:ext cx="471170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000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Under the guidance of</a:t>
            </a:r>
            <a:r>
              <a:rPr lang="en-GB" sz="1000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:</a:t>
            </a:r>
            <a:br>
              <a:rPr lang="en-GB" sz="1000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GB" sz="1000" b="1" u="sng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</a:t>
            </a:r>
            <a:r>
              <a:rPr lang="en-IN" altLang="en-GB" sz="1000" b="1" u="sng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rs. HIMA BINDU  </a:t>
            </a:r>
            <a:r>
              <a:rPr lang="en-IN" altLang="en-GB" sz="1000" b="1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| </a:t>
            </a:r>
            <a:r>
              <a:rPr lang="en-IN" altLang="en-GB" sz="1000" b="1" u="sng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ASSOCIATIVE PROFESSOR</a:t>
            </a:r>
            <a:r>
              <a:rPr lang="en-IN" altLang="en-GB" sz="1000" b="1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|</a:t>
            </a:r>
            <a:r>
              <a:rPr lang="en-IN" altLang="en-GB" sz="1000" b="1" u="sng">
                <a:solidFill>
                  <a:schemeClr val="dk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DEPARTMENT OF CSE</a:t>
            </a:r>
            <a:endParaRPr lang="en-IN" altLang="en-GB" sz="1000" b="1" u="sng">
              <a:solidFill>
                <a:schemeClr val="dk2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9" name="Text Placeholder 8"/>
          <p:cNvSpPr/>
          <p:nvPr>
            <p:ph type="body" idx="1"/>
          </p:nvPr>
        </p:nvSpPr>
        <p:spPr>
          <a:xfrm>
            <a:off x="720000" y="900380"/>
            <a:ext cx="7704000" cy="305400"/>
          </a:xfrm>
        </p:spPr>
        <p:txBody>
          <a:bodyPr/>
          <a:p>
            <a:r>
              <a:rPr lang="en-US"/>
              <a:t>Brief description of the activity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664880" y="315485"/>
            <a:ext cx="7704000" cy="572700"/>
          </a:xfrm>
        </p:spPr>
        <p:txBody>
          <a:bodyPr/>
          <a:p>
            <a:r>
              <a:rPr lang="en-IN" altLang="en-US"/>
              <a:t>OVERVIEW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132580" y="1003935"/>
            <a:ext cx="4606290" cy="4304665"/>
          </a:xfrm>
        </p:spPr>
        <p:txBody>
          <a:bodyPr/>
          <a:p>
            <a:pPr marL="139700" indent="0" algn="l"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Description of the Community:</a:t>
            </a:r>
            <a:r>
              <a:rPr lang="en-IN" alt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r>
              <a:rPr lang="en-IN" altLang="en-US" b="1"/>
              <a:t>   </a:t>
            </a:r>
            <a:endParaRPr lang="en-IN" altLang="en-US" b="1"/>
          </a:p>
          <a:p>
            <a:pPr marL="139700" indent="0" algn="l">
              <a:buNone/>
            </a:pPr>
            <a:r>
              <a:rPr lang="en-IN" altLang="en-US" b="1"/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The community service project focuses on addressing the rising incidence of diabetes and other chronic diseases in the local</a:t>
            </a: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community. The target population comprises individuals residing in urban and suburban areas, predominantly characterized by low to middle-income households.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Summary of Activities: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1.Survey conducted in the village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2.Conduct Community awareness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Nutrition and Physical Activity Workshops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</a:rPr>
              <a:t>4. Healthy workshop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endParaRPr lang="en-US" sz="900"/>
          </a:p>
          <a:p>
            <a:pPr marL="139700" indent="0" algn="l">
              <a:buNone/>
            </a:pPr>
            <a:endParaRPr lang="en-US" sz="900"/>
          </a:p>
        </p:txBody>
      </p:sp>
      <p:pic>
        <p:nvPicPr>
          <p:cNvPr id="4" name="Picture 3" descr="hero-healthcare-providers-mobile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15845" y="1758950"/>
            <a:ext cx="4426585" cy="4155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25 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INTRODUCTION </a:t>
            </a:r>
            <a:endParaRPr lang="en-GB"/>
          </a:p>
        </p:txBody>
      </p:sp>
      <p:sp>
        <p:nvSpPr>
          <p:cNvPr id="607" name="Google Shape;607;p43"/>
          <p:cNvSpPr txBox="1"/>
          <p:nvPr>
            <p:ph type="subTitle" idx="1"/>
          </p:nvPr>
        </p:nvSpPr>
        <p:spPr>
          <a:xfrm>
            <a:off x="4881245" y="1202690"/>
            <a:ext cx="3360420" cy="3227070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bg1">
                    <a:lumMod val="75000"/>
                  </a:schemeClr>
                </a:solidFill>
              </a:rPr>
              <a:t>We went to Krishnaraypuram(v), Pendurthi(M) village head and also sachivalayam head we took permission to take survey in their village in order to form of community services</a:t>
            </a:r>
            <a:endParaRPr lang="en-GB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bg1">
                    <a:lumMod val="75000"/>
                  </a:schemeClr>
                </a:solidFill>
              </a:rPr>
              <a:t>Tracing Issues Faced by People:</a:t>
            </a:r>
            <a:endParaRPr lang="en-GB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bg1">
                    <a:lumMod val="75000"/>
                  </a:schemeClr>
                </a:solidFill>
              </a:rPr>
              <a:t>1. Lack of awareness about diabetes and chronic diseases.</a:t>
            </a:r>
            <a:endParaRPr lang="en-GB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bg1">
                    <a:lumMod val="75000"/>
                  </a:schemeClr>
                </a:solidFill>
              </a:rPr>
              <a:t>2. Limited access to healthcare facilities and resources.</a:t>
            </a:r>
            <a:endParaRPr lang="en-GB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bg1">
                    <a:lumMod val="75000"/>
                  </a:schemeClr>
                </a:solidFill>
              </a:rPr>
              <a:t>3. Inadequate knowledge about prevention, early detection, and management strategies.</a:t>
            </a:r>
            <a:endParaRPr lang="en-GB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bg1">
                    <a:lumMod val="75000"/>
                  </a:schemeClr>
                </a:solidFill>
              </a:rPr>
              <a:t>4. Unhealthy lifestyle choices, including poor diet and lack of physical activity.</a:t>
            </a:r>
            <a:endParaRPr lang="en-GB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8" name="Google Shape;608;p43"/>
          <p:cNvSpPr txBox="1"/>
          <p:nvPr>
            <p:ph type="subTitle" idx="2"/>
          </p:nvPr>
        </p:nvSpPr>
        <p:spPr>
          <a:xfrm>
            <a:off x="789940" y="1290320"/>
            <a:ext cx="3380740" cy="3139440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bg1">
                    <a:lumMod val="75000"/>
                  </a:schemeClr>
                </a:solidFill>
              </a:rPr>
              <a:t>The objectives </a:t>
            </a:r>
            <a:r>
              <a:rPr lang="en-IN" altLang="en-GB">
                <a:solidFill>
                  <a:schemeClr val="bg1">
                    <a:lumMod val="75000"/>
                  </a:schemeClr>
                </a:solidFill>
              </a:rPr>
              <a:t>is </a:t>
            </a:r>
            <a:r>
              <a:rPr lang="en-GB">
                <a:solidFill>
                  <a:schemeClr val="bg1">
                    <a:lumMod val="75000"/>
                  </a:schemeClr>
                </a:solidFill>
              </a:rPr>
              <a:t>emphasizing the importance of addressing this health issue within the community.</a:t>
            </a:r>
            <a:endParaRPr lang="en-GB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bg1">
                    <a:lumMod val="75000"/>
                  </a:schemeClr>
                </a:solidFill>
              </a:rPr>
              <a:t>a comprehensive discussion took place regarding the needs and significance of addressing the incidence of diabetes and other chronic diseases in the community. </a:t>
            </a:r>
            <a:endParaRPr lang="en-GB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GB">
                <a:solidFill>
                  <a:schemeClr val="bg1">
                    <a:lumMod val="75000"/>
                  </a:schemeClr>
                </a:solidFill>
              </a:rPr>
              <a:t>he participants decided to focus on direct service, meaning they would addressing diabetes and chronic diseases were explored. In the form of exploring we decided to take survey in Krishnaraypuram(v), Pendurthi(M).</a:t>
            </a:r>
            <a:endParaRPr lang="en-GB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46200" y="2388235"/>
            <a:ext cx="1859280" cy="1991360"/>
          </a:xfrm>
          <a:prstGeom prst="ellipse">
            <a:avLst/>
          </a:prstGeom>
          <a:solidFill>
            <a:schemeClr val="bg1">
              <a:lumMod val="90000"/>
            </a:schemeClr>
          </a:solidFill>
          <a:ln>
            <a:solidFill>
              <a:schemeClr val="bg1"/>
            </a:solidFill>
          </a:ln>
          <a:effectLst>
            <a:softEdge rad="317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43" name="Google Shape;743;p54"/>
          <p:cNvPicPr preferRelativeResize="0"/>
          <p:nvPr>
            <p:ph type="pic" idx="2"/>
          </p:nvPr>
        </p:nvPicPr>
        <p:blipFill rotWithShape="1">
          <a:blip r:embed="rId1"/>
          <a:srcRect t="7798" b="7798"/>
          <a:stretch>
            <a:fillRect/>
          </a:stretch>
        </p:blipFill>
        <p:spPr>
          <a:xfrm>
            <a:off x="-12650" y="0"/>
            <a:ext cx="9156598" cy="5143499"/>
          </a:xfrm>
          <a:prstGeom prst="rect">
            <a:avLst/>
          </a:prstGeom>
        </p:spPr>
      </p:pic>
      <p:sp>
        <p:nvSpPr>
          <p:cNvPr id="744" name="Google Shape;744;p54"/>
          <p:cNvSpPr txBox="1"/>
          <p:nvPr>
            <p:ph type="title"/>
          </p:nvPr>
        </p:nvSpPr>
        <p:spPr>
          <a:xfrm>
            <a:off x="1804325" y="535000"/>
            <a:ext cx="5646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4000">
                <a:sym typeface="+mn-ea"/>
              </a:rPr>
              <a:t>DIABETES</a:t>
            </a:r>
            <a:endParaRPr lang="en-IN" altLang="en-GB" sz="4000"/>
          </a:p>
        </p:txBody>
      </p:sp>
      <p:grpSp>
        <p:nvGrpSpPr>
          <p:cNvPr id="745" name="Google Shape;745;p54"/>
          <p:cNvGrpSpPr/>
          <p:nvPr/>
        </p:nvGrpSpPr>
        <p:grpSpPr>
          <a:xfrm rot="10800000">
            <a:off x="155750" y="4782183"/>
            <a:ext cx="903232" cy="231517"/>
            <a:chOff x="4476100" y="780600"/>
            <a:chExt cx="1408000" cy="360900"/>
          </a:xfrm>
        </p:grpSpPr>
        <p:sp>
          <p:nvSpPr>
            <p:cNvPr id="746" name="Google Shape;746;p54"/>
            <p:cNvSpPr/>
            <p:nvPr/>
          </p:nvSpPr>
          <p:spPr>
            <a:xfrm>
              <a:off x="44761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54"/>
            <p:cNvSpPr/>
            <p:nvPr/>
          </p:nvSpPr>
          <p:spPr>
            <a:xfrm>
              <a:off x="4999650" y="780600"/>
              <a:ext cx="360900" cy="36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54"/>
            <p:cNvSpPr/>
            <p:nvPr/>
          </p:nvSpPr>
          <p:spPr>
            <a:xfrm>
              <a:off x="5523200" y="780600"/>
              <a:ext cx="360900" cy="36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9" name="Google Shape;749;p54"/>
          <p:cNvGrpSpPr/>
          <p:nvPr/>
        </p:nvGrpSpPr>
        <p:grpSpPr>
          <a:xfrm rot="10800000">
            <a:off x="60708" y="-476570"/>
            <a:ext cx="1532494" cy="1532494"/>
            <a:chOff x="5574901" y="405600"/>
            <a:chExt cx="1047000" cy="1047000"/>
          </a:xfrm>
        </p:grpSpPr>
        <p:sp>
          <p:nvSpPr>
            <p:cNvPr id="750" name="Google Shape;750;p54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54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2" name="Google Shape;752;p54"/>
          <p:cNvSpPr/>
          <p:nvPr/>
        </p:nvSpPr>
        <p:spPr>
          <a:xfrm>
            <a:off x="-810245" y="3683968"/>
            <a:ext cx="2957400" cy="2957400"/>
          </a:xfrm>
          <a:prstGeom prst="blockArc">
            <a:avLst>
              <a:gd name="adj1" fmla="val 10800000"/>
              <a:gd name="adj2" fmla="val 24036"/>
              <a:gd name="adj3" fmla="val 252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53" name="Google Shape;753;p54"/>
          <p:cNvGrpSpPr/>
          <p:nvPr/>
        </p:nvGrpSpPr>
        <p:grpSpPr>
          <a:xfrm rot="16200000">
            <a:off x="8428900" y="-142092"/>
            <a:ext cx="1354200" cy="1354200"/>
            <a:chOff x="-674475" y="4119375"/>
            <a:chExt cx="1354200" cy="1354200"/>
          </a:xfrm>
        </p:grpSpPr>
        <p:sp>
          <p:nvSpPr>
            <p:cNvPr id="754" name="Google Shape;754;p54"/>
            <p:cNvSpPr/>
            <p:nvPr/>
          </p:nvSpPr>
          <p:spPr>
            <a:xfrm>
              <a:off x="-674475" y="4119375"/>
              <a:ext cx="1354200" cy="13542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54"/>
            <p:cNvSpPr/>
            <p:nvPr/>
          </p:nvSpPr>
          <p:spPr>
            <a:xfrm>
              <a:off x="-194362" y="4599464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0" name="Text Box 99"/>
          <p:cNvSpPr txBox="1"/>
          <p:nvPr/>
        </p:nvSpPr>
        <p:spPr>
          <a:xfrm>
            <a:off x="731520" y="1395095"/>
            <a:ext cx="7792720" cy="19367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0" indent="0" algn="just"/>
            <a:r>
              <a:rPr lang="en-US" sz="2400" b="1">
                <a:solidFill>
                  <a:schemeClr val="bg1"/>
                </a:solidFill>
                <a:latin typeface="Cambria" panose="02040503050406030204" charset="0"/>
                <a:cs typeface="TimesNewRomanPS-BoldMT" charset="0"/>
              </a:rPr>
              <a:t>Diabetes is a chronic medical condition that affects how your body regulates blood sugar, also known as glucose. Glucose is a crucial source of energy for the cells in your body, and insulin,produced by </a:t>
            </a:r>
            <a:r>
              <a:rPr lang="en-IN" altLang="en-US" sz="2400" b="1">
                <a:solidFill>
                  <a:schemeClr val="bg1"/>
                </a:solidFill>
                <a:latin typeface="Cambria" panose="02040503050406030204" charset="0"/>
                <a:cs typeface="TimesNewRomanPS-BoldMT" charset="0"/>
              </a:rPr>
              <a:t>pancreas.</a:t>
            </a:r>
            <a:endParaRPr lang="en-IN" altLang="en-US" sz="2400" b="1">
              <a:solidFill>
                <a:schemeClr val="bg1"/>
              </a:solidFill>
              <a:latin typeface="Cambria" panose="02040503050406030204" charset="0"/>
              <a:cs typeface="TimesNewRomanPS-BoldM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296285" y="1196340"/>
            <a:ext cx="2843530" cy="2750820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74675" y="1348105"/>
            <a:ext cx="2907030" cy="291973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3" name="Google Shape;613;p44"/>
          <p:cNvSpPr txBox="1"/>
          <p:nvPr>
            <p:ph type="title"/>
          </p:nvPr>
        </p:nvSpPr>
        <p:spPr>
          <a:xfrm>
            <a:off x="575310" y="-1296035"/>
            <a:ext cx="7703820" cy="1189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 Understanding Diabetes Which contains Symptoms and Types</a:t>
            </a:r>
            <a:endParaRPr lang="en-GB" sz="3200"/>
          </a:p>
        </p:txBody>
      </p:sp>
      <p:pic>
        <p:nvPicPr>
          <p:cNvPr id="615" name="Google Shape;615;p44"/>
          <p:cNvPicPr preferRelativeResize="0"/>
          <p:nvPr>
            <p:ph type="pic" idx="2"/>
          </p:nvPr>
        </p:nvPicPr>
        <p:blipFill rotWithShape="1">
          <a:blip r:embed="rId1"/>
          <a:srcRect l="16661" r="16667"/>
          <a:stretch>
            <a:fillRect/>
          </a:stretch>
        </p:blipFill>
        <p:spPr>
          <a:xfrm>
            <a:off x="438150" y="1286510"/>
            <a:ext cx="3099435" cy="2981960"/>
          </a:xfrm>
          <a:prstGeom prst="ellipse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3627120" y="1879600"/>
            <a:ext cx="335089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b="1">
                <a:solidFill>
                  <a:schemeClr val="bg1"/>
                </a:solidFill>
                <a:latin typeface="Cambria" panose="02040503050406030204" charset="0"/>
                <a:cs typeface="TimesNewRomanPS-BoldMT" charset="0"/>
              </a:rPr>
              <a:t>Symptoms of Diabetes:</a:t>
            </a:r>
            <a:r>
              <a:rPr lang="en-US">
                <a:solidFill>
                  <a:schemeClr val="bg1"/>
                </a:solidFill>
                <a:latin typeface="Cambria" panose="02040503050406030204" charset="0"/>
                <a:cs typeface="TimesNewRomanPS-BoldMT" charset="0"/>
              </a:rPr>
              <a:t>- Frequent urination </a:t>
            </a:r>
            <a:endParaRPr lang="en-US">
              <a:solidFill>
                <a:schemeClr val="bg1"/>
              </a:solidFill>
              <a:latin typeface="Cambria" panose="02040503050406030204" charset="0"/>
              <a:cs typeface="TimesNewRomanPS-BoldMT" charset="0"/>
            </a:endParaRPr>
          </a:p>
          <a:p>
            <a:pPr marL="0" indent="0"/>
            <a:r>
              <a:rPr lang="en-US">
                <a:solidFill>
                  <a:schemeClr val="bg1"/>
                </a:solidFill>
                <a:latin typeface="Cambria" panose="02040503050406030204" charset="0"/>
                <a:cs typeface="TimesNewRomanPS-BoldMT" charset="0"/>
              </a:rPr>
              <a:t>- Excessive thirst </a:t>
            </a:r>
            <a:endParaRPr lang="en-US">
              <a:solidFill>
                <a:schemeClr val="bg1"/>
              </a:solidFill>
              <a:latin typeface="Cambria" panose="02040503050406030204" charset="0"/>
              <a:cs typeface="TimesNewRomanPS-BoldMT" charset="0"/>
            </a:endParaRPr>
          </a:p>
          <a:p>
            <a:pPr marL="0" indent="0"/>
            <a:r>
              <a:rPr lang="en-US">
                <a:solidFill>
                  <a:schemeClr val="bg1"/>
                </a:solidFill>
                <a:latin typeface="Cambria" panose="02040503050406030204" charset="0"/>
                <a:cs typeface="TimesNewRomanPS-BoldMT" charset="0"/>
              </a:rPr>
              <a:t>- weight loss </a:t>
            </a:r>
            <a:endParaRPr lang="en-US">
              <a:solidFill>
                <a:schemeClr val="bg1"/>
              </a:solidFill>
              <a:latin typeface="Cambria" panose="02040503050406030204" charset="0"/>
              <a:cs typeface="TimesNewRomanPS-BoldMT" charset="0"/>
            </a:endParaRPr>
          </a:p>
          <a:p>
            <a:pPr marL="0" indent="0"/>
            <a:r>
              <a:rPr lang="en-US">
                <a:solidFill>
                  <a:schemeClr val="bg1"/>
                </a:solidFill>
                <a:latin typeface="Cambria" panose="02040503050406030204" charset="0"/>
                <a:cs typeface="TimesNewRomanPS-BoldMT" charset="0"/>
              </a:rPr>
              <a:t>- Increased hunger</a:t>
            </a:r>
            <a:endParaRPr lang="en-US">
              <a:solidFill>
                <a:schemeClr val="bg1"/>
              </a:solidFill>
              <a:latin typeface="Cambria" panose="02040503050406030204" charset="0"/>
              <a:cs typeface="TimesNewRomanPS-BoldMT" charset="0"/>
            </a:endParaRPr>
          </a:p>
          <a:p>
            <a:pPr marL="0" indent="0"/>
            <a:r>
              <a:rPr lang="en-US">
                <a:solidFill>
                  <a:schemeClr val="bg1"/>
                </a:solidFill>
                <a:latin typeface="Cambria" panose="02040503050406030204" charset="0"/>
                <a:cs typeface="TimesNewRomanPS-BoldMT" charset="0"/>
              </a:rPr>
              <a:t> - Fatigue</a:t>
            </a:r>
            <a:endParaRPr lang="en-US">
              <a:solidFill>
                <a:schemeClr val="bg1"/>
              </a:solidFill>
              <a:latin typeface="Cambria" panose="02040503050406030204" charset="0"/>
              <a:cs typeface="TimesNewRomanPS-BoldMT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97625" y="1950085"/>
            <a:ext cx="2103755" cy="2219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Types Of Diabetes: </a:t>
            </a:r>
            <a:endParaRPr lang="en-US" b="1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-</a:t>
            </a:r>
            <a:r>
              <a:rPr lang="en-US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Type1, Type2</a:t>
            </a:r>
            <a:r>
              <a:rPr lang="en-IN" altLang="en-US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endParaRPr lang="en-IN" altLang="en-US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-</a:t>
            </a:r>
            <a:r>
              <a:rPr lang="en-US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Gestational diabetes</a:t>
            </a:r>
            <a:endParaRPr lang="en-US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-</a:t>
            </a:r>
            <a:r>
              <a:rPr lang="en-US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Pre-diabetes</a:t>
            </a:r>
            <a:endParaRPr lang="en-US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-</a:t>
            </a:r>
            <a:r>
              <a:rPr lang="en-US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Mody diabetes</a:t>
            </a:r>
            <a:endParaRPr lang="en-US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25  E" pathEditMode="relative" ptsTypes="">
                                      <p:cBhvr>
                                        <p:cTn id="6" dur="2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" grpId="0"/>
      <p:bldP spid="613" grpId="1"/>
      <p:bldP spid="2" grpId="0" bldLvl="0" animBg="1"/>
      <p:bldP spid="2" grpId="1" animBg="1"/>
      <p:bldP spid="3" grpId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96" name="Shape 4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" name="Google Shape;4997;p71"/>
          <p:cNvSpPr txBox="1"/>
          <p:nvPr>
            <p:ph type="title"/>
          </p:nvPr>
        </p:nvSpPr>
        <p:spPr>
          <a:xfrm>
            <a:off x="8768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Diabetes</a:t>
            </a:r>
            <a:r>
              <a:rPr lang="en-IN" altLang="en-GB"/>
              <a:t> Prevention Strategies</a:t>
            </a:r>
            <a:endParaRPr lang="en-IN" altLang="en-GB"/>
          </a:p>
        </p:txBody>
      </p:sp>
      <p:sp>
        <p:nvSpPr>
          <p:cNvPr id="4998" name="Google Shape;4998;p71"/>
          <p:cNvSpPr txBox="1"/>
          <p:nvPr>
            <p:ph type="subTitle" idx="1"/>
          </p:nvPr>
        </p:nvSpPr>
        <p:spPr>
          <a:xfrm>
            <a:off x="1135927" y="3048275"/>
            <a:ext cx="2084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Nutrition</a:t>
            </a:r>
            <a:endParaRPr lang="en-IN" altLang="en-GB"/>
          </a:p>
        </p:txBody>
      </p:sp>
      <p:sp>
        <p:nvSpPr>
          <p:cNvPr id="4999" name="Google Shape;4999;p71"/>
          <p:cNvSpPr txBox="1"/>
          <p:nvPr>
            <p:ph type="subTitle" idx="5"/>
          </p:nvPr>
        </p:nvSpPr>
        <p:spPr>
          <a:xfrm>
            <a:off x="3529950" y="3048275"/>
            <a:ext cx="2084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Exercisce</a:t>
            </a:r>
            <a:endParaRPr lang="en-IN" altLang="en-GB"/>
          </a:p>
        </p:txBody>
      </p:sp>
      <p:sp>
        <p:nvSpPr>
          <p:cNvPr id="5000" name="Google Shape;5000;p71"/>
          <p:cNvSpPr txBox="1"/>
          <p:nvPr>
            <p:ph type="subTitle" idx="6"/>
          </p:nvPr>
        </p:nvSpPr>
        <p:spPr>
          <a:xfrm>
            <a:off x="5923915" y="3060065"/>
            <a:ext cx="2500630" cy="4616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Weight balance</a:t>
            </a:r>
            <a:endParaRPr lang="en-IN" altLang="en-GB"/>
          </a:p>
        </p:txBody>
      </p:sp>
      <p:sp>
        <p:nvSpPr>
          <p:cNvPr id="5001" name="Google Shape;5001;p71"/>
          <p:cNvSpPr txBox="1"/>
          <p:nvPr>
            <p:ph type="subTitle" idx="2"/>
          </p:nvPr>
        </p:nvSpPr>
        <p:spPr>
          <a:xfrm>
            <a:off x="1136015" y="3420110"/>
            <a:ext cx="2084070" cy="1401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IN" altLang="en-GB"/>
              <a:t>M</a:t>
            </a:r>
            <a:r>
              <a:rPr lang="en-GB"/>
              <a:t>eals with moderate portions of carbs, lean protein, and healthy fats. Limit added sugars and processed foods to manage blood sugar levels effectively.</a:t>
            </a:r>
            <a:endParaRPr lang="en-GB"/>
          </a:p>
        </p:txBody>
      </p:sp>
      <p:sp>
        <p:nvSpPr>
          <p:cNvPr id="5002" name="Google Shape;5002;p71"/>
          <p:cNvSpPr txBox="1"/>
          <p:nvPr>
            <p:ph type="subTitle" idx="3"/>
          </p:nvPr>
        </p:nvSpPr>
        <p:spPr>
          <a:xfrm>
            <a:off x="3428365" y="3420110"/>
            <a:ext cx="2185670" cy="871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Aim for at least 150 minutes of moderate-intensity exercise per week, like brisk walking or cycling.</a:t>
            </a:r>
            <a:endParaRPr lang="en-GB"/>
          </a:p>
        </p:txBody>
      </p:sp>
      <p:sp>
        <p:nvSpPr>
          <p:cNvPr id="5003" name="Google Shape;5003;p71"/>
          <p:cNvSpPr txBox="1"/>
          <p:nvPr>
            <p:ph type="subTitle" idx="4"/>
          </p:nvPr>
        </p:nvSpPr>
        <p:spPr>
          <a:xfrm>
            <a:off x="5923970" y="3420047"/>
            <a:ext cx="20841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Maintaining a healthy weight through balanced diet and regular exercise is crucial for managing diabetes and preventing complications.</a:t>
            </a:r>
            <a:endParaRPr lang="en-GB"/>
          </a:p>
        </p:txBody>
      </p:sp>
      <p:pic>
        <p:nvPicPr>
          <p:cNvPr id="5004" name="Google Shape;5004;p71"/>
          <p:cNvPicPr preferRelativeResize="0"/>
          <p:nvPr>
            <p:ph type="pic" idx="7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330177" y="1329650"/>
            <a:ext cx="1695600" cy="1695600"/>
          </a:xfrm>
          <a:prstGeom prst="ellipse">
            <a:avLst/>
          </a:prstGeom>
        </p:spPr>
      </p:pic>
      <p:pic>
        <p:nvPicPr>
          <p:cNvPr id="5005" name="Google Shape;5005;p71"/>
          <p:cNvPicPr preferRelativeResize="0"/>
          <p:nvPr>
            <p:ph type="pic" idx="8"/>
          </p:nvPr>
        </p:nvPicPr>
        <p:blipFill rotWithShape="1">
          <a:blip r:embed="rId2"/>
          <a:srcRect l="33351"/>
          <a:stretch>
            <a:fillRect/>
          </a:stretch>
        </p:blipFill>
        <p:spPr>
          <a:xfrm>
            <a:off x="3724203" y="1329650"/>
            <a:ext cx="1695600" cy="1695600"/>
          </a:xfrm>
          <a:prstGeom prst="ellipse">
            <a:avLst/>
          </a:prstGeom>
        </p:spPr>
      </p:pic>
      <p:pic>
        <p:nvPicPr>
          <p:cNvPr id="5006" name="Google Shape;5006;p71"/>
          <p:cNvPicPr preferRelativeResize="0"/>
          <p:nvPr>
            <p:ph type="pic" idx="9"/>
          </p:nvPr>
        </p:nvPicPr>
        <p:blipFill rotWithShape="1">
          <a:blip r:embed="rId3"/>
          <a:srcRect l="18982" r="14320"/>
          <a:stretch>
            <a:fillRect/>
          </a:stretch>
        </p:blipFill>
        <p:spPr>
          <a:xfrm>
            <a:off x="6118229" y="1329575"/>
            <a:ext cx="1695600" cy="16956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56"/>
          <p:cNvPicPr preferRelativeResize="0"/>
          <p:nvPr>
            <p:ph type="pic" idx="2"/>
          </p:nvPr>
        </p:nvPicPr>
        <p:blipFill rotWithShape="1">
          <a:blip r:embed="rId1"/>
          <a:srcRect t="9878" b="9870"/>
          <a:stretch>
            <a:fillRect/>
          </a:stretch>
        </p:blipFill>
        <p:spPr>
          <a:xfrm>
            <a:off x="0" y="0"/>
            <a:ext cx="9144635" cy="5143500"/>
          </a:xfrm>
          <a:prstGeom prst="ellipse">
            <a:avLst/>
          </a:prstGeom>
        </p:spPr>
      </p:pic>
      <p:grpSp>
        <p:nvGrpSpPr>
          <p:cNvPr id="770" name="Google Shape;770;p56"/>
          <p:cNvGrpSpPr/>
          <p:nvPr/>
        </p:nvGrpSpPr>
        <p:grpSpPr>
          <a:xfrm>
            <a:off x="101291" y="234508"/>
            <a:ext cx="1047000" cy="1047000"/>
            <a:chOff x="5574901" y="405600"/>
            <a:chExt cx="1047000" cy="1047000"/>
          </a:xfrm>
        </p:grpSpPr>
        <p:sp>
          <p:nvSpPr>
            <p:cNvPr id="771" name="Google Shape;771;p56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56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1021080" y="1818640"/>
            <a:ext cx="7700645" cy="2628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800" b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Chronic diseases are long-term medical conditions that typically progress slowly and persist over an extended period, often lasting for years or even a lifetime</a:t>
            </a:r>
            <a:r>
              <a:rPr lang="en-IN" altLang="en-US" sz="2800" b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.</a:t>
            </a:r>
            <a:endParaRPr lang="en-IN" altLang="en-US" sz="2800" b="1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2188845" y="589915"/>
            <a:ext cx="5222875" cy="640080"/>
          </a:xfrm>
          <a:prstGeom prst="rect">
            <a:avLst/>
          </a:prstGeom>
          <a:solidFill>
            <a:schemeClr val="bg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8" name="Google Shape;768;p56"/>
          <p:cNvSpPr txBox="1"/>
          <p:nvPr>
            <p:ph type="title"/>
          </p:nvPr>
        </p:nvSpPr>
        <p:spPr>
          <a:xfrm>
            <a:off x="1569720" y="-336550"/>
            <a:ext cx="6300470" cy="1617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4000">
                <a:solidFill>
                  <a:schemeClr val="bg2"/>
                </a:solidFill>
              </a:rPr>
              <a:t>CHRONIC DISEASES</a:t>
            </a:r>
            <a:endParaRPr lang="en-IN" altLang="en-GB" sz="400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698750" y="1505585"/>
            <a:ext cx="2670175" cy="26822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093335" y="1366520"/>
            <a:ext cx="2888615" cy="282130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3" name="Google Shape;733;p53"/>
          <p:cNvSpPr txBox="1"/>
          <p:nvPr>
            <p:ph type="subTitle" idx="1"/>
          </p:nvPr>
        </p:nvSpPr>
        <p:spPr>
          <a:xfrm>
            <a:off x="417830" y="0"/>
            <a:ext cx="4784090" cy="1366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ym typeface="+mn-ea"/>
              </a:rPr>
              <a:t>Understanding</a:t>
            </a:r>
            <a:r>
              <a:rPr lang="en-IN" altLang="en-GB" sz="2400">
                <a:sym typeface="+mn-ea"/>
              </a:rPr>
              <a:t> Chronic Diseases</a:t>
            </a:r>
            <a:r>
              <a:rPr lang="en-GB" sz="2400">
                <a:sym typeface="+mn-ea"/>
              </a:rPr>
              <a:t> Which contains Symptoms and Types</a:t>
            </a:r>
            <a:endParaRPr lang="en-GB" sz="2400"/>
          </a:p>
        </p:txBody>
      </p:sp>
      <p:grpSp>
        <p:nvGrpSpPr>
          <p:cNvPr id="735" name="Google Shape;735;p53"/>
          <p:cNvGrpSpPr/>
          <p:nvPr/>
        </p:nvGrpSpPr>
        <p:grpSpPr>
          <a:xfrm rot="10800000" flipH="1">
            <a:off x="5201676" y="3684450"/>
            <a:ext cx="1047000" cy="1047000"/>
            <a:chOff x="5574901" y="405600"/>
            <a:chExt cx="1047000" cy="1047000"/>
          </a:xfrm>
        </p:grpSpPr>
        <p:sp>
          <p:nvSpPr>
            <p:cNvPr id="736" name="Google Shape;736;p53"/>
            <p:cNvSpPr/>
            <p:nvPr/>
          </p:nvSpPr>
          <p:spPr>
            <a:xfrm>
              <a:off x="5574901" y="405600"/>
              <a:ext cx="1047000" cy="1047000"/>
            </a:xfrm>
            <a:prstGeom prst="blockArc">
              <a:avLst>
                <a:gd name="adj1" fmla="val 10800000"/>
                <a:gd name="adj2" fmla="val 85720"/>
                <a:gd name="adj3" fmla="val 2150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53"/>
            <p:cNvSpPr/>
            <p:nvPr/>
          </p:nvSpPr>
          <p:spPr>
            <a:xfrm>
              <a:off x="5901475" y="761269"/>
              <a:ext cx="393900" cy="3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734" name="Google Shape;734;p53"/>
          <p:cNvPicPr preferRelativeResize="0"/>
          <p:nvPr>
            <p:ph type="pic" idx="2"/>
          </p:nvPr>
        </p:nvPicPr>
        <p:blipFill rotWithShape="1">
          <a:blip r:embed="rId1"/>
          <a:srcRect l="22124" r="22130"/>
          <a:stretch>
            <a:fillRect/>
          </a:stretch>
        </p:blipFill>
        <p:spPr>
          <a:xfrm>
            <a:off x="5368925" y="-554355"/>
            <a:ext cx="5181600" cy="6252845"/>
          </a:xfrm>
          <a:prstGeom prst="ellipse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930525" y="2047240"/>
            <a:ext cx="21628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Symptoms of </a:t>
            </a:r>
            <a:r>
              <a:rPr lang="en-IN" altLang="en-US" b="1">
                <a:solidFill>
                  <a:schemeClr val="bg1"/>
                </a:solidFill>
              </a:rPr>
              <a:t>Chronic</a:t>
            </a:r>
            <a:endParaRPr lang="en-IN" altLang="en-US" b="1">
              <a:solidFill>
                <a:schemeClr val="bg1"/>
              </a:solidFill>
            </a:endParaRPr>
          </a:p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- Frequent urination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 - Excessive thirst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 - weight loss 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- Increased hunger 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- Fatigue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00430" y="2033905"/>
            <a:ext cx="1798320" cy="1624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b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Types of Chronic</a:t>
            </a:r>
            <a:r>
              <a:rPr lang="en-IN" altLang="en-US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b="1">
                <a:solidFill>
                  <a:schemeClr val="bg1"/>
                </a:solidFill>
                <a:latin typeface="+mj-lt"/>
                <a:cs typeface="+mj-lt"/>
              </a:rPr>
              <a:t>Diseases</a:t>
            </a:r>
            <a:endParaRPr lang="en-US" b="1">
              <a:solidFill>
                <a:schemeClr val="bg1"/>
              </a:solidFill>
              <a:latin typeface="+mj-lt"/>
              <a:cs typeface="+mj-lt"/>
            </a:endParaRPr>
          </a:p>
          <a:p>
            <a:pPr algn="ctr"/>
            <a:endParaRPr lang="en-US">
              <a:solidFill>
                <a:schemeClr val="bg1"/>
              </a:solidFill>
              <a:latin typeface="+mj-lt"/>
              <a:cs typeface="+mj-lt"/>
            </a:endParaRPr>
          </a:p>
          <a:p>
            <a:pPr algn="ctr"/>
            <a:r>
              <a:rPr lang="en-IN" altLang="en-US">
                <a:solidFill>
                  <a:schemeClr val="bg1"/>
                </a:solidFill>
                <a:latin typeface="+mj-lt"/>
                <a:cs typeface="+mj-lt"/>
              </a:rPr>
              <a:t>- </a:t>
            </a:r>
            <a:r>
              <a:rPr lang="en-US">
                <a:solidFill>
                  <a:schemeClr val="bg1"/>
                </a:solidFill>
                <a:latin typeface="+mj-lt"/>
                <a:cs typeface="+mj-lt"/>
              </a:rPr>
              <a:t>Cardiovascular</a:t>
            </a:r>
            <a:endParaRPr lang="en-US">
              <a:solidFill>
                <a:schemeClr val="bg1"/>
              </a:solidFill>
              <a:latin typeface="+mj-lt"/>
              <a:cs typeface="+mj-lt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+mj-lt"/>
                <a:cs typeface="+mj-lt"/>
              </a:rPr>
              <a:t> </a:t>
            </a:r>
            <a:r>
              <a:rPr lang="en-IN" altLang="en-US">
                <a:solidFill>
                  <a:schemeClr val="bg1"/>
                </a:solidFill>
                <a:latin typeface="+mj-lt"/>
                <a:cs typeface="+mj-lt"/>
              </a:rPr>
              <a:t>-</a:t>
            </a:r>
            <a:r>
              <a:rPr lang="en-US">
                <a:solidFill>
                  <a:schemeClr val="bg1"/>
                </a:solidFill>
                <a:latin typeface="+mj-lt"/>
                <a:cs typeface="+mj-lt"/>
              </a:rPr>
              <a:t>Respiratory </a:t>
            </a:r>
            <a:endParaRPr lang="en-US">
              <a:solidFill>
                <a:schemeClr val="bg1"/>
              </a:solidFill>
              <a:latin typeface="+mj-lt"/>
              <a:cs typeface="+mj-lt"/>
            </a:endParaRPr>
          </a:p>
          <a:p>
            <a:pPr algn="ctr"/>
            <a:r>
              <a:rPr lang="en-IN" altLang="en-US">
                <a:solidFill>
                  <a:schemeClr val="bg1"/>
                </a:solidFill>
                <a:latin typeface="+mj-lt"/>
                <a:cs typeface="+mj-lt"/>
              </a:rPr>
              <a:t>-</a:t>
            </a:r>
            <a:r>
              <a:rPr lang="en-US">
                <a:solidFill>
                  <a:schemeClr val="bg1"/>
                </a:solidFill>
                <a:latin typeface="+mj-lt"/>
                <a:cs typeface="+mj-lt"/>
              </a:rPr>
              <a:t>Diabetes  </a:t>
            </a:r>
            <a:endParaRPr lang="en-US">
              <a:solidFill>
                <a:schemeClr val="bg1"/>
              </a:solidFill>
              <a:latin typeface="+mj-lt"/>
              <a:cs typeface="+mj-lt"/>
            </a:endParaRPr>
          </a:p>
          <a:p>
            <a:pPr algn="ctr"/>
            <a:r>
              <a:rPr lang="en-IN" altLang="en-US">
                <a:solidFill>
                  <a:schemeClr val="bg1"/>
                </a:solidFill>
                <a:latin typeface="+mj-lt"/>
                <a:cs typeface="+mj-lt"/>
              </a:rPr>
              <a:t>-</a:t>
            </a:r>
            <a:r>
              <a:rPr lang="en-US">
                <a:solidFill>
                  <a:schemeClr val="bg1"/>
                </a:solidFill>
                <a:latin typeface="+mj-lt"/>
                <a:cs typeface="+mj-lt"/>
              </a:rPr>
              <a:t>Cancer</a:t>
            </a:r>
            <a:endParaRPr lang="en-US">
              <a:solidFill>
                <a:schemeClr val="bg1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6" grpId="0" bldLvl="0" animBg="1"/>
      <p:bldP spid="6" grpId="1" animBg="1"/>
      <p:bldP spid="733" grpId="0" build="p"/>
      <p:bldP spid="733" grpId="1" build="p"/>
    </p:bldLst>
  </p:timing>
</p:sld>
</file>

<file path=ppt/theme/theme1.xml><?xml version="1.0" encoding="utf-8"?>
<a:theme xmlns:a="http://schemas.openxmlformats.org/drawingml/2006/main" name="Happy World Diabetes Day! by Slidesgo">
  <a:themeElements>
    <a:clrScheme name="Simple Light">
      <a:dk1>
        <a:srgbClr val="145858"/>
      </a:dk1>
      <a:lt1>
        <a:srgbClr val="E7F5F1"/>
      </a:lt1>
      <a:dk2>
        <a:srgbClr val="073838"/>
      </a:dk2>
      <a:lt2>
        <a:srgbClr val="1A8077"/>
      </a:lt2>
      <a:accent1>
        <a:srgbClr val="50ACB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7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4170</Words>
  <Application>WPS Presentation</Application>
  <PresentationFormat/>
  <Paragraphs>151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Arial</vt:lpstr>
      <vt:lpstr>Plus Jakarta Sans</vt:lpstr>
      <vt:lpstr>Bebas Neue</vt:lpstr>
      <vt:lpstr>Cambria</vt:lpstr>
      <vt:lpstr>TimesNewRomanPS-BoldMT</vt:lpstr>
      <vt:lpstr>Segoe Print</vt:lpstr>
      <vt:lpstr>Sans Serif Collection</vt:lpstr>
      <vt:lpstr>Plus Jakarta Sans</vt:lpstr>
      <vt:lpstr>Microsoft YaHei</vt:lpstr>
      <vt:lpstr>Arial Unicode MS</vt:lpstr>
      <vt:lpstr>Happy World Diabetes Day! by Slidesgo</vt:lpstr>
      <vt:lpstr>INCIDENCE  OF DIABETES AND OTHER CHRONIC DISEASES</vt:lpstr>
      <vt:lpstr>Contents</vt:lpstr>
      <vt:lpstr>OVERVIEW</vt:lpstr>
      <vt:lpstr>INTRODUCTION </vt:lpstr>
      <vt:lpstr>DIABETES</vt:lpstr>
      <vt:lpstr> Understanding Diabetes Which contains Symptoms and Types</vt:lpstr>
      <vt:lpstr>Diabetes Prevention Strategies</vt:lpstr>
      <vt:lpstr>CHRONIC DISEASES</vt:lpstr>
      <vt:lpstr>PowerPoint 演示文稿</vt:lpstr>
      <vt:lpstr>Chronic Prevention Strategies</vt:lpstr>
      <vt:lpstr>Life Style Modifications</vt:lpstr>
      <vt:lpstr>Thanks! From Our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 OF DIABETES AND OTHER CHRONIC DISEASES</dc:title>
  <dc:creator/>
  <cp:lastModifiedBy>Pavani Gudupu</cp:lastModifiedBy>
  <cp:revision>31</cp:revision>
  <dcterms:created xsi:type="dcterms:W3CDTF">2023-12-15T12:30:00Z</dcterms:created>
  <dcterms:modified xsi:type="dcterms:W3CDTF">2023-12-15T18:01:44Z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57F1505B631F4600A5B7AEF2966C8B0F_13</vt:lpwstr>
  </property>
  <property fmtid="{D5CDD505-2E9C-101B-9397-08002B2CF9AE}" pid="3" name="KSOProductBuildVer">
    <vt:lpwstr>1033-12.2.0.13359</vt:lpwstr>
  </property>
</Properties>
</file>