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05" d="100"/>
          <a:sy n="105" d="100"/>
        </p:scale>
        <p:origin x="82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ad31eb82-7b07-4eed-9b6f-eb828a9e6abd}">
  <we:reference id="WA200003233" version="2.0.0.3" store="en-US" storeType="OMEX"/>
  <we:alternateReferences/>
  <we:properties>
    <we:property name="Microsoft.Office.CampaignId" value="&quot;none&quot;"/>
    <we:property name="reportUrl" value="&quot;/groups/6c74edd1-be1b-404b-9ec0-641cd02f7942/reports/324149ce-d829-4017-8d3c-5cd38579857c/5a5749795e4e1eda1b22?bookmarkGuid=e0e283ca-cb5a-42c0-990e-062ecda59076&amp;bookmarkUsage=1&amp;ctid=c6e549b3-5f45-4032-aae9-d4244dc5b2c4&amp;fromEntryPoint=export&amp;pbi_source=storytelling_addin&quot;"/>
    <we:property name="reportState" value="&quot;CONNECTED&quot;"/>
    <we:property name="artifactViewState" value="&quot;live&quot;"/>
    <we:property name="reportEmbeddedTime" value="&quot;2025-08-27T00:36:22.853Z&quot;"/>
    <we:property name="creatorSessionId" value="&quot;ba75334a-4edf-460d-bf54-0353a65713fb&quot;"/>
    <we:property name="creatorUserId" value="&quot;1003200373042CB8&quot;"/>
    <we:property name="creatorTenantId" value="&quot;c6e549b3-5f45-4032-aae9-d4244dc5b2c4&quot;"/>
    <we:property name="pageDisplayName" value="&quot;Geographycal Analysis Sales&quot;"/>
    <we:property name="pageName" value="&quot;5a5749795e4e1eda1b22&quot;"/>
    <we:property name="reportName" value="&quot;Onyx_Phone_Sales_Challenge_Updated&quot;"/>
    <we:property name="isVisualContainerHeaderHidden" value="false"/>
    <we:property name="isFiltersActionButtonVisible" value="true"/>
    <we:property name="initialStateBookmark" value="&quot;H4sIAAAAAAAAA+1a227bOBD9lUIvfQkWvImk+pak3S7Qpg2aolhgERhDcpiolSVDl7TeIP/ekeRsN3Eap8nG66SFH2zxMpw5Z4YcjnWahLyZFTB/A1NMniU7VfVpCvWnJzxLtpJy0fj27au97XevJm+2915QczVr86pskmenSQv1EbYf8qaDohdBjX8dbiVQFPtw1D9FKBrcSmZYN1UJRf43joOpq607PNtK8MusqGroRR600GIv9oSG0zOtzX+TtCL4Nj/BA/Tt2JqygM6KkHmhWfAOlNc0rBkHDJpdOaQXPSy/W5Ut5CUt07cJH7jz0YANmYk8gHGib2/y8qhYKPxt7vv5rEcFhrV2urYllQgU95FW78WdnZFVjGepMZFxlWXGKKW1MStFNsdA30uyjDUYnYiOBUfWGAgY+rkxL9qFBW7+4susJvCJklHWdjiB0tPAAeEamxHQ02QPoenqAeYXFzoOqq72+A7j0FW2eTsnOa9wPllMaZJem/26IjaHvu3ZrMAn7/AEyw6HzuPq826NxCIpyM4OqeVagz3UYdF1wWp6qAPWO/PBoud5fc682Lqk9D1aQ+rTAK08ByY8euGYAa0zXO0b3yEylSJopY3lxCZo7mzAlbLyKUXSsizOncxkplMdM6eN1Jl2K51il5g5qurcD4Bf9Ivdquim5U2B/J3cf3IAxTKMu/2AW/hCU+Qe6wuGJlOk7aX/EaCFwZDZuFCOY381AoiDnafJ65xsH2V/gKLrxT59TjNC9bl82lO6IHXcT0jpj//aMYYZzbDKf4zF4ci+TjPpQhDKam51llrhN4Oxqivb+hdpS3CMvGWSiHMRuOI2SuMYl9lm8NY1bUVoT7aPcPKyrrrZLwqvQWZk0yBo60Sqok0lh4yLKNfI5vN8OiFFQ9cjfUnrvcrlBU72CNzi52LyB1AZWQzBUxiCiCLVmmWRPnZDWNypoQybRN8ONLn/f7g7x2JxADrgMVPAXQzSee0w1bdNpcClQjipuQ4QrPRM2HVuyr3Rob+sLDlr2R5PDo6rur2NC8AiaT8YXOGqzHjAkRtCUYXIQbvMpKlBdlscPeeYiQy9lkp566L2t05J08xjFlXK6YAEr4XwcjW/35HFnIMs87RHC6c4OK6FWynr+iuZQG6MYGlEw0CjSRlTdxRpbGqNx5SliinLmJPyrlpa5lmglJ5Fw6PkEtHgxjv21lqvne+rForJHa6dBd38d4+BTLnZrZNfvnXeB6Znh9/ZmRfkzm+5N69eedydHYUGYxZEAJc55xkCX+l466D7bYn7Rdc8mjrDsj3jsSxdyoNRdJG3FPfKqODVRhDwsqqOHlGdZ8mc80JPyLSzdLTaiBndDwQ3GwH/nzlU0/zRwL9kzgh/pOMeFBpFyWEqpHZGbkaR8wCmTVcePRr8l+0ZCQjRoApK0q2K2zRqpzN5x1xGWaGZFBRWKUqmKVtK45pzmdeVh/EkvXHR64ElM57OEkITww7UP5LU3KePXTbqvnKbG7A7JjcxMMscZ1abKIJKfcTNqJYPjRPirSyvLPpsrVWbfZhPsWwng2s9/MgYUPmZYuLmfjaGBUoptVCCgbIcUxFBrC6jrYX7GsoG/LfYfsgn7iVjxuPWgHPceubAB4wWjI6bke3fPew2CvulqBuqXtJ65NxYyVKLWhvuV/8Vtz7wv0Xww4f+3JbFjnPp9Yvhv5nxfQ1vjYl0MnMKiKhTGcNQPMybP/IQsFy8LzIIuapAXnVtMwOP+1DiFYVyYgzKxXsT1xTLh9dVknNNc1esqq73Sv1TWj87+wp+/w/cUCMAAA==&quot;"/>
    <we:property name="bookmark" value="&quot;H4sIAAAAAAAAA+1ZTW/bOBD9K4UuvRiFSJES2VuSdj+wm0XQBL0UgTEkR7YaRfTqI6038H/fEWVvGyeus8669aL1xRJJvXnzZkQOqdvIFc2shPkfcI3Ry+jY+6trqK+eMR2NompodFKwxFiF0sbMGsMRHPX6WVv4qole3kYt1BNs3xZNB2WPRI3vLkcRlOUZTPq7HMoGR9EM68ZXUBZ/4TCYutq6w8Uowo+z0tfQQ5630GIPe0PD6Z4osBcJWQTbFjd4jrYdWiXITOhMSxTI0AEznNOwZhgQmD04pIcO5k981UJRkZkwVkgmQFglIOc8jfNcQ9/eFNWkXBL+9OzFfNaL00yB/kkN857M9jiLBbmjNbI4R24AWe7iNDdZvBWruCa17mPlcZoZUFmiuFY241LHrn82L8p2Sd3MX3+c1aQ6xWLAOiENJ74uLNkJ6tbYDGLeRie+7K7D1es77ee+qy2+wTx0VW3RzgnpJ5J9fA4lxbFnc1Z7CmPoOekH9G1T/+GkRrJIvOLFJbV8WbOysFjfcTS6Rkqh/sJBC8GR2WCowKHfu9CNwc/b6PeCfB+w30LZ9bDPX9ETzn+onhMp+l321IacIdLvP8uK8EQTrPzHWlyGiHGJysaSp1JoleoEcmYOI2K+q9r6R9DuyTHEzXFr4xizPNVKJchSmbLDiFvXtJ7UHh9NcPxz7bvZjxB+QZkhmiB5oqS1BhWoNM9VxtVXjOar4npMRF3XK73G+tSbosTxKYlbfl+R/BeqLKOIVjvrtKPVW4pEpZmCA4nicQ2VO6TwHUNT2G8Tu5UWQ9AkyzmLdZZlyqVUL8bGZbuWUkniEikylzgqRLnSCc3OXzkBXF+Q3kvWqp2Oz6e+bndJAXA3UFl05yEVloPu+E43tcP6eB78elXUq7qXjdaI78OhIX8EzzOWxUoaLpjQoFDbnUtix7gWkjNpTay1FQLFriWxM+gMs7EwlGlgYqlwO68NWCDixDJt05hLDjoWzMitWBBicdy1LUl9D1IKRAYoXAxKmDjLYqeeCMmoJDEac8VTzWSegjDJEyHpPeIuZzpRtK3jMaJO+BMhE82tYHlq04RZwpaZ2R6XLVqmIpa0f0pywRRz3El0u6agskxJrg1Fh6eAcUbYO09LgnPNnKLEYf1eL5OYHEatuHuNT9xLdKcwW5+JHlxHls7M91qS59olylhL+3ekfXzCkG+X+Wg5ud7T+BSh6Wp8LM3fcD5ePnKP6IVvofzMh7tSj/4vIXe+6tqTKdCk/7jVh6+vPnvTdHH5LRPPJA6c4QAZxCIDrmKDh/F+P3zqMjqg7N+adTZo8SPt1s6NMkCHUut+p4rWaqazA8m5jRPMIaXd1+YyCzvVM6wfI893MzUc3UyenZGf+M2ZDNnyBm+w6h5is3WamhU3vr0AU+KuW7N959vGyeqN/7Cvs9LRHma/kAVQNavPPwP32pfhavCGXC0pluXQ92eH9Zwshf5PFl6seNLooiGeJcyaPtz9dyZqchhYkdB7O0ruDZ8VVbWy2gu2kW2Pu4HqXRAaVHvf9nRWTqwOcqquLEeRnRalq7EKbq0PebfpwIiyHxw20+cr5hd+Qi/EZ9QfCfVr5Qp4MsoZXBVNC9WTgS66+grnG2AuVwvu2mfAcH4cXh/UPKPVOLGpUik3tLcbqr+i+aVwrhc5AAWQhw7xfNc2M7B4BhU+cJgXkt0NG9kvHOiFz6b/HOctFn8DTy3g+K8dAAA=&quot;"/>
    <we:property name="datasetId" value="&quot;497d271a-8d55-4961-b0da-2aa96ba2a4fd&quot;"/>
    <we:property name="embedUrl" value="&quot;/reportEmbed?reportId=324149ce-d829-4017-8d3c-5cd38579857c&amp;groupId=6c74edd1-be1b-404b-9ec0-641cd02f7942&amp;w=2&amp;config=eyJjbHVzdGVyVXJsIjoiaHR0cHM6Ly9XQUJJLUlORElBLUNFTlRSQUwtQS1QUklNQVJZLXJlZGlyZWN0LmFuYWx5c2lzLndpbmRvd3MubmV0IiwiZW1iZWRGZWF0dXJlcyI6eyJ1c2FnZU1ldHJpY3NWTmV4dCI6dHJ1ZX19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Pavani Madishetty</cp:lastModifiedBy>
  <cp:revision>3</cp:revision>
  <dcterms:created xsi:type="dcterms:W3CDTF">2018-06-07T21:39:02Z</dcterms:created>
  <dcterms:modified xsi:type="dcterms:W3CDTF">2025-08-27T00:37:39Z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