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9D4216-3480-4418-BB37-CD0E299655E1}" v="19" dt="2022-11-30T05:31:26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3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pathi thorlikonda" userId="f606a3e5a1e641aa" providerId="LiveId" clId="{999D4216-3480-4418-BB37-CD0E299655E1}"/>
    <pc:docChg chg="custSel addSld modSld">
      <pc:chgData name="raghupathi thorlikonda" userId="f606a3e5a1e641aa" providerId="LiveId" clId="{999D4216-3480-4418-BB37-CD0E299655E1}" dt="2022-11-30T05:31:57.181" v="149" actId="14100"/>
      <pc:docMkLst>
        <pc:docMk/>
      </pc:docMkLst>
      <pc:sldChg chg="modSp mod">
        <pc:chgData name="raghupathi thorlikonda" userId="f606a3e5a1e641aa" providerId="LiveId" clId="{999D4216-3480-4418-BB37-CD0E299655E1}" dt="2022-11-30T03:22:38.605" v="10"/>
        <pc:sldMkLst>
          <pc:docMk/>
          <pc:sldMk cId="976024322" sldId="257"/>
        </pc:sldMkLst>
        <pc:spChg chg="mod">
          <ac:chgData name="raghupathi thorlikonda" userId="f606a3e5a1e641aa" providerId="LiveId" clId="{999D4216-3480-4418-BB37-CD0E299655E1}" dt="2022-11-30T03:22:38.605" v="10"/>
          <ac:spMkLst>
            <pc:docMk/>
            <pc:sldMk cId="976024322" sldId="257"/>
            <ac:spMk id="2" creationId="{EDA32E53-70A4-B570-D225-DBBBCE9B215F}"/>
          </ac:spMkLst>
        </pc:spChg>
        <pc:spChg chg="mod">
          <ac:chgData name="raghupathi thorlikonda" userId="f606a3e5a1e641aa" providerId="LiveId" clId="{999D4216-3480-4418-BB37-CD0E299655E1}" dt="2022-11-30T03:21:28.149" v="1" actId="255"/>
          <ac:spMkLst>
            <pc:docMk/>
            <pc:sldMk cId="976024322" sldId="257"/>
            <ac:spMk id="3" creationId="{B2F12A07-C184-07F6-222F-45CFF052BA4F}"/>
          </ac:spMkLst>
        </pc:spChg>
      </pc:sldChg>
      <pc:sldChg chg="modSp mod">
        <pc:chgData name="raghupathi thorlikonda" userId="f606a3e5a1e641aa" providerId="LiveId" clId="{999D4216-3480-4418-BB37-CD0E299655E1}" dt="2022-11-30T03:22:50.682" v="12" actId="2711"/>
        <pc:sldMkLst>
          <pc:docMk/>
          <pc:sldMk cId="2840413461" sldId="258"/>
        </pc:sldMkLst>
        <pc:spChg chg="mod">
          <ac:chgData name="raghupathi thorlikonda" userId="f606a3e5a1e641aa" providerId="LiveId" clId="{999D4216-3480-4418-BB37-CD0E299655E1}" dt="2022-11-30T03:22:30.991" v="9"/>
          <ac:spMkLst>
            <pc:docMk/>
            <pc:sldMk cId="2840413461" sldId="258"/>
            <ac:spMk id="2" creationId="{6EA11BCF-3174-B827-B155-5DE273B48D68}"/>
          </ac:spMkLst>
        </pc:spChg>
        <pc:spChg chg="mod">
          <ac:chgData name="raghupathi thorlikonda" userId="f606a3e5a1e641aa" providerId="LiveId" clId="{999D4216-3480-4418-BB37-CD0E299655E1}" dt="2022-11-30T03:22:50.682" v="12" actId="2711"/>
          <ac:spMkLst>
            <pc:docMk/>
            <pc:sldMk cId="2840413461" sldId="258"/>
            <ac:spMk id="3" creationId="{A4FC1ADB-6FCF-E539-20E8-D2DC25363DD4}"/>
          </ac:spMkLst>
        </pc:spChg>
      </pc:sldChg>
      <pc:sldChg chg="modSp mod">
        <pc:chgData name="raghupathi thorlikonda" userId="f606a3e5a1e641aa" providerId="LiveId" clId="{999D4216-3480-4418-BB37-CD0E299655E1}" dt="2022-11-30T03:23:19.834" v="19" actId="27636"/>
        <pc:sldMkLst>
          <pc:docMk/>
          <pc:sldMk cId="3417492837" sldId="259"/>
        </pc:sldMkLst>
        <pc:spChg chg="mod">
          <ac:chgData name="raghupathi thorlikonda" userId="f606a3e5a1e641aa" providerId="LiveId" clId="{999D4216-3480-4418-BB37-CD0E299655E1}" dt="2022-11-30T03:23:07.426" v="16"/>
          <ac:spMkLst>
            <pc:docMk/>
            <pc:sldMk cId="3417492837" sldId="259"/>
            <ac:spMk id="2" creationId="{480ACC08-0776-E5B4-5268-95D3E17D504F}"/>
          </ac:spMkLst>
        </pc:spChg>
        <pc:spChg chg="mod">
          <ac:chgData name="raghupathi thorlikonda" userId="f606a3e5a1e641aa" providerId="LiveId" clId="{999D4216-3480-4418-BB37-CD0E299655E1}" dt="2022-11-30T03:23:19.834" v="19" actId="27636"/>
          <ac:spMkLst>
            <pc:docMk/>
            <pc:sldMk cId="3417492837" sldId="259"/>
            <ac:spMk id="3" creationId="{108217D1-BBA8-45DC-CB76-2808CF221A73}"/>
          </ac:spMkLst>
        </pc:spChg>
      </pc:sldChg>
      <pc:sldChg chg="modSp mod">
        <pc:chgData name="raghupathi thorlikonda" userId="f606a3e5a1e641aa" providerId="LiveId" clId="{999D4216-3480-4418-BB37-CD0E299655E1}" dt="2022-11-30T03:24:12.876" v="31" actId="20577"/>
        <pc:sldMkLst>
          <pc:docMk/>
          <pc:sldMk cId="497248477" sldId="260"/>
        </pc:sldMkLst>
        <pc:spChg chg="mod">
          <ac:chgData name="raghupathi thorlikonda" userId="f606a3e5a1e641aa" providerId="LiveId" clId="{999D4216-3480-4418-BB37-CD0E299655E1}" dt="2022-11-30T03:23:35.925" v="23"/>
          <ac:spMkLst>
            <pc:docMk/>
            <pc:sldMk cId="497248477" sldId="260"/>
            <ac:spMk id="2" creationId="{D28FCBAD-9400-23BD-FAFA-9AF1958FCF88}"/>
          </ac:spMkLst>
        </pc:spChg>
        <pc:spChg chg="mod">
          <ac:chgData name="raghupathi thorlikonda" userId="f606a3e5a1e641aa" providerId="LiveId" clId="{999D4216-3480-4418-BB37-CD0E299655E1}" dt="2022-11-30T03:24:12.876" v="31" actId="20577"/>
          <ac:spMkLst>
            <pc:docMk/>
            <pc:sldMk cId="497248477" sldId="260"/>
            <ac:spMk id="3" creationId="{D2986446-97D9-B6E8-3647-BBF2111377C6}"/>
          </ac:spMkLst>
        </pc:spChg>
      </pc:sldChg>
      <pc:sldChg chg="modSp mod">
        <pc:chgData name="raghupathi thorlikonda" userId="f606a3e5a1e641aa" providerId="LiveId" clId="{999D4216-3480-4418-BB37-CD0E299655E1}" dt="2022-11-30T03:25:22.737" v="44" actId="2711"/>
        <pc:sldMkLst>
          <pc:docMk/>
          <pc:sldMk cId="4017349610" sldId="261"/>
        </pc:sldMkLst>
        <pc:spChg chg="mod">
          <ac:chgData name="raghupathi thorlikonda" userId="f606a3e5a1e641aa" providerId="LiveId" clId="{999D4216-3480-4418-BB37-CD0E299655E1}" dt="2022-11-30T03:24:58.800" v="41"/>
          <ac:spMkLst>
            <pc:docMk/>
            <pc:sldMk cId="4017349610" sldId="261"/>
            <ac:spMk id="2" creationId="{CA14451B-05D7-EB6D-3D63-C96496F26A70}"/>
          </ac:spMkLst>
        </pc:spChg>
        <pc:spChg chg="mod">
          <ac:chgData name="raghupathi thorlikonda" userId="f606a3e5a1e641aa" providerId="LiveId" clId="{999D4216-3480-4418-BB37-CD0E299655E1}" dt="2022-11-30T03:25:22.737" v="44" actId="2711"/>
          <ac:spMkLst>
            <pc:docMk/>
            <pc:sldMk cId="4017349610" sldId="261"/>
            <ac:spMk id="3" creationId="{DC9B5667-E088-1B8B-8FEF-B728D5205621}"/>
          </ac:spMkLst>
        </pc:spChg>
      </pc:sldChg>
      <pc:sldChg chg="modSp mod">
        <pc:chgData name="raghupathi thorlikonda" userId="f606a3e5a1e641aa" providerId="LiveId" clId="{999D4216-3480-4418-BB37-CD0E299655E1}" dt="2022-11-30T03:24:38.795" v="37" actId="2711"/>
        <pc:sldMkLst>
          <pc:docMk/>
          <pc:sldMk cId="746444727" sldId="262"/>
        </pc:sldMkLst>
        <pc:spChg chg="mod">
          <ac:chgData name="raghupathi thorlikonda" userId="f606a3e5a1e641aa" providerId="LiveId" clId="{999D4216-3480-4418-BB37-CD0E299655E1}" dt="2022-11-30T03:24:30.168" v="35" actId="113"/>
          <ac:spMkLst>
            <pc:docMk/>
            <pc:sldMk cId="746444727" sldId="262"/>
            <ac:spMk id="2" creationId="{A93D6AD4-0F15-09A9-DC30-ECA5647FEFF7}"/>
          </ac:spMkLst>
        </pc:spChg>
        <pc:spChg chg="mod">
          <ac:chgData name="raghupathi thorlikonda" userId="f606a3e5a1e641aa" providerId="LiveId" clId="{999D4216-3480-4418-BB37-CD0E299655E1}" dt="2022-11-30T03:24:38.795" v="37" actId="2711"/>
          <ac:spMkLst>
            <pc:docMk/>
            <pc:sldMk cId="746444727" sldId="262"/>
            <ac:spMk id="3" creationId="{475EA00B-710F-2F2D-050E-74FFDD395B60}"/>
          </ac:spMkLst>
        </pc:spChg>
      </pc:sldChg>
      <pc:sldChg chg="modSp mod">
        <pc:chgData name="raghupathi thorlikonda" userId="f606a3e5a1e641aa" providerId="LiveId" clId="{999D4216-3480-4418-BB37-CD0E299655E1}" dt="2022-11-30T03:27:04.400" v="47"/>
        <pc:sldMkLst>
          <pc:docMk/>
          <pc:sldMk cId="2463041497" sldId="263"/>
        </pc:sldMkLst>
        <pc:spChg chg="mod">
          <ac:chgData name="raghupathi thorlikonda" userId="f606a3e5a1e641aa" providerId="LiveId" clId="{999D4216-3480-4418-BB37-CD0E299655E1}" dt="2022-11-30T03:27:04.400" v="47"/>
          <ac:spMkLst>
            <pc:docMk/>
            <pc:sldMk cId="2463041497" sldId="263"/>
            <ac:spMk id="2" creationId="{37E01EFA-5017-A819-ACB0-7F0A1213B6DB}"/>
          </ac:spMkLst>
        </pc:spChg>
      </pc:sldChg>
      <pc:sldChg chg="modSp mod">
        <pc:chgData name="raghupathi thorlikonda" userId="f606a3e5a1e641aa" providerId="LiveId" clId="{999D4216-3480-4418-BB37-CD0E299655E1}" dt="2022-11-30T03:27:50.416" v="53" actId="255"/>
        <pc:sldMkLst>
          <pc:docMk/>
          <pc:sldMk cId="2322371767" sldId="264"/>
        </pc:sldMkLst>
        <pc:spChg chg="mod">
          <ac:chgData name="raghupathi thorlikonda" userId="f606a3e5a1e641aa" providerId="LiveId" clId="{999D4216-3480-4418-BB37-CD0E299655E1}" dt="2022-11-30T03:27:36.357" v="51" actId="113"/>
          <ac:spMkLst>
            <pc:docMk/>
            <pc:sldMk cId="2322371767" sldId="264"/>
            <ac:spMk id="2" creationId="{21FA2684-FDB5-CAD8-E519-62CBF3BA0541}"/>
          </ac:spMkLst>
        </pc:spChg>
        <pc:spChg chg="mod">
          <ac:chgData name="raghupathi thorlikonda" userId="f606a3e5a1e641aa" providerId="LiveId" clId="{999D4216-3480-4418-BB37-CD0E299655E1}" dt="2022-11-30T03:27:50.416" v="53" actId="255"/>
          <ac:spMkLst>
            <pc:docMk/>
            <pc:sldMk cId="2322371767" sldId="264"/>
            <ac:spMk id="3" creationId="{937ED50C-6E37-D3BE-E53B-597A1C9D6002}"/>
          </ac:spMkLst>
        </pc:spChg>
      </pc:sldChg>
      <pc:sldChg chg="modSp mod">
        <pc:chgData name="raghupathi thorlikonda" userId="f606a3e5a1e641aa" providerId="LiveId" clId="{999D4216-3480-4418-BB37-CD0E299655E1}" dt="2022-11-30T03:29:42.114" v="61" actId="20577"/>
        <pc:sldMkLst>
          <pc:docMk/>
          <pc:sldMk cId="323382536" sldId="265"/>
        </pc:sldMkLst>
        <pc:spChg chg="mod">
          <ac:chgData name="raghupathi thorlikonda" userId="f606a3e5a1e641aa" providerId="LiveId" clId="{999D4216-3480-4418-BB37-CD0E299655E1}" dt="2022-11-30T03:29:42.114" v="61" actId="20577"/>
          <ac:spMkLst>
            <pc:docMk/>
            <pc:sldMk cId="323382536" sldId="265"/>
            <ac:spMk id="2" creationId="{B1235FA6-AB05-CD51-25F0-825B154B993F}"/>
          </ac:spMkLst>
        </pc:spChg>
        <pc:spChg chg="mod">
          <ac:chgData name="raghupathi thorlikonda" userId="f606a3e5a1e641aa" providerId="LiveId" clId="{999D4216-3480-4418-BB37-CD0E299655E1}" dt="2022-11-30T03:29:34.253" v="60" actId="255"/>
          <ac:spMkLst>
            <pc:docMk/>
            <pc:sldMk cId="323382536" sldId="265"/>
            <ac:spMk id="3" creationId="{B29BF3EC-2B6C-E695-F1D5-474E83E79EF1}"/>
          </ac:spMkLst>
        </pc:spChg>
      </pc:sldChg>
      <pc:sldChg chg="addSp modSp mod">
        <pc:chgData name="raghupathi thorlikonda" userId="f606a3e5a1e641aa" providerId="LiveId" clId="{999D4216-3480-4418-BB37-CD0E299655E1}" dt="2022-11-30T04:14:04.772" v="124" actId="14100"/>
        <pc:sldMkLst>
          <pc:docMk/>
          <pc:sldMk cId="3275633165" sldId="266"/>
        </pc:sldMkLst>
        <pc:spChg chg="mod">
          <ac:chgData name="raghupathi thorlikonda" userId="f606a3e5a1e641aa" providerId="LiveId" clId="{999D4216-3480-4418-BB37-CD0E299655E1}" dt="2022-11-30T03:30:55.027" v="66"/>
          <ac:spMkLst>
            <pc:docMk/>
            <pc:sldMk cId="3275633165" sldId="266"/>
            <ac:spMk id="2" creationId="{CBB1079A-9AB8-D7CD-D4AD-F2598A75EA8F}"/>
          </ac:spMkLst>
        </pc:spChg>
        <pc:spChg chg="mod">
          <ac:chgData name="raghupathi thorlikonda" userId="f606a3e5a1e641aa" providerId="LiveId" clId="{999D4216-3480-4418-BB37-CD0E299655E1}" dt="2022-11-30T03:30:40.033" v="64" actId="255"/>
          <ac:spMkLst>
            <pc:docMk/>
            <pc:sldMk cId="3275633165" sldId="266"/>
            <ac:spMk id="6" creationId="{DE9A9C5E-AB66-954A-D4BC-FCA62F9BC61F}"/>
          </ac:spMkLst>
        </pc:spChg>
        <pc:picChg chg="mod">
          <ac:chgData name="raghupathi thorlikonda" userId="f606a3e5a1e641aa" providerId="LiveId" clId="{999D4216-3480-4418-BB37-CD0E299655E1}" dt="2022-11-30T04:14:04.772" v="124" actId="14100"/>
          <ac:picMkLst>
            <pc:docMk/>
            <pc:sldMk cId="3275633165" sldId="266"/>
            <ac:picMk id="4" creationId="{ABDAFDA5-919D-2D37-195F-9DE22A4A9327}"/>
          </ac:picMkLst>
        </pc:picChg>
        <pc:picChg chg="add mod">
          <ac:chgData name="raghupathi thorlikonda" userId="f606a3e5a1e641aa" providerId="LiveId" clId="{999D4216-3480-4418-BB37-CD0E299655E1}" dt="2022-11-30T04:13:59.090" v="123" actId="14100"/>
          <ac:picMkLst>
            <pc:docMk/>
            <pc:sldMk cId="3275633165" sldId="266"/>
            <ac:picMk id="7" creationId="{B941BCC4-49FD-5EE7-902B-0DE93964F31B}"/>
          </ac:picMkLst>
        </pc:picChg>
      </pc:sldChg>
      <pc:sldChg chg="modSp mod">
        <pc:chgData name="raghupathi thorlikonda" userId="f606a3e5a1e641aa" providerId="LiveId" clId="{999D4216-3480-4418-BB37-CD0E299655E1}" dt="2022-11-30T03:31:37.391" v="73" actId="20577"/>
        <pc:sldMkLst>
          <pc:docMk/>
          <pc:sldMk cId="2133601610" sldId="268"/>
        </pc:sldMkLst>
        <pc:spChg chg="mod">
          <ac:chgData name="raghupathi thorlikonda" userId="f606a3e5a1e641aa" providerId="LiveId" clId="{999D4216-3480-4418-BB37-CD0E299655E1}" dt="2022-11-30T03:31:21.674" v="70"/>
          <ac:spMkLst>
            <pc:docMk/>
            <pc:sldMk cId="2133601610" sldId="268"/>
            <ac:spMk id="2" creationId="{71A9AB05-BE67-5EB8-1D94-7998E5FDD0DA}"/>
          </ac:spMkLst>
        </pc:spChg>
        <pc:spChg chg="mod">
          <ac:chgData name="raghupathi thorlikonda" userId="f606a3e5a1e641aa" providerId="LiveId" clId="{999D4216-3480-4418-BB37-CD0E299655E1}" dt="2022-11-30T03:31:37.391" v="73" actId="20577"/>
          <ac:spMkLst>
            <pc:docMk/>
            <pc:sldMk cId="2133601610" sldId="268"/>
            <ac:spMk id="6" creationId="{54E564A6-8909-DFD0-870C-B01B453DAB1E}"/>
          </ac:spMkLst>
        </pc:spChg>
      </pc:sldChg>
      <pc:sldChg chg="modSp mod">
        <pc:chgData name="raghupathi thorlikonda" userId="f606a3e5a1e641aa" providerId="LiveId" clId="{999D4216-3480-4418-BB37-CD0E299655E1}" dt="2022-11-30T03:31:57.047" v="76" actId="255"/>
        <pc:sldMkLst>
          <pc:docMk/>
          <pc:sldMk cId="611758513" sldId="269"/>
        </pc:sldMkLst>
        <pc:spChg chg="mod">
          <ac:chgData name="raghupathi thorlikonda" userId="f606a3e5a1e641aa" providerId="LiveId" clId="{999D4216-3480-4418-BB37-CD0E299655E1}" dt="2022-11-30T03:31:52.112" v="75" actId="255"/>
          <ac:spMkLst>
            <pc:docMk/>
            <pc:sldMk cId="611758513" sldId="269"/>
            <ac:spMk id="2" creationId="{9C38A098-D492-B1A4-D80E-FBE1C1B8E477}"/>
          </ac:spMkLst>
        </pc:spChg>
        <pc:spChg chg="mod">
          <ac:chgData name="raghupathi thorlikonda" userId="f606a3e5a1e641aa" providerId="LiveId" clId="{999D4216-3480-4418-BB37-CD0E299655E1}" dt="2022-11-30T03:31:57.047" v="76" actId="255"/>
          <ac:spMkLst>
            <pc:docMk/>
            <pc:sldMk cId="611758513" sldId="269"/>
            <ac:spMk id="6" creationId="{BC97CD16-AF46-A960-3D06-22977FAE4A72}"/>
          </ac:spMkLst>
        </pc:spChg>
      </pc:sldChg>
      <pc:sldChg chg="addSp delSp modSp new mod">
        <pc:chgData name="raghupathi thorlikonda" userId="f606a3e5a1e641aa" providerId="LiveId" clId="{999D4216-3480-4418-BB37-CD0E299655E1}" dt="2022-11-30T04:12:24.236" v="113"/>
        <pc:sldMkLst>
          <pc:docMk/>
          <pc:sldMk cId="2652533359" sldId="270"/>
        </pc:sldMkLst>
        <pc:spChg chg="mod">
          <ac:chgData name="raghupathi thorlikonda" userId="f606a3e5a1e641aa" providerId="LiveId" clId="{999D4216-3480-4418-BB37-CD0E299655E1}" dt="2022-11-30T04:12:24.236" v="113"/>
          <ac:spMkLst>
            <pc:docMk/>
            <pc:sldMk cId="2652533359" sldId="270"/>
            <ac:spMk id="2" creationId="{F71AE2B0-085C-D66A-AA9E-3C5422AA6D7E}"/>
          </ac:spMkLst>
        </pc:spChg>
        <pc:spChg chg="del">
          <ac:chgData name="raghupathi thorlikonda" userId="f606a3e5a1e641aa" providerId="LiveId" clId="{999D4216-3480-4418-BB37-CD0E299655E1}" dt="2022-11-30T04:11:18.797" v="99"/>
          <ac:spMkLst>
            <pc:docMk/>
            <pc:sldMk cId="2652533359" sldId="270"/>
            <ac:spMk id="3" creationId="{38F1D083-F1DF-4AEE-0397-182FACCAE1DD}"/>
          </ac:spMkLst>
        </pc:spChg>
        <pc:picChg chg="add mod">
          <ac:chgData name="raghupathi thorlikonda" userId="f606a3e5a1e641aa" providerId="LiveId" clId="{999D4216-3480-4418-BB37-CD0E299655E1}" dt="2022-11-30T04:11:52.359" v="106" actId="1076"/>
          <ac:picMkLst>
            <pc:docMk/>
            <pc:sldMk cId="2652533359" sldId="270"/>
            <ac:picMk id="4" creationId="{06D13D69-7175-6652-5E9B-289BACF601CC}"/>
          </ac:picMkLst>
        </pc:picChg>
        <pc:picChg chg="add mod">
          <ac:chgData name="raghupathi thorlikonda" userId="f606a3e5a1e641aa" providerId="LiveId" clId="{999D4216-3480-4418-BB37-CD0E299655E1}" dt="2022-11-30T04:12:02.230" v="109" actId="14100"/>
          <ac:picMkLst>
            <pc:docMk/>
            <pc:sldMk cId="2652533359" sldId="270"/>
            <ac:picMk id="5" creationId="{69CFBE44-2EE7-B6C6-D92D-27DA0C118998}"/>
          </ac:picMkLst>
        </pc:picChg>
      </pc:sldChg>
      <pc:sldChg chg="addSp delSp modSp new mod">
        <pc:chgData name="raghupathi thorlikonda" userId="f606a3e5a1e641aa" providerId="LiveId" clId="{999D4216-3480-4418-BB37-CD0E299655E1}" dt="2022-11-30T05:30:28.848" v="138" actId="14100"/>
        <pc:sldMkLst>
          <pc:docMk/>
          <pc:sldMk cId="2565186113" sldId="271"/>
        </pc:sldMkLst>
        <pc:spChg chg="mod">
          <ac:chgData name="raghupathi thorlikonda" userId="f606a3e5a1e641aa" providerId="LiveId" clId="{999D4216-3480-4418-BB37-CD0E299655E1}" dt="2022-11-30T05:29:57.106" v="129"/>
          <ac:spMkLst>
            <pc:docMk/>
            <pc:sldMk cId="2565186113" sldId="271"/>
            <ac:spMk id="2" creationId="{5555CA40-3516-7F2E-1176-6960FA5FC16C}"/>
          </ac:spMkLst>
        </pc:spChg>
        <pc:spChg chg="del">
          <ac:chgData name="raghupathi thorlikonda" userId="f606a3e5a1e641aa" providerId="LiveId" clId="{999D4216-3480-4418-BB37-CD0E299655E1}" dt="2022-11-30T05:29:39.836" v="125"/>
          <ac:spMkLst>
            <pc:docMk/>
            <pc:sldMk cId="2565186113" sldId="271"/>
            <ac:spMk id="3" creationId="{4D16080C-EAA5-37F9-1F97-00E16BD3D31D}"/>
          </ac:spMkLst>
        </pc:spChg>
        <pc:picChg chg="add mod">
          <ac:chgData name="raghupathi thorlikonda" userId="f606a3e5a1e641aa" providerId="LiveId" clId="{999D4216-3480-4418-BB37-CD0E299655E1}" dt="2022-11-30T05:30:02.230" v="130" actId="14100"/>
          <ac:picMkLst>
            <pc:docMk/>
            <pc:sldMk cId="2565186113" sldId="271"/>
            <ac:picMk id="5" creationId="{8554B0D2-7F87-73A8-7F0C-EFFFDAE6F2FF}"/>
          </ac:picMkLst>
        </pc:picChg>
        <pc:picChg chg="add mod">
          <ac:chgData name="raghupathi thorlikonda" userId="f606a3e5a1e641aa" providerId="LiveId" clId="{999D4216-3480-4418-BB37-CD0E299655E1}" dt="2022-11-30T05:30:28.848" v="138" actId="14100"/>
          <ac:picMkLst>
            <pc:docMk/>
            <pc:sldMk cId="2565186113" sldId="271"/>
            <ac:picMk id="7" creationId="{83F00E69-0FAA-E1B3-CE85-86321BD19BEE}"/>
          </ac:picMkLst>
        </pc:picChg>
      </pc:sldChg>
      <pc:sldChg chg="addSp delSp modSp new mod">
        <pc:chgData name="raghupathi thorlikonda" userId="f606a3e5a1e641aa" providerId="LiveId" clId="{999D4216-3480-4418-BB37-CD0E299655E1}" dt="2022-11-30T05:31:57.181" v="149" actId="14100"/>
        <pc:sldMkLst>
          <pc:docMk/>
          <pc:sldMk cId="599203755" sldId="272"/>
        </pc:sldMkLst>
        <pc:spChg chg="del">
          <ac:chgData name="raghupathi thorlikonda" userId="f606a3e5a1e641aa" providerId="LiveId" clId="{999D4216-3480-4418-BB37-CD0E299655E1}" dt="2022-11-30T05:31:26.222" v="140"/>
          <ac:spMkLst>
            <pc:docMk/>
            <pc:sldMk cId="599203755" sldId="272"/>
            <ac:spMk id="3" creationId="{56F7450B-327F-33F9-B20E-39466B97DD20}"/>
          </ac:spMkLst>
        </pc:spChg>
        <pc:picChg chg="add mod">
          <ac:chgData name="raghupathi thorlikonda" userId="f606a3e5a1e641aa" providerId="LiveId" clId="{999D4216-3480-4418-BB37-CD0E299655E1}" dt="2022-11-30T05:31:57.181" v="149" actId="14100"/>
          <ac:picMkLst>
            <pc:docMk/>
            <pc:sldMk cId="599203755" sldId="272"/>
            <ac:picMk id="5" creationId="{7BBB2B1B-8C23-BB68-A26F-794497B20B0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92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1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8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8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8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9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0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3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0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6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8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70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30E5F-7D52-6897-F21D-E824B13D7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9260" y="640080"/>
            <a:ext cx="6039612" cy="1984248"/>
          </a:xfrm>
        </p:spPr>
        <p:txBody>
          <a:bodyPr anchor="b">
            <a:normAutofit/>
          </a:bodyPr>
          <a:lstStyle/>
          <a:p>
            <a:r>
              <a:rPr lang="en-US" sz="18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Summarization from Real-Time Speech Recognition</a:t>
            </a:r>
            <a:br>
              <a:rPr lang="en-US" sz="1800" b="1" u="sng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B19F6-7487-4A7E-D110-3047ECDEB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4941" y="5164074"/>
            <a:ext cx="6183630" cy="104842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Achala Samudrala –11519259 (Team Lead) </a:t>
            </a:r>
            <a:endParaRPr lang="en-US" sz="1600" b="1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Pavani Mangugari –11542749 </a:t>
            </a:r>
            <a:endParaRPr lang="en-US" sz="1600" b="1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Tharun Puri – 11558533 </a:t>
            </a:r>
            <a:endParaRPr lang="en-US" sz="1600" b="1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Venkata Sai Preetham Bonthala – 11550407</a:t>
            </a:r>
            <a:endParaRPr lang="en-US" sz="1600" b="1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b="1" dirty="0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276F66F5-B6A0-BEB2-60E2-AFEC2AC2F2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53" r="511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7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5FA6-AB05-CD51-25F0-825B154B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BETWEEN ABSTRACTIVE AND EXTRACTIVE 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F3EC-2B6C-E695-F1D5-474E83E79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Abstractive Summarization Vs Original Text          Extractive Summarization Vs Original Text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83A43EB2-6EA4-5802-FBE4-BB7F2A1F04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20910894"/>
                  </p:ext>
                </p:extLst>
              </p:nvPr>
            </p:nvGraphicFramePr>
            <p:xfrm>
              <a:off x="1341120" y="2647950"/>
              <a:ext cx="3048000" cy="1714500"/>
            </p:xfrm>
            <a:graphic>
              <a:graphicData uri="http://schemas.microsoft.com/office/powerpoint/2016/slidezoom">
                <pslz:sldZm>
                  <pslz:sldZmObj sldId="265" cId="323382536">
                    <pslz:zmPr id="{FF1EBF93-E6E1-4932-B235-7D9B37F3869E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extLst>
                  <a:ext uri="{FF2B5EF4-FFF2-40B4-BE49-F238E27FC236}">
                    <a16:creationId xmlns:a16="http://schemas.microsoft.com/office/drawing/2014/main" id="{83A43EB2-6EA4-5802-FBE4-BB7F2A1F04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41120" y="26479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142D0A2-92BD-9B71-4FC2-2DC361F43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656" y="2532888"/>
            <a:ext cx="4586224" cy="3274686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A2D8D54-AA90-B00F-C3FB-16922E1C4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120" y="2532888"/>
            <a:ext cx="4881880" cy="327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2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079A-9AB8-D7CD-D4AD-F2598A75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4" name="Content Placeholder 3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ABDAFDA5-919D-2D37-195F-9DE22A4A9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058" y="2885440"/>
            <a:ext cx="5981886" cy="3058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9A9C5E-AB66-954A-D4BC-FCA62F9BC61F}"/>
              </a:ext>
            </a:extLst>
          </p:cNvPr>
          <p:cNvSpPr txBox="1"/>
          <p:nvPr/>
        </p:nvSpPr>
        <p:spPr>
          <a:xfrm>
            <a:off x="838200" y="2331720"/>
            <a:ext cx="8305800" cy="31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the speech recognizer module for reading the audio file.</a:t>
            </a:r>
            <a:endParaRPr lang="en-US" sz="1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6">
            <a:extLst>
              <a:ext uri="{FF2B5EF4-FFF2-40B4-BE49-F238E27FC236}">
                <a16:creationId xmlns:a16="http://schemas.microsoft.com/office/drawing/2014/main" id="{B941BCC4-49FD-5EE7-902B-0DE93964F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680538"/>
            <a:ext cx="5312664" cy="340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3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AB05-BE67-5EB8-1D94-7998E5FD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CONTINUED-1 IMPLEMENTATION</a:t>
            </a:r>
          </a:p>
        </p:txBody>
      </p:sp>
      <p:pic>
        <p:nvPicPr>
          <p:cNvPr id="4" name="Content Placeholder 3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AA4464B9-4B1D-4739-3A7E-3B4F9A9A3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0161" y="3296654"/>
            <a:ext cx="5043639" cy="3197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E564A6-8909-DFD0-870C-B01B453DAB1E}"/>
              </a:ext>
            </a:extLst>
          </p:cNvPr>
          <p:cNvSpPr txBox="1"/>
          <p:nvPr/>
        </p:nvSpPr>
        <p:spPr>
          <a:xfrm>
            <a:off x="457200" y="2312189"/>
            <a:ext cx="10680192" cy="31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the speech recognition model, we get converted text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summarize text using abstractive summarization.</a:t>
            </a:r>
          </a:p>
        </p:txBody>
      </p:sp>
      <p:pic>
        <p:nvPicPr>
          <p:cNvPr id="7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5D25758-A8B6-C638-DA92-4C10849F3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75" y="3296654"/>
            <a:ext cx="5391858" cy="319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0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A098-D492-B1A4-D80E-FBE1C1B8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4" name="Content Placeholder 3" descr="Chart, waterfall chart&#10;&#10;Description automatically generated">
            <a:extLst>
              <a:ext uri="{FF2B5EF4-FFF2-40B4-BE49-F238E27FC236}">
                <a16:creationId xmlns:a16="http://schemas.microsoft.com/office/drawing/2014/main" id="{264651E4-72D7-D787-0C7B-BBB9E40B3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3000" y="2922985"/>
            <a:ext cx="5347752" cy="3482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97CD16-AF46-A960-3D06-22977FAE4A72}"/>
              </a:ext>
            </a:extLst>
          </p:cNvPr>
          <p:cNvSpPr txBox="1"/>
          <p:nvPr/>
        </p:nvSpPr>
        <p:spPr>
          <a:xfrm>
            <a:off x="201168" y="1726943"/>
            <a:ext cx="9272016" cy="31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the two models i.e., Laplacian and interpolation, we got the perplexities as shown below.   </a:t>
            </a:r>
            <a:endParaRPr lang="en-US" sz="1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FFA3C2-BBB8-B019-458C-017857B1A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3520440"/>
            <a:ext cx="4206240" cy="7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58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AE2B0-085C-D66A-AA9E-3C5422AA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 -1 RESULTS</a:t>
            </a:r>
          </a:p>
        </p:txBody>
      </p:sp>
      <p:pic>
        <p:nvPicPr>
          <p:cNvPr id="4" name="Content Placeholder 3" descr="4">
            <a:extLst>
              <a:ext uri="{FF2B5EF4-FFF2-40B4-BE49-F238E27FC236}">
                <a16:creationId xmlns:a16="http://schemas.microsoft.com/office/drawing/2014/main" id="{06D13D69-7175-6652-5E9B-289BACF60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54" y="2299907"/>
            <a:ext cx="5584864" cy="4114800"/>
          </a:xfrm>
          <a:prstGeom prst="rect">
            <a:avLst/>
          </a:prstGeom>
        </p:spPr>
      </p:pic>
      <p:pic>
        <p:nvPicPr>
          <p:cNvPr id="5" name="Picture 4" descr="5">
            <a:extLst>
              <a:ext uri="{FF2B5EF4-FFF2-40B4-BE49-F238E27FC236}">
                <a16:creationId xmlns:a16="http://schemas.microsoft.com/office/drawing/2014/main" id="{69CFBE44-2EE7-B6C6-D92D-27DA0C118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377440"/>
            <a:ext cx="5850646" cy="38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3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CA40-3516-7F2E-1176-6960FA5F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 -1 RESULTS</a:t>
            </a:r>
            <a:endParaRPr lang="en-US" sz="2400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554B0D2-7F87-73A8-7F0C-EFFFDAE6F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8371"/>
            <a:ext cx="5257800" cy="1922383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3F00E69-0FAA-E1B3-CE85-86321BD19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110" y="713232"/>
            <a:ext cx="5505989" cy="49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8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6C27-4DBA-0784-31A5-E18E94CB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BBB2B1B-8C23-BB68-A26F-794497B20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"/>
            <a:ext cx="11353800" cy="7104888"/>
          </a:xfrm>
        </p:spPr>
      </p:pic>
    </p:spTree>
    <p:extLst>
      <p:ext uri="{BB962C8B-B14F-4D97-AF65-F5344CB8AC3E}">
        <p14:creationId xmlns:p14="http://schemas.microsoft.com/office/powerpoint/2010/main" val="59920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2E53-70A4-B570-D225-DBBBCE9B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12A07-C184-07F6-222F-45CFF052B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is one of the most widely needed use cases these days. The process of extracting the summary of a video lecture while remembering it and manually writing a summary is a time taking and intensive task for humans.</a:t>
            </a:r>
          </a:p>
          <a:p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 would mean converting the speech to text in the real-time scenario i.e., exactly converting the words with means of pronunciation.</a:t>
            </a:r>
          </a:p>
          <a:p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summarization is defined as the process of finding the meanings of difficult words and gets summarized to the shorter version where we can find them easily.</a:t>
            </a:r>
          </a:p>
          <a:p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So, we plan to develop a model that would take the lecture and interpret and summarize it. </a:t>
            </a:r>
          </a:p>
          <a:p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we are using SR with text summarization to get Questions and Answers that would help the students review their knowledge regarding the lecture and automatically check the correctness.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2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1BCF-3174-B827-B155-5DE273B4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C1ADB-6FCF-E539-20E8-D2DC25363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age where remote education and online videos are becoming hugely popular, the need for a model that can convert speech to text is necessary. </a:t>
            </a:r>
          </a:p>
          <a:p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would not only help a lot of users, who having problems understanding the language, but it would also help users with disabilities too.</a:t>
            </a:r>
          </a:p>
          <a:p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ease online learning and help users who are struggling whilst listening to these classes and get a concise overview of the lecture in their native language.</a:t>
            </a:r>
          </a:p>
          <a:p>
            <a:endParaRPr lang="en-US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41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CC08-0776-E5B4-5268-95D3E17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217D1-BBA8-45DC-CB76-2808CF221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implementing all these steps in our project.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 to Text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Summarization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Q&amp;A module.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are planning to do the project using speech-to-text, text summarization, and other training models.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are at the end of the project planning to achieve an interface that would take the video input that converts it to a text summary.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turn it uses this summary to build a Q/A model and Machine Translator for translating it to another language (Spanish/French).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49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CBAD-9400-23BD-FAFA-9AF1958F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86446-97D9-B6E8-3647-BBF21113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video speech is converted into text using the python modules that would allow for the speech to turn into text. </a:t>
            </a:r>
          </a:p>
          <a:p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a machine translation, we convert the text into French or Spanish. We get the questions and answers from the summary. </a:t>
            </a:r>
          </a:p>
          <a:p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would be allowed to click for a correct answer. </a:t>
            </a:r>
          </a:p>
          <a:p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answer would then be evaluated by the machine and returns if the user is right or wrong.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24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6AD4-0F15-09A9-DC30-ECA5647F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EA00B-710F-2F2D-050E-74FFDD395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have considered that the system should consider the word-by-word from multiple speakers at a time so that it can identify the number of speakers. </a:t>
            </a:r>
          </a:p>
          <a:p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they have taken isolated word recognition and continuous phoneme recognition in a cued speech.</a:t>
            </a:r>
          </a:p>
          <a:p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got 94% and 89% accuracy for normal hearing and deaf people hearing.</a:t>
            </a:r>
          </a:p>
          <a:p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 they have used the Devanagari script for classifying their classes based on phonemes.</a:t>
            </a:r>
          </a:p>
          <a:p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have used the gaussian mixture model (GMM) and deep neural networks (DNN) to map the features. They have converted sign language into both text and speech.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speech they have used google speech recognition and for object detection, they have used the YOLO V3 algorithm for that.</a:t>
            </a:r>
          </a:p>
          <a:p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considering the linear constraints, it prevents the input from converting features into unrealistic features.</a:t>
            </a:r>
          </a:p>
          <a:p>
            <a:endParaRPr lang="en-US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44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451B-05D7-EB6D-3D63-C96496F2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5667-E088-1B8B-8FEF-B728D520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process of developing the application, we send audio data in the wav format. The application can handle data of long duration. </a:t>
            </a:r>
          </a:p>
          <a:p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tested the dataset of a university lecture about food processing. It is one hour long and has a lecture where there is one speaker. </a:t>
            </a:r>
          </a:p>
          <a:p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the wave, we find the features of our dataset. We can see that we have 2 channels, with a sample width of 2. </a:t>
            </a:r>
          </a:p>
          <a:p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frame rate is 44100 and the number of frames is 175584384.</a:t>
            </a:r>
          </a:p>
          <a:p>
            <a:endParaRPr lang="en-US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34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1EFA-5017-A819-ACB0-7F0A1213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C1CF7F-BBC5-128A-3E5E-285926306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1" y="2332445"/>
            <a:ext cx="6157786" cy="3184433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97F8F18-AEB6-5875-2F73-6294B8940B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60" y="2245360"/>
            <a:ext cx="4978400" cy="327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4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2684-FDB5-CAD8-E519-62CBF3BA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ED50C-6E37-D3BE-E53B-597A1C9D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analysis phase, we try to take the audio input that we have taken and try to analyze it. </a:t>
            </a:r>
          </a:p>
          <a:p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Later, we also try to analyze the differences in the word count in the original vs the summarized text in the summarizers that we have used.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28A99305-D6E5-7A9E-D085-BDB299E6D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06800"/>
            <a:ext cx="5943600" cy="256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71767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813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Felix Titling</vt:lpstr>
      <vt:lpstr>Goudy Old Style</vt:lpstr>
      <vt:lpstr>Times New Roman</vt:lpstr>
      <vt:lpstr>ArchwayVTI</vt:lpstr>
      <vt:lpstr>Text Summarization from Real-Time Speech Recognition </vt:lpstr>
      <vt:lpstr>MOTIVATION</vt:lpstr>
      <vt:lpstr>SIGNIFICANCE</vt:lpstr>
      <vt:lpstr>OBJECTIVES</vt:lpstr>
      <vt:lpstr>FEATURES</vt:lpstr>
      <vt:lpstr>RELATED WORK</vt:lpstr>
      <vt:lpstr>DATASET</vt:lpstr>
      <vt:lpstr>AUDIO FILE</vt:lpstr>
      <vt:lpstr>ANALYSIS</vt:lpstr>
      <vt:lpstr>ANALYSIS BETWEEN ABSTRACTIVE AND EXTRACTIVE  SUMMARIZATION</vt:lpstr>
      <vt:lpstr>IMPLEMENTATION</vt:lpstr>
      <vt:lpstr>CONTINUED-1 IMPLEMENTATION</vt:lpstr>
      <vt:lpstr>Results</vt:lpstr>
      <vt:lpstr>CONTINUED -1 RESULTS</vt:lpstr>
      <vt:lpstr>CONTINUED -1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Summarization from Real-Time Speech Recognition </dc:title>
  <dc:creator>raghupathi thorlikonda</dc:creator>
  <cp:lastModifiedBy>raghupathi thorlikonda</cp:lastModifiedBy>
  <cp:revision>1</cp:revision>
  <dcterms:created xsi:type="dcterms:W3CDTF">2022-11-30T02:01:18Z</dcterms:created>
  <dcterms:modified xsi:type="dcterms:W3CDTF">2022-11-30T05:31:59Z</dcterms:modified>
</cp:coreProperties>
</file>