
<file path=[Content_Types].xml><?xml version="1.0" encoding="utf-8"?>
<Types xmlns="http://schemas.openxmlformats.org/package/2006/content-types">
  <Override PartName="/ppt/diagrams/drawing2.xml" ContentType="application/vnd.ms-office.drawingml.diagramDrawing+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diagrams/quickStyle17.xml" ContentType="application/vnd.openxmlformats-officedocument.drawingml.diagram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layout17.xml" ContentType="application/vnd.openxmlformats-officedocument.drawingml.diagramLayout+xml"/>
  <Override PartName="/ppt/diagrams/colors8.xml" ContentType="application/vnd.openxmlformats-officedocument.drawingml.diagramColors+xml"/>
  <Override PartName="/ppt/diagrams/quickStyle13.xml" ContentType="application/vnd.openxmlformats-officedocument.drawingml.diagramStyle+xml"/>
  <Override PartName="/ppt/diagrams/drawing14.xml" ContentType="application/vnd.ms-office.drawingml.diagramDrawing+xml"/>
  <Override PartName="/ppt/diagrams/layout1.xml" ContentType="application/vnd.openxmlformats-officedocument.drawingml.diagramLayout+xml"/>
  <Override PartName="/ppt/diagrams/data2.xml" ContentType="application/vnd.openxmlformats-officedocument.drawingml.diagramData+xml"/>
  <Override PartName="/ppt/diagrams/drawing7.xml" ContentType="application/vnd.ms-office.drawingml.diagramDrawing+xml"/>
  <Override PartName="/ppt/diagrams/layout13.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diagrams/quickStyle7.xml" ContentType="application/vnd.openxmlformats-officedocument.drawingml.diagramStyle+xml"/>
  <Override PartName="/ppt/diagrams/drawing10.xml" ContentType="application/vnd.ms-office.drawingml.diagramDrawing+xml"/>
  <Override PartName="/ppt/diagrams/colors16.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Default Extension="bin" ContentType="application/vnd.openxmlformats-officedocument.oleObject"/>
  <Override PartName="/ppt/diagrams/colors12.xml" ContentType="application/vnd.openxmlformats-officedocument.drawingml.diagramColors+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ppt/diagrams/quickStyle16.xml" ContentType="application/vnd.openxmlformats-officedocument.drawingml.diagramStyle+xml"/>
  <Override PartName="/ppt/diagrams/drawing17.xml" ContentType="application/vnd.ms-office.drawingml.diagramDrawing+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drawing15.xml" ContentType="application/vnd.ms-office.drawingml.diagramDrawing+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Default Extension="vml" ContentType="application/vnd.openxmlformats-officedocument.vmlDrawing"/>
  <Override PartName="/ppt/diagrams/colors7.xml" ContentType="application/vnd.openxmlformats-officedocument.drawingml.diagramColors+xml"/>
  <Override PartName="/ppt/diagrams/drawing8.xml" ContentType="application/vnd.ms-office.drawingml.diagramDrawing+xml"/>
  <Override PartName="/ppt/diagrams/quickStyle12.xml" ContentType="application/vnd.openxmlformats-officedocument.drawingml.diagramStyle+xml"/>
  <Override PartName="/ppt/diagrams/drawing13.xml" ContentType="application/vnd.ms-office.drawingml.diagramDrawing+xml"/>
  <Override PartName="/ppt/diagrams/layout16.xml" ContentType="application/vnd.openxmlformats-officedocument.drawingml.diagramLayout+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diagrams/drawing11.xml" ContentType="application/vnd.ms-office.drawingml.diagramDrawing+xml"/>
  <Override PartName="/ppt/diagrams/layout14.xml" ContentType="application/vnd.openxmlformats-officedocument.drawingml.diagramLayout+xml"/>
  <Override PartName="/ppt/diagrams/colors17.xml" ContentType="application/vnd.openxmlformats-officedocument.drawingml.diagramColors+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Override PartName="/ppt/diagrams/data11.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Layouts/slideLayout11.xml" ContentType="application/vnd.openxmlformats-officedocument.presentationml.slideLayout+xml"/>
  <Override PartName="/ppt/diagrams/quickStyle15.xml" ContentType="application/vnd.openxmlformats-officedocument.drawingml.diagramStyle+xml"/>
  <Override PartName="/ppt/diagrams/drawing16.xml" ContentType="application/vnd.ms-office.drawingml.diagramDrawing+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Override PartName="/ppt/diagrams/layout15.xml" ContentType="application/vnd.openxmlformats-officedocument.drawingml.diagramLayout+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drawing12.xml" ContentType="application/vnd.ms-office.drawingml.diagramDrawing+xml"/>
  <Override PartName="/ppt/slides/slide7.xml" ContentType="application/vnd.openxmlformats-officedocument.presentationml.slide+xml"/>
  <Override PartName="/ppt/slideLayouts/slideLayout9.xml" ContentType="application/vnd.openxmlformats-officedocument.presentationml.slideLayout+xml"/>
  <Override PartName="/ppt/diagrams/drawing5.xml" ContentType="application/vnd.ms-office.drawingml.diagramDrawing+xml"/>
  <Override PartName="/ppt/diagrams/layout11.xml" ContentType="application/vnd.openxmlformats-officedocument.drawingml.diagramLayout+xml"/>
  <Override PartName="/ppt/diagrams/colors14.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8" r:id="rId2"/>
    <p:sldId id="293" r:id="rId3"/>
    <p:sldId id="259" r:id="rId4"/>
    <p:sldId id="260" r:id="rId5"/>
    <p:sldId id="286" r:id="rId6"/>
    <p:sldId id="285" r:id="rId7"/>
    <p:sldId id="261" r:id="rId8"/>
    <p:sldId id="288" r:id="rId9"/>
    <p:sldId id="269" r:id="rId10"/>
    <p:sldId id="289" r:id="rId11"/>
    <p:sldId id="262" r:id="rId12"/>
    <p:sldId id="263" r:id="rId13"/>
    <p:sldId id="264" r:id="rId14"/>
    <p:sldId id="265" r:id="rId15"/>
    <p:sldId id="266" r:id="rId16"/>
    <p:sldId id="268" r:id="rId17"/>
    <p:sldId id="267" r:id="rId18"/>
    <p:sldId id="291" r:id="rId19"/>
    <p:sldId id="292" r:id="rId20"/>
    <p:sldId id="294" r:id="rId21"/>
    <p:sldId id="297" r:id="rId22"/>
    <p:sldId id="284" r:id="rId23"/>
    <p:sldId id="272" r:id="rId24"/>
    <p:sldId id="296" r:id="rId25"/>
    <p:sldId id="295"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7A43C7E2-B896-4642-974A-9CE5C3DDE86B}">
          <p14:sldIdLst>
            <p14:sldId id="278"/>
            <p14:sldId id="258"/>
            <p14:sldId id="259"/>
            <p14:sldId id="260"/>
            <p14:sldId id="286"/>
            <p14:sldId id="285"/>
            <p14:sldId id="261"/>
            <p14:sldId id="269"/>
            <p14:sldId id="270"/>
            <p14:sldId id="262"/>
            <p14:sldId id="263"/>
            <p14:sldId id="264"/>
            <p14:sldId id="265"/>
            <p14:sldId id="266"/>
          </p14:sldIdLst>
        </p14:section>
        <p14:section name="Untitled Section" id="{B3A22DAC-B1BF-4676-A4B5-519A1B8F2689}">
          <p14:sldIdLst>
            <p14:sldId id="268"/>
            <p14:sldId id="267"/>
            <p14:sldId id="284"/>
            <p14:sldId id="272"/>
            <p14:sldId id="277"/>
            <p14:sldId id="273"/>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3" d="100"/>
          <a:sy n="73" d="100"/>
        </p:scale>
        <p:origin x="-540" y="-10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52130C-D746-4101-B98D-61C5643125B4}" type="doc">
      <dgm:prSet loTypeId="urn:microsoft.com/office/officeart/2005/8/layout/hProcess3" loCatId="process" qsTypeId="urn:microsoft.com/office/officeart/2005/8/quickstyle/simple1" qsCatId="simple" csTypeId="urn:microsoft.com/office/officeart/2005/8/colors/accent1_2" csCatId="accent1" phldr="1"/>
      <dgm:spPr/>
    </dgm:pt>
    <dgm:pt modelId="{7C046BAC-97D3-40B5-831E-EA7FDFBA2ADD}">
      <dgm:prSet phldrT="[Text]"/>
      <dgm:spPr/>
      <dgm:t>
        <a:bodyPr/>
        <a:lstStyle/>
        <a:p>
          <a:endParaRPr lang="en-IN" dirty="0"/>
        </a:p>
      </dgm:t>
    </dgm:pt>
    <dgm:pt modelId="{3FA330B2-DBB4-400B-BA9B-6CEBAD7D8A41}" type="parTrans" cxnId="{94A53962-72B1-48F5-B9D0-688CC7F2889C}">
      <dgm:prSet/>
      <dgm:spPr/>
      <dgm:t>
        <a:bodyPr/>
        <a:lstStyle/>
        <a:p>
          <a:endParaRPr lang="en-IN"/>
        </a:p>
      </dgm:t>
    </dgm:pt>
    <dgm:pt modelId="{C66870E4-2246-43E1-91FB-D12A22B3C635}" type="sibTrans" cxnId="{94A53962-72B1-48F5-B9D0-688CC7F2889C}">
      <dgm:prSet/>
      <dgm:spPr/>
      <dgm:t>
        <a:bodyPr/>
        <a:lstStyle/>
        <a:p>
          <a:endParaRPr lang="en-IN"/>
        </a:p>
      </dgm:t>
    </dgm:pt>
    <dgm:pt modelId="{6F4D3A77-8B81-4107-90E5-FFB01D201DED}">
      <dgm:prSet phldrT="[Text]"/>
      <dgm:spPr/>
      <dgm:t>
        <a:bodyPr/>
        <a:lstStyle/>
        <a:p>
          <a:endParaRPr lang="en-IN" dirty="0"/>
        </a:p>
      </dgm:t>
    </dgm:pt>
    <dgm:pt modelId="{ED5170D1-D212-4AB4-8ADE-B4D9E89FB0AD}" type="parTrans" cxnId="{22755B6F-116F-4CC7-B82E-9D05891B8F62}">
      <dgm:prSet/>
      <dgm:spPr/>
      <dgm:t>
        <a:bodyPr/>
        <a:lstStyle/>
        <a:p>
          <a:endParaRPr lang="en-IN"/>
        </a:p>
      </dgm:t>
    </dgm:pt>
    <dgm:pt modelId="{663A18CB-3870-4D4B-AD54-C6F6694C5BA7}" type="sibTrans" cxnId="{22755B6F-116F-4CC7-B82E-9D05891B8F62}">
      <dgm:prSet/>
      <dgm:spPr/>
      <dgm:t>
        <a:bodyPr/>
        <a:lstStyle/>
        <a:p>
          <a:endParaRPr lang="en-IN"/>
        </a:p>
      </dgm:t>
    </dgm:pt>
    <dgm:pt modelId="{F495F1E1-8827-4F9A-9DD1-2CE5310BE2B3}">
      <dgm:prSet phldrT="[Text]"/>
      <dgm:spPr/>
      <dgm:t>
        <a:bodyPr/>
        <a:lstStyle/>
        <a:p>
          <a:r>
            <a:rPr lang="en-IN" b="1" dirty="0">
              <a:solidFill>
                <a:schemeClr val="bg1"/>
              </a:solidFill>
              <a:latin typeface="Times New Roman" panose="02020603050405020304" pitchFamily="18" charset="0"/>
              <a:cs typeface="Times New Roman" panose="02020603050405020304" pitchFamily="18" charset="0"/>
            </a:rPr>
            <a:t>CONTENTS</a:t>
          </a:r>
        </a:p>
      </dgm:t>
    </dgm:pt>
    <dgm:pt modelId="{7B490D39-A953-414F-A902-48EFEC95B655}" type="parTrans" cxnId="{4FE9D266-8460-4AC8-B3B5-FCC574BE08FE}">
      <dgm:prSet/>
      <dgm:spPr/>
      <dgm:t>
        <a:bodyPr/>
        <a:lstStyle/>
        <a:p>
          <a:endParaRPr lang="en-IN"/>
        </a:p>
      </dgm:t>
    </dgm:pt>
    <dgm:pt modelId="{4642A99D-8665-45DC-8821-A2DD9626FB94}" type="sibTrans" cxnId="{4FE9D266-8460-4AC8-B3B5-FCC574BE08FE}">
      <dgm:prSet/>
      <dgm:spPr/>
      <dgm:t>
        <a:bodyPr/>
        <a:lstStyle/>
        <a:p>
          <a:endParaRPr lang="en-IN"/>
        </a:p>
      </dgm:t>
    </dgm:pt>
    <dgm:pt modelId="{53D77145-58C6-494C-97EB-2334850EACF3}" type="pres">
      <dgm:prSet presAssocID="{8952130C-D746-4101-B98D-61C5643125B4}" presName="Name0" presStyleCnt="0">
        <dgm:presLayoutVars>
          <dgm:dir/>
          <dgm:animLvl val="lvl"/>
          <dgm:resizeHandles val="exact"/>
        </dgm:presLayoutVars>
      </dgm:prSet>
      <dgm:spPr/>
    </dgm:pt>
    <dgm:pt modelId="{7260461E-CCAE-4CAD-966B-95BDCAE3C367}" type="pres">
      <dgm:prSet presAssocID="{8952130C-D746-4101-B98D-61C5643125B4}" presName="dummy" presStyleCnt="0"/>
      <dgm:spPr/>
    </dgm:pt>
    <dgm:pt modelId="{4156E271-4865-463D-9988-4C50BA8DAC86}" type="pres">
      <dgm:prSet presAssocID="{8952130C-D746-4101-B98D-61C5643125B4}" presName="linH" presStyleCnt="0"/>
      <dgm:spPr/>
    </dgm:pt>
    <dgm:pt modelId="{FD581A8E-B3F8-4531-9B3D-C0F0181FAD09}" type="pres">
      <dgm:prSet presAssocID="{8952130C-D746-4101-B98D-61C5643125B4}" presName="padding1" presStyleCnt="0"/>
      <dgm:spPr/>
    </dgm:pt>
    <dgm:pt modelId="{DDED5D8F-01C5-4D27-A37F-0FEA17C632B0}" type="pres">
      <dgm:prSet presAssocID="{7C046BAC-97D3-40B5-831E-EA7FDFBA2ADD}" presName="linV" presStyleCnt="0"/>
      <dgm:spPr/>
    </dgm:pt>
    <dgm:pt modelId="{E9439D03-5E9A-43D7-AC7D-3502AF9A43D3}" type="pres">
      <dgm:prSet presAssocID="{7C046BAC-97D3-40B5-831E-EA7FDFBA2ADD}" presName="spVertical1" presStyleCnt="0"/>
      <dgm:spPr/>
    </dgm:pt>
    <dgm:pt modelId="{573D4684-662C-4649-A7A4-B849E1B07915}" type="pres">
      <dgm:prSet presAssocID="{7C046BAC-97D3-40B5-831E-EA7FDFBA2ADD}" presName="parTx" presStyleLbl="revTx" presStyleIdx="0" presStyleCnt="3">
        <dgm:presLayoutVars>
          <dgm:chMax val="0"/>
          <dgm:chPref val="0"/>
          <dgm:bulletEnabled val="1"/>
        </dgm:presLayoutVars>
      </dgm:prSet>
      <dgm:spPr/>
      <dgm:t>
        <a:bodyPr/>
        <a:lstStyle/>
        <a:p>
          <a:endParaRPr lang="en-US"/>
        </a:p>
      </dgm:t>
    </dgm:pt>
    <dgm:pt modelId="{A04ACA90-5BC4-4AF6-A4FE-805641F24C20}" type="pres">
      <dgm:prSet presAssocID="{7C046BAC-97D3-40B5-831E-EA7FDFBA2ADD}" presName="spVertical2" presStyleCnt="0"/>
      <dgm:spPr/>
    </dgm:pt>
    <dgm:pt modelId="{4090D82F-831A-47AB-B888-03B3AFE4DDE8}" type="pres">
      <dgm:prSet presAssocID="{7C046BAC-97D3-40B5-831E-EA7FDFBA2ADD}" presName="spVertical3" presStyleCnt="0"/>
      <dgm:spPr/>
    </dgm:pt>
    <dgm:pt modelId="{3133DEF7-5CD4-4D56-9A85-9799FF594843}" type="pres">
      <dgm:prSet presAssocID="{C66870E4-2246-43E1-91FB-D12A22B3C635}" presName="space" presStyleCnt="0"/>
      <dgm:spPr/>
    </dgm:pt>
    <dgm:pt modelId="{191CC608-E480-444B-BB18-E8B1F673670F}" type="pres">
      <dgm:prSet presAssocID="{6F4D3A77-8B81-4107-90E5-FFB01D201DED}" presName="linV" presStyleCnt="0"/>
      <dgm:spPr/>
    </dgm:pt>
    <dgm:pt modelId="{937455CB-6D33-49E5-8F6A-B4588C5E8055}" type="pres">
      <dgm:prSet presAssocID="{6F4D3A77-8B81-4107-90E5-FFB01D201DED}" presName="spVertical1" presStyleCnt="0"/>
      <dgm:spPr/>
    </dgm:pt>
    <dgm:pt modelId="{DBDA1809-F363-4575-8A67-53196BBD7947}" type="pres">
      <dgm:prSet presAssocID="{6F4D3A77-8B81-4107-90E5-FFB01D201DED}" presName="parTx" presStyleLbl="revTx" presStyleIdx="1" presStyleCnt="3">
        <dgm:presLayoutVars>
          <dgm:chMax val="0"/>
          <dgm:chPref val="0"/>
          <dgm:bulletEnabled val="1"/>
        </dgm:presLayoutVars>
      </dgm:prSet>
      <dgm:spPr/>
      <dgm:t>
        <a:bodyPr/>
        <a:lstStyle/>
        <a:p>
          <a:endParaRPr lang="en-US"/>
        </a:p>
      </dgm:t>
    </dgm:pt>
    <dgm:pt modelId="{395FC89D-16A9-4B81-A5D1-93FE534800C7}" type="pres">
      <dgm:prSet presAssocID="{6F4D3A77-8B81-4107-90E5-FFB01D201DED}" presName="spVertical2" presStyleCnt="0"/>
      <dgm:spPr/>
    </dgm:pt>
    <dgm:pt modelId="{D94B0903-1030-4D82-8078-B12DAB312B42}" type="pres">
      <dgm:prSet presAssocID="{6F4D3A77-8B81-4107-90E5-FFB01D201DED}" presName="spVertical3" presStyleCnt="0"/>
      <dgm:spPr/>
    </dgm:pt>
    <dgm:pt modelId="{273B9C00-67EF-4767-B9CC-5A28F150A5ED}" type="pres">
      <dgm:prSet presAssocID="{663A18CB-3870-4D4B-AD54-C6F6694C5BA7}" presName="space" presStyleCnt="0"/>
      <dgm:spPr/>
    </dgm:pt>
    <dgm:pt modelId="{F2650D73-EF44-4AEA-AAD4-74BF5312656B}" type="pres">
      <dgm:prSet presAssocID="{F495F1E1-8827-4F9A-9DD1-2CE5310BE2B3}" presName="linV" presStyleCnt="0"/>
      <dgm:spPr/>
    </dgm:pt>
    <dgm:pt modelId="{06A2DC91-1BA4-4E1E-BEC5-F90544FBA926}" type="pres">
      <dgm:prSet presAssocID="{F495F1E1-8827-4F9A-9DD1-2CE5310BE2B3}" presName="spVertical1" presStyleCnt="0"/>
      <dgm:spPr/>
    </dgm:pt>
    <dgm:pt modelId="{13517AF9-1AD7-41EC-BACB-33A60B04CE37}" type="pres">
      <dgm:prSet presAssocID="{F495F1E1-8827-4F9A-9DD1-2CE5310BE2B3}" presName="parTx" presStyleLbl="revTx" presStyleIdx="2" presStyleCnt="3" custScaleX="735314">
        <dgm:presLayoutVars>
          <dgm:chMax val="0"/>
          <dgm:chPref val="0"/>
          <dgm:bulletEnabled val="1"/>
        </dgm:presLayoutVars>
      </dgm:prSet>
      <dgm:spPr/>
      <dgm:t>
        <a:bodyPr/>
        <a:lstStyle/>
        <a:p>
          <a:endParaRPr lang="en-US"/>
        </a:p>
      </dgm:t>
    </dgm:pt>
    <dgm:pt modelId="{601D9A79-6003-4D55-8CA1-331D64F6081F}" type="pres">
      <dgm:prSet presAssocID="{F495F1E1-8827-4F9A-9DD1-2CE5310BE2B3}" presName="spVertical2" presStyleCnt="0"/>
      <dgm:spPr/>
    </dgm:pt>
    <dgm:pt modelId="{54EBA6E4-C19B-454C-B484-A915EAB54E15}" type="pres">
      <dgm:prSet presAssocID="{F495F1E1-8827-4F9A-9DD1-2CE5310BE2B3}" presName="spVertical3" presStyleCnt="0"/>
      <dgm:spPr/>
    </dgm:pt>
    <dgm:pt modelId="{CE547367-8B62-497F-8DBB-F7379F144606}" type="pres">
      <dgm:prSet presAssocID="{8952130C-D746-4101-B98D-61C5643125B4}" presName="padding2" presStyleCnt="0"/>
      <dgm:spPr/>
    </dgm:pt>
    <dgm:pt modelId="{FE766A04-6D09-4FE3-88FC-76962B0609FD}" type="pres">
      <dgm:prSet presAssocID="{8952130C-D746-4101-B98D-61C5643125B4}" presName="negArrow" presStyleCnt="0"/>
      <dgm:spPr/>
    </dgm:pt>
    <dgm:pt modelId="{D847CB2C-C633-4F79-A540-2814DF9D57A6}" type="pres">
      <dgm:prSet presAssocID="{8952130C-D746-4101-B98D-61C5643125B4}" presName="backgroundArrow" presStyleLbl="node1" presStyleIdx="0" presStyleCnt="1" custLinFactNeighborY="1255"/>
      <dgm:spPr/>
    </dgm:pt>
  </dgm:ptLst>
  <dgm:cxnLst>
    <dgm:cxn modelId="{3E2B4D86-4F98-452C-82A2-39A455553AAA}" type="presOf" srcId="{7C046BAC-97D3-40B5-831E-EA7FDFBA2ADD}" destId="{573D4684-662C-4649-A7A4-B849E1B07915}" srcOrd="0" destOrd="0" presId="urn:microsoft.com/office/officeart/2005/8/layout/hProcess3"/>
    <dgm:cxn modelId="{2E6AA6FD-C6A4-45AF-9696-8BC20078F3EF}" type="presOf" srcId="{8952130C-D746-4101-B98D-61C5643125B4}" destId="{53D77145-58C6-494C-97EB-2334850EACF3}" srcOrd="0" destOrd="0" presId="urn:microsoft.com/office/officeart/2005/8/layout/hProcess3"/>
    <dgm:cxn modelId="{94A53962-72B1-48F5-B9D0-688CC7F2889C}" srcId="{8952130C-D746-4101-B98D-61C5643125B4}" destId="{7C046BAC-97D3-40B5-831E-EA7FDFBA2ADD}" srcOrd="0" destOrd="0" parTransId="{3FA330B2-DBB4-400B-BA9B-6CEBAD7D8A41}" sibTransId="{C66870E4-2246-43E1-91FB-D12A22B3C635}"/>
    <dgm:cxn modelId="{22755B6F-116F-4CC7-B82E-9D05891B8F62}" srcId="{8952130C-D746-4101-B98D-61C5643125B4}" destId="{6F4D3A77-8B81-4107-90E5-FFB01D201DED}" srcOrd="1" destOrd="0" parTransId="{ED5170D1-D212-4AB4-8ADE-B4D9E89FB0AD}" sibTransId="{663A18CB-3870-4D4B-AD54-C6F6694C5BA7}"/>
    <dgm:cxn modelId="{8DD282C2-EC13-4C78-B213-421D69B669A1}" type="presOf" srcId="{6F4D3A77-8B81-4107-90E5-FFB01D201DED}" destId="{DBDA1809-F363-4575-8A67-53196BBD7947}" srcOrd="0" destOrd="0" presId="urn:microsoft.com/office/officeart/2005/8/layout/hProcess3"/>
    <dgm:cxn modelId="{4FE9D266-8460-4AC8-B3B5-FCC574BE08FE}" srcId="{8952130C-D746-4101-B98D-61C5643125B4}" destId="{F495F1E1-8827-4F9A-9DD1-2CE5310BE2B3}" srcOrd="2" destOrd="0" parTransId="{7B490D39-A953-414F-A902-48EFEC95B655}" sibTransId="{4642A99D-8665-45DC-8821-A2DD9626FB94}"/>
    <dgm:cxn modelId="{D5F9489D-9EF4-44DC-9C5E-A67E9195A446}" type="presOf" srcId="{F495F1E1-8827-4F9A-9DD1-2CE5310BE2B3}" destId="{13517AF9-1AD7-41EC-BACB-33A60B04CE37}" srcOrd="0" destOrd="0" presId="urn:microsoft.com/office/officeart/2005/8/layout/hProcess3"/>
    <dgm:cxn modelId="{91C4D484-85D2-43AF-8EF7-9C77860A94E9}" type="presParOf" srcId="{53D77145-58C6-494C-97EB-2334850EACF3}" destId="{7260461E-CCAE-4CAD-966B-95BDCAE3C367}" srcOrd="0" destOrd="0" presId="urn:microsoft.com/office/officeart/2005/8/layout/hProcess3"/>
    <dgm:cxn modelId="{597CDF0A-85C5-46AA-8331-91167990C5E2}" type="presParOf" srcId="{53D77145-58C6-494C-97EB-2334850EACF3}" destId="{4156E271-4865-463D-9988-4C50BA8DAC86}" srcOrd="1" destOrd="0" presId="urn:microsoft.com/office/officeart/2005/8/layout/hProcess3"/>
    <dgm:cxn modelId="{EC4F2684-1ED4-4939-A0C5-A0E41D989FE1}" type="presParOf" srcId="{4156E271-4865-463D-9988-4C50BA8DAC86}" destId="{FD581A8E-B3F8-4531-9B3D-C0F0181FAD09}" srcOrd="0" destOrd="0" presId="urn:microsoft.com/office/officeart/2005/8/layout/hProcess3"/>
    <dgm:cxn modelId="{3029BFDF-7895-4EB2-91DE-6325D74E30E4}" type="presParOf" srcId="{4156E271-4865-463D-9988-4C50BA8DAC86}" destId="{DDED5D8F-01C5-4D27-A37F-0FEA17C632B0}" srcOrd="1" destOrd="0" presId="urn:microsoft.com/office/officeart/2005/8/layout/hProcess3"/>
    <dgm:cxn modelId="{526F793D-510C-4A0D-9D13-52CAEBC2024A}" type="presParOf" srcId="{DDED5D8F-01C5-4D27-A37F-0FEA17C632B0}" destId="{E9439D03-5E9A-43D7-AC7D-3502AF9A43D3}" srcOrd="0" destOrd="0" presId="urn:microsoft.com/office/officeart/2005/8/layout/hProcess3"/>
    <dgm:cxn modelId="{6D0D94CD-2CF0-4F07-888D-766A813A6D09}" type="presParOf" srcId="{DDED5D8F-01C5-4D27-A37F-0FEA17C632B0}" destId="{573D4684-662C-4649-A7A4-B849E1B07915}" srcOrd="1" destOrd="0" presId="urn:microsoft.com/office/officeart/2005/8/layout/hProcess3"/>
    <dgm:cxn modelId="{8F9D558E-D746-49C9-948B-D1D166B685B2}" type="presParOf" srcId="{DDED5D8F-01C5-4D27-A37F-0FEA17C632B0}" destId="{A04ACA90-5BC4-4AF6-A4FE-805641F24C20}" srcOrd="2" destOrd="0" presId="urn:microsoft.com/office/officeart/2005/8/layout/hProcess3"/>
    <dgm:cxn modelId="{7D9D628B-A21C-4CAE-AA4B-198559604933}" type="presParOf" srcId="{DDED5D8F-01C5-4D27-A37F-0FEA17C632B0}" destId="{4090D82F-831A-47AB-B888-03B3AFE4DDE8}" srcOrd="3" destOrd="0" presId="urn:microsoft.com/office/officeart/2005/8/layout/hProcess3"/>
    <dgm:cxn modelId="{36D73C99-9856-4368-B945-FD84C1D89930}" type="presParOf" srcId="{4156E271-4865-463D-9988-4C50BA8DAC86}" destId="{3133DEF7-5CD4-4D56-9A85-9799FF594843}" srcOrd="2" destOrd="0" presId="urn:microsoft.com/office/officeart/2005/8/layout/hProcess3"/>
    <dgm:cxn modelId="{CCBE879A-17D2-44E4-AEB3-E1F4AFBE7CA6}" type="presParOf" srcId="{4156E271-4865-463D-9988-4C50BA8DAC86}" destId="{191CC608-E480-444B-BB18-E8B1F673670F}" srcOrd="3" destOrd="0" presId="urn:microsoft.com/office/officeart/2005/8/layout/hProcess3"/>
    <dgm:cxn modelId="{EF58E383-B6C9-49D0-9A17-91CDBF52733F}" type="presParOf" srcId="{191CC608-E480-444B-BB18-E8B1F673670F}" destId="{937455CB-6D33-49E5-8F6A-B4588C5E8055}" srcOrd="0" destOrd="0" presId="urn:microsoft.com/office/officeart/2005/8/layout/hProcess3"/>
    <dgm:cxn modelId="{BD741C37-799C-428D-BB34-7EAB926BC046}" type="presParOf" srcId="{191CC608-E480-444B-BB18-E8B1F673670F}" destId="{DBDA1809-F363-4575-8A67-53196BBD7947}" srcOrd="1" destOrd="0" presId="urn:microsoft.com/office/officeart/2005/8/layout/hProcess3"/>
    <dgm:cxn modelId="{D34D600F-24F2-433D-BDC4-3461CCB5CF42}" type="presParOf" srcId="{191CC608-E480-444B-BB18-E8B1F673670F}" destId="{395FC89D-16A9-4B81-A5D1-93FE534800C7}" srcOrd="2" destOrd="0" presId="urn:microsoft.com/office/officeart/2005/8/layout/hProcess3"/>
    <dgm:cxn modelId="{37FCA4F8-8E86-48A2-8CD4-415424FC9628}" type="presParOf" srcId="{191CC608-E480-444B-BB18-E8B1F673670F}" destId="{D94B0903-1030-4D82-8078-B12DAB312B42}" srcOrd="3" destOrd="0" presId="urn:microsoft.com/office/officeart/2005/8/layout/hProcess3"/>
    <dgm:cxn modelId="{46FB8ED6-16D0-4F3A-A839-59DA52D58320}" type="presParOf" srcId="{4156E271-4865-463D-9988-4C50BA8DAC86}" destId="{273B9C00-67EF-4767-B9CC-5A28F150A5ED}" srcOrd="4" destOrd="0" presId="urn:microsoft.com/office/officeart/2005/8/layout/hProcess3"/>
    <dgm:cxn modelId="{E12D6D4F-0DAE-40FC-82DA-D7312CAA463A}" type="presParOf" srcId="{4156E271-4865-463D-9988-4C50BA8DAC86}" destId="{F2650D73-EF44-4AEA-AAD4-74BF5312656B}" srcOrd="5" destOrd="0" presId="urn:microsoft.com/office/officeart/2005/8/layout/hProcess3"/>
    <dgm:cxn modelId="{D103E5A5-7C3E-467B-99FA-33CADFB1BE64}" type="presParOf" srcId="{F2650D73-EF44-4AEA-AAD4-74BF5312656B}" destId="{06A2DC91-1BA4-4E1E-BEC5-F90544FBA926}" srcOrd="0" destOrd="0" presId="urn:microsoft.com/office/officeart/2005/8/layout/hProcess3"/>
    <dgm:cxn modelId="{0BF98320-1E3A-48A6-ABC1-8B19582301A1}" type="presParOf" srcId="{F2650D73-EF44-4AEA-AAD4-74BF5312656B}" destId="{13517AF9-1AD7-41EC-BACB-33A60B04CE37}" srcOrd="1" destOrd="0" presId="urn:microsoft.com/office/officeart/2005/8/layout/hProcess3"/>
    <dgm:cxn modelId="{21FFDE09-F67E-428D-AA36-E3D8146BA60D}" type="presParOf" srcId="{F2650D73-EF44-4AEA-AAD4-74BF5312656B}" destId="{601D9A79-6003-4D55-8CA1-331D64F6081F}" srcOrd="2" destOrd="0" presId="urn:microsoft.com/office/officeart/2005/8/layout/hProcess3"/>
    <dgm:cxn modelId="{A53F30C2-DA2A-4172-87A2-9D4101748001}" type="presParOf" srcId="{F2650D73-EF44-4AEA-AAD4-74BF5312656B}" destId="{54EBA6E4-C19B-454C-B484-A915EAB54E15}" srcOrd="3" destOrd="0" presId="urn:microsoft.com/office/officeart/2005/8/layout/hProcess3"/>
    <dgm:cxn modelId="{A0C588ED-F999-4CB8-AF04-7D8589D1F4F5}" type="presParOf" srcId="{4156E271-4865-463D-9988-4C50BA8DAC86}" destId="{CE547367-8B62-497F-8DBB-F7379F144606}" srcOrd="6" destOrd="0" presId="urn:microsoft.com/office/officeart/2005/8/layout/hProcess3"/>
    <dgm:cxn modelId="{02E7895D-65E9-4CA7-8433-56D566F56C6C}" type="presParOf" srcId="{4156E271-4865-463D-9988-4C50BA8DAC86}" destId="{FE766A04-6D09-4FE3-88FC-76962B0609FD}" srcOrd="7" destOrd="0" presId="urn:microsoft.com/office/officeart/2005/8/layout/hProcess3"/>
    <dgm:cxn modelId="{EC108C60-0878-4081-ACF9-805812948F83}" type="presParOf" srcId="{4156E271-4865-463D-9988-4C50BA8DAC86}" destId="{D847CB2C-C633-4F79-A540-2814DF9D57A6}" srcOrd="8" destOrd="0" presId="urn:microsoft.com/office/officeart/2005/8/layout/hProcess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41A50B5-427B-42C5-9C07-2D14EA9893D5}"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IN"/>
        </a:p>
      </dgm:t>
    </dgm:pt>
    <dgm:pt modelId="{8BE74983-C06C-4C70-8CCC-613A54545BBA}">
      <dgm:prSet custT="1"/>
      <dgm:spPr/>
      <dgm:t>
        <a:bodyPr/>
        <a:lstStyle/>
        <a:p>
          <a:pPr algn="ctr"/>
          <a:r>
            <a:rPr lang="en-US" sz="2400" b="1" dirty="0">
              <a:latin typeface="Times New Roman" panose="02020603050405020304" pitchFamily="18" charset="0"/>
              <a:cs typeface="Times New Roman" panose="02020603050405020304" pitchFamily="18" charset="0"/>
            </a:rPr>
            <a:t>BATTERY</a:t>
          </a:r>
          <a:r>
            <a:rPr lang="en-US" sz="2400" b="0" i="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dgm:t>
    </dgm:pt>
    <dgm:pt modelId="{2B50B74B-647A-4EA6-AAA2-5FA49F094AF3}" type="parTrans" cxnId="{2914E53C-20BF-4E2D-82C9-8FB0CF2E724B}">
      <dgm:prSet/>
      <dgm:spPr/>
      <dgm:t>
        <a:bodyPr/>
        <a:lstStyle/>
        <a:p>
          <a:endParaRPr lang="en-IN"/>
        </a:p>
      </dgm:t>
    </dgm:pt>
    <dgm:pt modelId="{7BB53FE7-EB64-4CD8-9BAD-4AEC237DF710}" type="sibTrans" cxnId="{2914E53C-20BF-4E2D-82C9-8FB0CF2E724B}">
      <dgm:prSet/>
      <dgm:spPr/>
      <dgm:t>
        <a:bodyPr/>
        <a:lstStyle/>
        <a:p>
          <a:endParaRPr lang="en-IN"/>
        </a:p>
      </dgm:t>
    </dgm:pt>
    <dgm:pt modelId="{A5BDBE3D-217D-4CCC-9755-1ACD18533037}" type="pres">
      <dgm:prSet presAssocID="{041A50B5-427B-42C5-9C07-2D14EA9893D5}" presName="linear" presStyleCnt="0">
        <dgm:presLayoutVars>
          <dgm:animLvl val="lvl"/>
          <dgm:resizeHandles val="exact"/>
        </dgm:presLayoutVars>
      </dgm:prSet>
      <dgm:spPr/>
      <dgm:t>
        <a:bodyPr/>
        <a:lstStyle/>
        <a:p>
          <a:endParaRPr lang="en-US"/>
        </a:p>
      </dgm:t>
    </dgm:pt>
    <dgm:pt modelId="{CA156517-DEF6-4948-9C73-0B8F7FA94C20}" type="pres">
      <dgm:prSet presAssocID="{8BE74983-C06C-4C70-8CCC-613A54545BBA}" presName="parentText" presStyleLbl="node1" presStyleIdx="0" presStyleCnt="1">
        <dgm:presLayoutVars>
          <dgm:chMax val="0"/>
          <dgm:bulletEnabled val="1"/>
        </dgm:presLayoutVars>
      </dgm:prSet>
      <dgm:spPr/>
      <dgm:t>
        <a:bodyPr/>
        <a:lstStyle/>
        <a:p>
          <a:endParaRPr lang="en-US"/>
        </a:p>
      </dgm:t>
    </dgm:pt>
  </dgm:ptLst>
  <dgm:cxnLst>
    <dgm:cxn modelId="{2914E53C-20BF-4E2D-82C9-8FB0CF2E724B}" srcId="{041A50B5-427B-42C5-9C07-2D14EA9893D5}" destId="{8BE74983-C06C-4C70-8CCC-613A54545BBA}" srcOrd="0" destOrd="0" parTransId="{2B50B74B-647A-4EA6-AAA2-5FA49F094AF3}" sibTransId="{7BB53FE7-EB64-4CD8-9BAD-4AEC237DF710}"/>
    <dgm:cxn modelId="{A4EB220A-B2B6-4DCD-816E-B96D0BE70326}" type="presOf" srcId="{8BE74983-C06C-4C70-8CCC-613A54545BBA}" destId="{CA156517-DEF6-4948-9C73-0B8F7FA94C20}" srcOrd="0" destOrd="0" presId="urn:microsoft.com/office/officeart/2005/8/layout/vList2"/>
    <dgm:cxn modelId="{F3807E41-A97B-4C53-886E-D930D7F5C946}" type="presOf" srcId="{041A50B5-427B-42C5-9C07-2D14EA9893D5}" destId="{A5BDBE3D-217D-4CCC-9755-1ACD18533037}" srcOrd="0" destOrd="0" presId="urn:microsoft.com/office/officeart/2005/8/layout/vList2"/>
    <dgm:cxn modelId="{73D21B4F-637C-4167-ACA8-2D6BE71ECF58}" type="presParOf" srcId="{A5BDBE3D-217D-4CCC-9755-1ACD18533037}" destId="{CA156517-DEF6-4948-9C73-0B8F7FA94C20}" srcOrd="0" destOrd="0" presId="urn:microsoft.com/office/officeart/2005/8/layout/vList2"/>
  </dgm:cxnLst>
  <dgm:bg/>
  <dgm:whole/>
  <dgm:extLst>
    <a:ext uri="http://schemas.microsoft.com/office/drawing/2008/diagram">
      <dsp:dataModelExt xmlns:dsp="http://schemas.microsoft.com/office/drawing/2008/diagram" xmlns=""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62801D1-E870-437C-944E-E3D00DD357C6}"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IN"/>
        </a:p>
      </dgm:t>
    </dgm:pt>
    <dgm:pt modelId="{C05FACC4-4F7C-460F-8EA8-0651830DD6C7}">
      <dgm:prSet custT="1"/>
      <dgm:spPr/>
      <dgm:t>
        <a:bodyPr/>
        <a:lstStyle/>
        <a:p>
          <a:pPr algn="ctr"/>
          <a:r>
            <a:rPr lang="en-US" sz="2400" b="1" i="0" dirty="0">
              <a:latin typeface="Times New Roman" panose="02020603050405020304" pitchFamily="18" charset="0"/>
              <a:cs typeface="Times New Roman" panose="02020603050405020304" pitchFamily="18" charset="0"/>
            </a:rPr>
            <a:t>RTC(Real Time Clock) </a:t>
          </a:r>
          <a:endParaRPr lang="en-IN" sz="2400" b="1" dirty="0">
            <a:latin typeface="Times New Roman" panose="02020603050405020304" pitchFamily="18" charset="0"/>
            <a:cs typeface="Times New Roman" panose="02020603050405020304" pitchFamily="18" charset="0"/>
          </a:endParaRPr>
        </a:p>
      </dgm:t>
    </dgm:pt>
    <dgm:pt modelId="{59450F5D-E615-4A79-8D45-A2A0C5385FD1}" type="parTrans" cxnId="{DBEFCEC1-EDB4-444E-B420-2419FB1D2B48}">
      <dgm:prSet/>
      <dgm:spPr/>
      <dgm:t>
        <a:bodyPr/>
        <a:lstStyle/>
        <a:p>
          <a:endParaRPr lang="en-IN"/>
        </a:p>
      </dgm:t>
    </dgm:pt>
    <dgm:pt modelId="{7224FD13-8E54-4C3A-810D-26C41610125C}" type="sibTrans" cxnId="{DBEFCEC1-EDB4-444E-B420-2419FB1D2B48}">
      <dgm:prSet/>
      <dgm:spPr/>
      <dgm:t>
        <a:bodyPr/>
        <a:lstStyle/>
        <a:p>
          <a:endParaRPr lang="en-IN"/>
        </a:p>
      </dgm:t>
    </dgm:pt>
    <dgm:pt modelId="{59E1D775-676F-41A8-820F-3E0D47835AA0}" type="pres">
      <dgm:prSet presAssocID="{862801D1-E870-437C-944E-E3D00DD357C6}" presName="linear" presStyleCnt="0">
        <dgm:presLayoutVars>
          <dgm:animLvl val="lvl"/>
          <dgm:resizeHandles val="exact"/>
        </dgm:presLayoutVars>
      </dgm:prSet>
      <dgm:spPr/>
      <dgm:t>
        <a:bodyPr/>
        <a:lstStyle/>
        <a:p>
          <a:endParaRPr lang="en-US"/>
        </a:p>
      </dgm:t>
    </dgm:pt>
    <dgm:pt modelId="{D11C1939-B015-4E42-B47F-A06936C6ECC1}" type="pres">
      <dgm:prSet presAssocID="{C05FACC4-4F7C-460F-8EA8-0651830DD6C7}" presName="parentText" presStyleLbl="node1" presStyleIdx="0" presStyleCnt="1">
        <dgm:presLayoutVars>
          <dgm:chMax val="0"/>
          <dgm:bulletEnabled val="1"/>
        </dgm:presLayoutVars>
      </dgm:prSet>
      <dgm:spPr/>
      <dgm:t>
        <a:bodyPr/>
        <a:lstStyle/>
        <a:p>
          <a:endParaRPr lang="en-US"/>
        </a:p>
      </dgm:t>
    </dgm:pt>
  </dgm:ptLst>
  <dgm:cxnLst>
    <dgm:cxn modelId="{34DAE817-8359-415C-BD5C-794A8D8737A7}" type="presOf" srcId="{C05FACC4-4F7C-460F-8EA8-0651830DD6C7}" destId="{D11C1939-B015-4E42-B47F-A06936C6ECC1}" srcOrd="0" destOrd="0" presId="urn:microsoft.com/office/officeart/2005/8/layout/vList2"/>
    <dgm:cxn modelId="{E52844BC-88FE-4235-AAE6-ACA8BE3D8C86}" type="presOf" srcId="{862801D1-E870-437C-944E-E3D00DD357C6}" destId="{59E1D775-676F-41A8-820F-3E0D47835AA0}" srcOrd="0" destOrd="0" presId="urn:microsoft.com/office/officeart/2005/8/layout/vList2"/>
    <dgm:cxn modelId="{DBEFCEC1-EDB4-444E-B420-2419FB1D2B48}" srcId="{862801D1-E870-437C-944E-E3D00DD357C6}" destId="{C05FACC4-4F7C-460F-8EA8-0651830DD6C7}" srcOrd="0" destOrd="0" parTransId="{59450F5D-E615-4A79-8D45-A2A0C5385FD1}" sibTransId="{7224FD13-8E54-4C3A-810D-26C41610125C}"/>
    <dgm:cxn modelId="{93227C00-4394-40B3-B337-B8CBEFE781FB}" type="presParOf" srcId="{59E1D775-676F-41A8-820F-3E0D47835AA0}" destId="{D11C1939-B015-4E42-B47F-A06936C6ECC1}"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DB1216C-1C53-4F7F-A9DF-B69DC55E219C}"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IN"/>
        </a:p>
      </dgm:t>
    </dgm:pt>
    <dgm:pt modelId="{A3D1DB63-D60C-4C96-AA3A-AC1DED711394}">
      <dgm:prSet custT="1"/>
      <dgm:spPr/>
      <dgm:t>
        <a:bodyPr/>
        <a:lstStyle/>
        <a:p>
          <a:pPr algn="ctr"/>
          <a:r>
            <a:rPr lang="en-US" sz="2400" b="1" dirty="0">
              <a:latin typeface="Times New Roman" panose="02020603050405020304" pitchFamily="18" charset="0"/>
              <a:cs typeface="Times New Roman" panose="02020603050405020304" pitchFamily="18" charset="0"/>
            </a:rPr>
            <a:t>RESISTANCE</a:t>
          </a:r>
          <a:r>
            <a:rPr lang="en-US" sz="2400" b="0" i="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dgm:t>
    </dgm:pt>
    <dgm:pt modelId="{CFF24BEE-4A7D-4548-B9DB-2FE79C74ABC5}" type="parTrans" cxnId="{89FB37E4-109B-4A07-BF67-69184533D61E}">
      <dgm:prSet/>
      <dgm:spPr/>
      <dgm:t>
        <a:bodyPr/>
        <a:lstStyle/>
        <a:p>
          <a:pPr algn="ctr"/>
          <a:endParaRPr lang="en-IN"/>
        </a:p>
      </dgm:t>
    </dgm:pt>
    <dgm:pt modelId="{71F3CC56-52A1-4782-9619-5A2B27EE84BE}" type="sibTrans" cxnId="{89FB37E4-109B-4A07-BF67-69184533D61E}">
      <dgm:prSet/>
      <dgm:spPr/>
      <dgm:t>
        <a:bodyPr/>
        <a:lstStyle/>
        <a:p>
          <a:pPr algn="ctr"/>
          <a:endParaRPr lang="en-IN"/>
        </a:p>
      </dgm:t>
    </dgm:pt>
    <dgm:pt modelId="{7DA385A7-BDFB-42FD-BFB7-E5BF3BF6C814}" type="pres">
      <dgm:prSet presAssocID="{EDB1216C-1C53-4F7F-A9DF-B69DC55E219C}" presName="linear" presStyleCnt="0">
        <dgm:presLayoutVars>
          <dgm:animLvl val="lvl"/>
          <dgm:resizeHandles val="exact"/>
        </dgm:presLayoutVars>
      </dgm:prSet>
      <dgm:spPr/>
      <dgm:t>
        <a:bodyPr/>
        <a:lstStyle/>
        <a:p>
          <a:endParaRPr lang="en-US"/>
        </a:p>
      </dgm:t>
    </dgm:pt>
    <dgm:pt modelId="{1635A36E-4265-42F2-BCF5-A800152BBC1B}" type="pres">
      <dgm:prSet presAssocID="{A3D1DB63-D60C-4C96-AA3A-AC1DED711394}" presName="parentText" presStyleLbl="node1" presStyleIdx="0" presStyleCnt="1" custLinFactNeighborX="19175" custLinFactNeighborY="-6881">
        <dgm:presLayoutVars>
          <dgm:chMax val="0"/>
          <dgm:bulletEnabled val="1"/>
        </dgm:presLayoutVars>
      </dgm:prSet>
      <dgm:spPr/>
      <dgm:t>
        <a:bodyPr/>
        <a:lstStyle/>
        <a:p>
          <a:endParaRPr lang="en-US"/>
        </a:p>
      </dgm:t>
    </dgm:pt>
  </dgm:ptLst>
  <dgm:cxnLst>
    <dgm:cxn modelId="{9FA8BFE1-F678-48DA-A01F-61553ED85F94}" type="presOf" srcId="{EDB1216C-1C53-4F7F-A9DF-B69DC55E219C}" destId="{7DA385A7-BDFB-42FD-BFB7-E5BF3BF6C814}" srcOrd="0" destOrd="0" presId="urn:microsoft.com/office/officeart/2005/8/layout/vList2"/>
    <dgm:cxn modelId="{89FB37E4-109B-4A07-BF67-69184533D61E}" srcId="{EDB1216C-1C53-4F7F-A9DF-B69DC55E219C}" destId="{A3D1DB63-D60C-4C96-AA3A-AC1DED711394}" srcOrd="0" destOrd="0" parTransId="{CFF24BEE-4A7D-4548-B9DB-2FE79C74ABC5}" sibTransId="{71F3CC56-52A1-4782-9619-5A2B27EE84BE}"/>
    <dgm:cxn modelId="{09657BF4-A508-44B7-923E-878E77D2C9B4}" type="presOf" srcId="{A3D1DB63-D60C-4C96-AA3A-AC1DED711394}" destId="{1635A36E-4265-42F2-BCF5-A800152BBC1B}" srcOrd="0" destOrd="0" presId="urn:microsoft.com/office/officeart/2005/8/layout/vList2"/>
    <dgm:cxn modelId="{77FC03E1-0B91-41B9-A1BF-CF2D9604A956}" type="presParOf" srcId="{7DA385A7-BDFB-42FD-BFB7-E5BF3BF6C814}" destId="{1635A36E-4265-42F2-BCF5-A800152BBC1B}"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72A1818-CEE3-46F6-AE71-9395ECD2AD67}" type="doc">
      <dgm:prSet loTypeId="urn:microsoft.com/office/officeart/2005/8/layout/vList2" loCatId="list" qsTypeId="urn:microsoft.com/office/officeart/2005/8/quickstyle/simple3" qsCatId="simple" csTypeId="urn:microsoft.com/office/officeart/2005/8/colors/colorful2" csCatId="colorful"/>
      <dgm:spPr/>
      <dgm:t>
        <a:bodyPr/>
        <a:lstStyle/>
        <a:p>
          <a:endParaRPr lang="en-IN"/>
        </a:p>
      </dgm:t>
    </dgm:pt>
    <dgm:pt modelId="{E6F9FEF6-CC30-47B4-96BF-AD83E8289CC1}">
      <dgm:prSet custT="1"/>
      <dgm:spPr/>
      <dgm:t>
        <a:bodyPr/>
        <a:lstStyle/>
        <a:p>
          <a:pPr algn="ctr"/>
          <a:r>
            <a:rPr lang="en-IN" sz="2400" b="1" dirty="0">
              <a:latin typeface="Times New Roman" panose="02020603050405020304" pitchFamily="18" charset="0"/>
              <a:cs typeface="Times New Roman" panose="02020603050405020304" pitchFamily="18" charset="0"/>
            </a:rPr>
            <a:t>JUMPER WIRES </a:t>
          </a:r>
        </a:p>
      </dgm:t>
    </dgm:pt>
    <dgm:pt modelId="{CD1F7554-04D0-47D6-B021-0C1A0BEDA51C}" type="parTrans" cxnId="{7C5778FB-FA82-477C-B143-128F1D0F25C3}">
      <dgm:prSet/>
      <dgm:spPr/>
      <dgm:t>
        <a:bodyPr/>
        <a:lstStyle/>
        <a:p>
          <a:endParaRPr lang="en-IN"/>
        </a:p>
      </dgm:t>
    </dgm:pt>
    <dgm:pt modelId="{00E03F83-493B-4340-A49D-D136527B5A85}" type="sibTrans" cxnId="{7C5778FB-FA82-477C-B143-128F1D0F25C3}">
      <dgm:prSet/>
      <dgm:spPr/>
      <dgm:t>
        <a:bodyPr/>
        <a:lstStyle/>
        <a:p>
          <a:endParaRPr lang="en-IN"/>
        </a:p>
      </dgm:t>
    </dgm:pt>
    <dgm:pt modelId="{44E0DAE7-CA73-4CA2-9AA3-D77A0EA43548}" type="pres">
      <dgm:prSet presAssocID="{972A1818-CEE3-46F6-AE71-9395ECD2AD67}" presName="linear" presStyleCnt="0">
        <dgm:presLayoutVars>
          <dgm:animLvl val="lvl"/>
          <dgm:resizeHandles val="exact"/>
        </dgm:presLayoutVars>
      </dgm:prSet>
      <dgm:spPr/>
      <dgm:t>
        <a:bodyPr/>
        <a:lstStyle/>
        <a:p>
          <a:endParaRPr lang="en-US"/>
        </a:p>
      </dgm:t>
    </dgm:pt>
    <dgm:pt modelId="{DE2C652C-696C-4D5C-8F86-13CC5DEEF269}" type="pres">
      <dgm:prSet presAssocID="{E6F9FEF6-CC30-47B4-96BF-AD83E8289CC1}" presName="parentText" presStyleLbl="node1" presStyleIdx="0" presStyleCnt="1">
        <dgm:presLayoutVars>
          <dgm:chMax val="0"/>
          <dgm:bulletEnabled val="1"/>
        </dgm:presLayoutVars>
      </dgm:prSet>
      <dgm:spPr/>
      <dgm:t>
        <a:bodyPr/>
        <a:lstStyle/>
        <a:p>
          <a:endParaRPr lang="en-US"/>
        </a:p>
      </dgm:t>
    </dgm:pt>
  </dgm:ptLst>
  <dgm:cxnLst>
    <dgm:cxn modelId="{7C5778FB-FA82-477C-B143-128F1D0F25C3}" srcId="{972A1818-CEE3-46F6-AE71-9395ECD2AD67}" destId="{E6F9FEF6-CC30-47B4-96BF-AD83E8289CC1}" srcOrd="0" destOrd="0" parTransId="{CD1F7554-04D0-47D6-B021-0C1A0BEDA51C}" sibTransId="{00E03F83-493B-4340-A49D-D136527B5A85}"/>
    <dgm:cxn modelId="{35939957-8A05-4CA2-8BDC-F6D45C864BEE}" type="presOf" srcId="{E6F9FEF6-CC30-47B4-96BF-AD83E8289CC1}" destId="{DE2C652C-696C-4D5C-8F86-13CC5DEEF269}" srcOrd="0" destOrd="0" presId="urn:microsoft.com/office/officeart/2005/8/layout/vList2"/>
    <dgm:cxn modelId="{04C6BCEF-B0D4-4449-9611-FE7171C1FC30}" type="presOf" srcId="{972A1818-CEE3-46F6-AE71-9395ECD2AD67}" destId="{44E0DAE7-CA73-4CA2-9AA3-D77A0EA43548}" srcOrd="0" destOrd="0" presId="urn:microsoft.com/office/officeart/2005/8/layout/vList2"/>
    <dgm:cxn modelId="{1799F220-0339-4E08-A54C-43637CA285DC}" type="presParOf" srcId="{44E0DAE7-CA73-4CA2-9AA3-D77A0EA43548}" destId="{DE2C652C-696C-4D5C-8F86-13CC5DEEF269}" srcOrd="0" destOrd="0" presId="urn:microsoft.com/office/officeart/2005/8/layout/vList2"/>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4A1A8EE-2BF0-43D7-88EB-4AFD7B7F9F50}"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IN"/>
        </a:p>
      </dgm:t>
    </dgm:pt>
    <dgm:pt modelId="{2EFC5DDF-44C4-4203-AE05-1405CB65DE89}">
      <dgm:prSet custT="1"/>
      <dgm:spPr/>
      <dgm:t>
        <a:bodyPr/>
        <a:lstStyle/>
        <a:p>
          <a:pPr algn="ctr"/>
          <a:r>
            <a:rPr lang="en-US" sz="2600" b="1" spc="-5" dirty="0" smtClean="0">
              <a:latin typeface="Times New Roman" pitchFamily="18" charset="0"/>
              <a:cs typeface="Times New Roman" pitchFamily="18" charset="0"/>
            </a:rPr>
            <a:t>PROGRAM</a:t>
          </a:r>
          <a:r>
            <a:rPr lang="en-US" sz="2600" b="1" spc="-15" dirty="0" smtClean="0">
              <a:latin typeface="Times New Roman" pitchFamily="18" charset="0"/>
              <a:cs typeface="Times New Roman" pitchFamily="18" charset="0"/>
            </a:rPr>
            <a:t> </a:t>
          </a:r>
          <a:r>
            <a:rPr lang="en-US" sz="2600" b="1" spc="-5" dirty="0" smtClean="0">
              <a:latin typeface="Times New Roman" pitchFamily="18" charset="0"/>
              <a:cs typeface="Times New Roman" pitchFamily="18" charset="0"/>
            </a:rPr>
            <a:t>DESCRIPTION</a:t>
          </a:r>
          <a:endParaRPr lang="en-IN" sz="2600" b="1" dirty="0">
            <a:latin typeface="Times New Roman" pitchFamily="18" charset="0"/>
            <a:cs typeface="Times New Roman" pitchFamily="18" charset="0"/>
          </a:endParaRPr>
        </a:p>
      </dgm:t>
    </dgm:pt>
    <dgm:pt modelId="{2C161264-6078-4D53-8A44-7674399E8E31}" type="parTrans" cxnId="{936ADC54-4747-4374-81D7-4CB17192AEA1}">
      <dgm:prSet/>
      <dgm:spPr/>
      <dgm:t>
        <a:bodyPr/>
        <a:lstStyle/>
        <a:p>
          <a:endParaRPr lang="en-IN"/>
        </a:p>
      </dgm:t>
    </dgm:pt>
    <dgm:pt modelId="{171FE639-2D7B-4EA7-A06F-73710A3B602E}" type="sibTrans" cxnId="{936ADC54-4747-4374-81D7-4CB17192AEA1}">
      <dgm:prSet/>
      <dgm:spPr/>
      <dgm:t>
        <a:bodyPr/>
        <a:lstStyle/>
        <a:p>
          <a:endParaRPr lang="en-IN"/>
        </a:p>
      </dgm:t>
    </dgm:pt>
    <dgm:pt modelId="{1324ED86-B59A-432C-A4D7-48A65F9AE211}" type="pres">
      <dgm:prSet presAssocID="{24A1A8EE-2BF0-43D7-88EB-4AFD7B7F9F50}" presName="linear" presStyleCnt="0">
        <dgm:presLayoutVars>
          <dgm:animLvl val="lvl"/>
          <dgm:resizeHandles val="exact"/>
        </dgm:presLayoutVars>
      </dgm:prSet>
      <dgm:spPr/>
      <dgm:t>
        <a:bodyPr/>
        <a:lstStyle/>
        <a:p>
          <a:endParaRPr lang="en-US"/>
        </a:p>
      </dgm:t>
    </dgm:pt>
    <dgm:pt modelId="{18C44C79-6E0D-4290-9394-C7D1616EA9E7}" type="pres">
      <dgm:prSet presAssocID="{2EFC5DDF-44C4-4203-AE05-1405CB65DE89}" presName="parentText" presStyleLbl="node1" presStyleIdx="0" presStyleCnt="1" custLinFactNeighborX="0" custLinFactNeighborY="2986">
        <dgm:presLayoutVars>
          <dgm:chMax val="0"/>
          <dgm:bulletEnabled val="1"/>
        </dgm:presLayoutVars>
      </dgm:prSet>
      <dgm:spPr/>
      <dgm:t>
        <a:bodyPr/>
        <a:lstStyle/>
        <a:p>
          <a:endParaRPr lang="en-US"/>
        </a:p>
      </dgm:t>
    </dgm:pt>
  </dgm:ptLst>
  <dgm:cxnLst>
    <dgm:cxn modelId="{936ADC54-4747-4374-81D7-4CB17192AEA1}" srcId="{24A1A8EE-2BF0-43D7-88EB-4AFD7B7F9F50}" destId="{2EFC5DDF-44C4-4203-AE05-1405CB65DE89}" srcOrd="0" destOrd="0" parTransId="{2C161264-6078-4D53-8A44-7674399E8E31}" sibTransId="{171FE639-2D7B-4EA7-A06F-73710A3B602E}"/>
    <dgm:cxn modelId="{60A16C63-6CB6-4F08-8831-4A0430B66088}" type="presOf" srcId="{24A1A8EE-2BF0-43D7-88EB-4AFD7B7F9F50}" destId="{1324ED86-B59A-432C-A4D7-48A65F9AE211}" srcOrd="0" destOrd="0" presId="urn:microsoft.com/office/officeart/2005/8/layout/vList2"/>
    <dgm:cxn modelId="{C1AC3948-631B-4EC7-9CC1-6DF4209FBB7C}" type="presOf" srcId="{2EFC5DDF-44C4-4203-AE05-1405CB65DE89}" destId="{18C44C79-6E0D-4290-9394-C7D1616EA9E7}" srcOrd="0" destOrd="0" presId="urn:microsoft.com/office/officeart/2005/8/layout/vList2"/>
    <dgm:cxn modelId="{40C1A6F1-D92C-469B-B0B4-40B250B3EAE1}" type="presParOf" srcId="{1324ED86-B59A-432C-A4D7-48A65F9AE211}" destId="{18C44C79-6E0D-4290-9394-C7D1616EA9E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4A1A8EE-2BF0-43D7-88EB-4AFD7B7F9F50}" type="doc">
      <dgm:prSet loTypeId="urn:microsoft.com/office/officeart/2005/8/layout/vList2" loCatId="list" qsTypeId="urn:microsoft.com/office/officeart/2005/8/quickstyle/simple3" qsCatId="simple" csTypeId="urn:microsoft.com/office/officeart/2005/8/colors/colorful2" csCatId="colorful"/>
      <dgm:spPr/>
      <dgm:t>
        <a:bodyPr/>
        <a:lstStyle/>
        <a:p>
          <a:endParaRPr lang="en-IN"/>
        </a:p>
      </dgm:t>
    </dgm:pt>
    <dgm:pt modelId="{2EFC5DDF-44C4-4203-AE05-1405CB65DE89}">
      <dgm:prSet custT="1"/>
      <dgm:spPr/>
      <dgm:t>
        <a:bodyPr/>
        <a:lstStyle/>
        <a:p>
          <a:pPr algn="ctr"/>
          <a:r>
            <a:rPr lang="en-US" sz="2400" b="1" dirty="0">
              <a:latin typeface="Times New Roman" panose="02020603050405020304" pitchFamily="18" charset="0"/>
              <a:cs typeface="Times New Roman" panose="02020603050405020304" pitchFamily="18" charset="0"/>
            </a:rPr>
            <a:t>APPLICATIONS</a:t>
          </a:r>
          <a:endParaRPr lang="en-IN" sz="2400" b="1" dirty="0">
            <a:latin typeface="Times New Roman" panose="02020603050405020304" pitchFamily="18" charset="0"/>
            <a:cs typeface="Times New Roman" panose="02020603050405020304" pitchFamily="18" charset="0"/>
          </a:endParaRPr>
        </a:p>
      </dgm:t>
    </dgm:pt>
    <dgm:pt modelId="{2C161264-6078-4D53-8A44-7674399E8E31}" type="parTrans" cxnId="{936ADC54-4747-4374-81D7-4CB17192AEA1}">
      <dgm:prSet/>
      <dgm:spPr/>
      <dgm:t>
        <a:bodyPr/>
        <a:lstStyle/>
        <a:p>
          <a:endParaRPr lang="en-IN"/>
        </a:p>
      </dgm:t>
    </dgm:pt>
    <dgm:pt modelId="{171FE639-2D7B-4EA7-A06F-73710A3B602E}" type="sibTrans" cxnId="{936ADC54-4747-4374-81D7-4CB17192AEA1}">
      <dgm:prSet/>
      <dgm:spPr/>
      <dgm:t>
        <a:bodyPr/>
        <a:lstStyle/>
        <a:p>
          <a:endParaRPr lang="en-IN"/>
        </a:p>
      </dgm:t>
    </dgm:pt>
    <dgm:pt modelId="{1324ED86-B59A-432C-A4D7-48A65F9AE211}" type="pres">
      <dgm:prSet presAssocID="{24A1A8EE-2BF0-43D7-88EB-4AFD7B7F9F50}" presName="linear" presStyleCnt="0">
        <dgm:presLayoutVars>
          <dgm:animLvl val="lvl"/>
          <dgm:resizeHandles val="exact"/>
        </dgm:presLayoutVars>
      </dgm:prSet>
      <dgm:spPr/>
      <dgm:t>
        <a:bodyPr/>
        <a:lstStyle/>
        <a:p>
          <a:endParaRPr lang="en-US"/>
        </a:p>
      </dgm:t>
    </dgm:pt>
    <dgm:pt modelId="{18C44C79-6E0D-4290-9394-C7D1616EA9E7}" type="pres">
      <dgm:prSet presAssocID="{2EFC5DDF-44C4-4203-AE05-1405CB65DE89}" presName="parentText" presStyleLbl="node1" presStyleIdx="0" presStyleCnt="1" custLinFactNeighborX="0" custLinFactNeighborY="2986">
        <dgm:presLayoutVars>
          <dgm:chMax val="0"/>
          <dgm:bulletEnabled val="1"/>
        </dgm:presLayoutVars>
      </dgm:prSet>
      <dgm:spPr/>
      <dgm:t>
        <a:bodyPr/>
        <a:lstStyle/>
        <a:p>
          <a:endParaRPr lang="en-US"/>
        </a:p>
      </dgm:t>
    </dgm:pt>
  </dgm:ptLst>
  <dgm:cxnLst>
    <dgm:cxn modelId="{936ADC54-4747-4374-81D7-4CB17192AEA1}" srcId="{24A1A8EE-2BF0-43D7-88EB-4AFD7B7F9F50}" destId="{2EFC5DDF-44C4-4203-AE05-1405CB65DE89}" srcOrd="0" destOrd="0" parTransId="{2C161264-6078-4D53-8A44-7674399E8E31}" sibTransId="{171FE639-2D7B-4EA7-A06F-73710A3B602E}"/>
    <dgm:cxn modelId="{A0509A79-7B16-486B-B434-948C19551C73}" type="presOf" srcId="{24A1A8EE-2BF0-43D7-88EB-4AFD7B7F9F50}" destId="{1324ED86-B59A-432C-A4D7-48A65F9AE211}" srcOrd="0" destOrd="0" presId="urn:microsoft.com/office/officeart/2005/8/layout/vList2"/>
    <dgm:cxn modelId="{943EFFD3-CC90-45DD-91B8-F5EE1EAD032B}" type="presOf" srcId="{2EFC5DDF-44C4-4203-AE05-1405CB65DE89}" destId="{18C44C79-6E0D-4290-9394-C7D1616EA9E7}" srcOrd="0" destOrd="0" presId="urn:microsoft.com/office/officeart/2005/8/layout/vList2"/>
    <dgm:cxn modelId="{C301024E-DFF7-4C0E-81F3-B7F55D15EB3F}" type="presParOf" srcId="{1324ED86-B59A-432C-A4D7-48A65F9AE211}" destId="{18C44C79-6E0D-4290-9394-C7D1616EA9E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45C40AF-FB65-4677-B964-D0EC353AD903}" type="doc">
      <dgm:prSet loTypeId="urn:microsoft.com/office/officeart/2005/8/layout/vList2" loCatId="list" qsTypeId="urn:microsoft.com/office/officeart/2005/8/quickstyle/simple3" qsCatId="simple" csTypeId="urn:microsoft.com/office/officeart/2005/8/colors/colorful2" csCatId="colorful"/>
      <dgm:spPr/>
      <dgm:t>
        <a:bodyPr/>
        <a:lstStyle/>
        <a:p>
          <a:endParaRPr lang="en-IN"/>
        </a:p>
      </dgm:t>
    </dgm:pt>
    <dgm:pt modelId="{D35D7102-9070-465C-A72A-7D0F2F94BBB7}">
      <dgm:prSet custT="1"/>
      <dgm:spPr/>
      <dgm:t>
        <a:bodyPr/>
        <a:lstStyle/>
        <a:p>
          <a:pPr algn="ctr"/>
          <a:r>
            <a:rPr lang="en-IN" sz="2400" b="1" i="0"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dgm:t>
    </dgm:pt>
    <dgm:pt modelId="{D314A1A3-FEA2-4716-84CE-A065573DA2F1}" type="parTrans" cxnId="{3204DFEB-A3DF-4807-BF6A-8AD1AC270AE8}">
      <dgm:prSet/>
      <dgm:spPr/>
      <dgm:t>
        <a:bodyPr/>
        <a:lstStyle/>
        <a:p>
          <a:endParaRPr lang="en-IN"/>
        </a:p>
      </dgm:t>
    </dgm:pt>
    <dgm:pt modelId="{CA67346E-1A54-4BC9-8EBB-ABE29A10BEF1}" type="sibTrans" cxnId="{3204DFEB-A3DF-4807-BF6A-8AD1AC270AE8}">
      <dgm:prSet/>
      <dgm:spPr/>
      <dgm:t>
        <a:bodyPr/>
        <a:lstStyle/>
        <a:p>
          <a:endParaRPr lang="en-IN"/>
        </a:p>
      </dgm:t>
    </dgm:pt>
    <dgm:pt modelId="{1322CFDA-1A95-4141-9E3C-6FE00F539FC2}" type="pres">
      <dgm:prSet presAssocID="{545C40AF-FB65-4677-B964-D0EC353AD903}" presName="linear" presStyleCnt="0">
        <dgm:presLayoutVars>
          <dgm:animLvl val="lvl"/>
          <dgm:resizeHandles val="exact"/>
        </dgm:presLayoutVars>
      </dgm:prSet>
      <dgm:spPr/>
      <dgm:t>
        <a:bodyPr/>
        <a:lstStyle/>
        <a:p>
          <a:endParaRPr lang="en-US"/>
        </a:p>
      </dgm:t>
    </dgm:pt>
    <dgm:pt modelId="{70D73A7D-87BA-45C1-8C4F-7424D172855A}" type="pres">
      <dgm:prSet presAssocID="{D35D7102-9070-465C-A72A-7D0F2F94BBB7}" presName="parentText" presStyleLbl="node1" presStyleIdx="0" presStyleCnt="1" custLinFactY="-125033" custLinFactNeighborX="-308" custLinFactNeighborY="-200000">
        <dgm:presLayoutVars>
          <dgm:chMax val="0"/>
          <dgm:bulletEnabled val="1"/>
        </dgm:presLayoutVars>
      </dgm:prSet>
      <dgm:spPr/>
      <dgm:t>
        <a:bodyPr/>
        <a:lstStyle/>
        <a:p>
          <a:endParaRPr lang="en-US"/>
        </a:p>
      </dgm:t>
    </dgm:pt>
  </dgm:ptLst>
  <dgm:cxnLst>
    <dgm:cxn modelId="{1D49EAB2-4BA1-4A7E-B9C8-FBCACE79A6D3}" type="presOf" srcId="{545C40AF-FB65-4677-B964-D0EC353AD903}" destId="{1322CFDA-1A95-4141-9E3C-6FE00F539FC2}" srcOrd="0" destOrd="0" presId="urn:microsoft.com/office/officeart/2005/8/layout/vList2"/>
    <dgm:cxn modelId="{3204DFEB-A3DF-4807-BF6A-8AD1AC270AE8}" srcId="{545C40AF-FB65-4677-B964-D0EC353AD903}" destId="{D35D7102-9070-465C-A72A-7D0F2F94BBB7}" srcOrd="0" destOrd="0" parTransId="{D314A1A3-FEA2-4716-84CE-A065573DA2F1}" sibTransId="{CA67346E-1A54-4BC9-8EBB-ABE29A10BEF1}"/>
    <dgm:cxn modelId="{FB5F920F-65D9-49E9-98A1-1167D8FDC33D}" type="presOf" srcId="{D35D7102-9070-465C-A72A-7D0F2F94BBB7}" destId="{70D73A7D-87BA-45C1-8C4F-7424D172855A}" srcOrd="0" destOrd="0" presId="urn:microsoft.com/office/officeart/2005/8/layout/vList2"/>
    <dgm:cxn modelId="{AADA61DD-E7A0-4913-9ABB-BFC6463EE12F}" type="presParOf" srcId="{1322CFDA-1A95-4141-9E3C-6FE00F539FC2}" destId="{70D73A7D-87BA-45C1-8C4F-7424D172855A}"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9CBFC55-7C8B-49A3-8C43-B3B9A01F98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C2BB73E-2A96-45E7-8272-7F8404DF9C07}">
      <dgm:prSet/>
      <dgm:spPr/>
      <dgm:t>
        <a:bodyPr/>
        <a:lstStyle/>
        <a:p>
          <a:r>
            <a:rPr lang="en-US" dirty="0"/>
            <a:t>	Now-a-days different pattern of digital clocks are available in market. Most of them are of very high price and low quality. Many of those cannot provide the time accurately for longer period as those are designed with timer IC’s like 555 timer. Again some digital clocks loss their data whenever the power supply shuts down. But our designed multipurpose digital clock is accurate because of its Real Time Clock module that keeps track of the system time and update.</a:t>
          </a:r>
          <a:endParaRPr lang="en-IN" dirty="0"/>
        </a:p>
      </dgm:t>
    </dgm:pt>
    <dgm:pt modelId="{BEC0282B-0FE6-4709-AF6C-68ADABF41CC3}" type="parTrans" cxnId="{6ABBC58E-0A8A-4404-BA3B-32151E1E2FF8}">
      <dgm:prSet/>
      <dgm:spPr/>
      <dgm:t>
        <a:bodyPr/>
        <a:lstStyle/>
        <a:p>
          <a:endParaRPr lang="en-IN"/>
        </a:p>
      </dgm:t>
    </dgm:pt>
    <dgm:pt modelId="{BAF4DFF0-D634-43BD-A345-E7011B2A1A2C}" type="sibTrans" cxnId="{6ABBC58E-0A8A-4404-BA3B-32151E1E2FF8}">
      <dgm:prSet/>
      <dgm:spPr/>
      <dgm:t>
        <a:bodyPr/>
        <a:lstStyle/>
        <a:p>
          <a:endParaRPr lang="en-IN"/>
        </a:p>
      </dgm:t>
    </dgm:pt>
    <dgm:pt modelId="{D49DE1AB-DE02-4BD0-AD34-5AB6FE63999B}" type="pres">
      <dgm:prSet presAssocID="{29CBFC55-7C8B-49A3-8C43-B3B9A01F98DF}" presName="linear" presStyleCnt="0">
        <dgm:presLayoutVars>
          <dgm:animLvl val="lvl"/>
          <dgm:resizeHandles val="exact"/>
        </dgm:presLayoutVars>
      </dgm:prSet>
      <dgm:spPr/>
      <dgm:t>
        <a:bodyPr/>
        <a:lstStyle/>
        <a:p>
          <a:endParaRPr lang="en-US"/>
        </a:p>
      </dgm:t>
    </dgm:pt>
    <dgm:pt modelId="{19A32828-DA9A-4394-AABD-BECFA010AB57}" type="pres">
      <dgm:prSet presAssocID="{6C2BB73E-2A96-45E7-8272-7F8404DF9C07}" presName="parentText" presStyleLbl="node1" presStyleIdx="0" presStyleCnt="1">
        <dgm:presLayoutVars>
          <dgm:chMax val="0"/>
          <dgm:bulletEnabled val="1"/>
        </dgm:presLayoutVars>
      </dgm:prSet>
      <dgm:spPr/>
      <dgm:t>
        <a:bodyPr/>
        <a:lstStyle/>
        <a:p>
          <a:endParaRPr lang="en-US"/>
        </a:p>
      </dgm:t>
    </dgm:pt>
  </dgm:ptLst>
  <dgm:cxnLst>
    <dgm:cxn modelId="{D406C779-07CB-4A45-88A3-A06EDB6FBD2C}" type="presOf" srcId="{6C2BB73E-2A96-45E7-8272-7F8404DF9C07}" destId="{19A32828-DA9A-4394-AABD-BECFA010AB57}" srcOrd="0" destOrd="0" presId="urn:microsoft.com/office/officeart/2005/8/layout/vList2"/>
    <dgm:cxn modelId="{86959875-09AA-49A1-8A31-6AC1E3D493F9}" type="presOf" srcId="{29CBFC55-7C8B-49A3-8C43-B3B9A01F98DF}" destId="{D49DE1AB-DE02-4BD0-AD34-5AB6FE63999B}" srcOrd="0" destOrd="0" presId="urn:microsoft.com/office/officeart/2005/8/layout/vList2"/>
    <dgm:cxn modelId="{6ABBC58E-0A8A-4404-BA3B-32151E1E2FF8}" srcId="{29CBFC55-7C8B-49A3-8C43-B3B9A01F98DF}" destId="{6C2BB73E-2A96-45E7-8272-7F8404DF9C07}" srcOrd="0" destOrd="0" parTransId="{BEC0282B-0FE6-4709-AF6C-68ADABF41CC3}" sibTransId="{BAF4DFF0-D634-43BD-A345-E7011B2A1A2C}"/>
    <dgm:cxn modelId="{CEC8FA02-06C1-4891-AB78-D1FDDFBFBC17}" type="presParOf" srcId="{D49DE1AB-DE02-4BD0-AD34-5AB6FE63999B}" destId="{19A32828-DA9A-4394-AABD-BECFA010AB57}"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840358-86D0-4ED5-98CE-B36283A5E9A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E7E6821-303F-477C-9108-CA22A1BF1536}">
      <dgm:prSet custT="1"/>
      <dgm:spPr/>
      <dgm:t>
        <a:bodyPr/>
        <a:lstStyle/>
        <a:p>
          <a:r>
            <a:rPr lang="en-IN" sz="1400" dirty="0">
              <a:latin typeface="Times New Roman" panose="02020603050405020304" pitchFamily="18" charset="0"/>
              <a:cs typeface="Times New Roman" panose="02020603050405020304" pitchFamily="18" charset="0"/>
            </a:rPr>
            <a:t>1 </a:t>
          </a:r>
          <a:r>
            <a:rPr lang="en-IN" sz="1400" dirty="0" smtClean="0">
              <a:latin typeface="Times New Roman" panose="02020603050405020304" pitchFamily="18" charset="0"/>
              <a:cs typeface="Times New Roman" panose="02020603050405020304" pitchFamily="18" charset="0"/>
            </a:rPr>
            <a:t> ABSTRACT</a:t>
          </a:r>
          <a:endParaRPr lang="en-IN" sz="1400" dirty="0">
            <a:latin typeface="Times New Roman" panose="02020603050405020304" pitchFamily="18" charset="0"/>
            <a:cs typeface="Times New Roman" panose="02020603050405020304" pitchFamily="18" charset="0"/>
          </a:endParaRPr>
        </a:p>
      </dgm:t>
    </dgm:pt>
    <dgm:pt modelId="{46C81D8D-6883-4E45-BD74-5650C19BBDE9}" type="parTrans" cxnId="{0362F59D-437F-462D-A97B-D6A92850B043}">
      <dgm:prSet/>
      <dgm:spPr/>
      <dgm:t>
        <a:bodyPr/>
        <a:lstStyle/>
        <a:p>
          <a:endParaRPr lang="en-IN"/>
        </a:p>
      </dgm:t>
    </dgm:pt>
    <dgm:pt modelId="{44A53CE1-F4C7-4B77-9A23-A9CB5F4E1EAA}" type="sibTrans" cxnId="{0362F59D-437F-462D-A97B-D6A92850B043}">
      <dgm:prSet/>
      <dgm:spPr/>
      <dgm:t>
        <a:bodyPr/>
        <a:lstStyle/>
        <a:p>
          <a:endParaRPr lang="en-IN"/>
        </a:p>
      </dgm:t>
    </dgm:pt>
    <dgm:pt modelId="{B6A111F1-3BC0-45CC-A206-EC44ABD881C9}">
      <dgm:prSet custT="1"/>
      <dgm:spPr/>
      <dgm:t>
        <a:bodyPr/>
        <a:lstStyle/>
        <a:p>
          <a:r>
            <a:rPr lang="en-IN" sz="1400" dirty="0">
              <a:latin typeface="Times New Roman" panose="02020603050405020304" pitchFamily="18" charset="0"/>
              <a:cs typeface="Times New Roman" panose="02020603050405020304" pitchFamily="18" charset="0"/>
            </a:rPr>
            <a:t>2 </a:t>
          </a:r>
          <a:r>
            <a:rPr lang="en-IN" sz="1400" dirty="0" smtClean="0">
              <a:latin typeface="Times New Roman" panose="02020603050405020304" pitchFamily="18" charset="0"/>
              <a:cs typeface="Times New Roman" panose="02020603050405020304" pitchFamily="18" charset="0"/>
            </a:rPr>
            <a:t> INTRODUCTION</a:t>
          </a:r>
          <a:endParaRPr lang="en-IN" sz="1400" dirty="0">
            <a:latin typeface="Times New Roman" panose="02020603050405020304" pitchFamily="18" charset="0"/>
            <a:cs typeface="Times New Roman" panose="02020603050405020304" pitchFamily="18" charset="0"/>
          </a:endParaRPr>
        </a:p>
      </dgm:t>
    </dgm:pt>
    <dgm:pt modelId="{24714D2B-A59E-4A8E-919E-7C0C6FB6EE82}" type="parTrans" cxnId="{1F6C9040-43A0-4DBC-A88D-2E14CB3C281E}">
      <dgm:prSet/>
      <dgm:spPr/>
      <dgm:t>
        <a:bodyPr/>
        <a:lstStyle/>
        <a:p>
          <a:endParaRPr lang="en-IN"/>
        </a:p>
      </dgm:t>
    </dgm:pt>
    <dgm:pt modelId="{B82C2B6E-DA31-4555-A6EA-631DD8F86B08}" type="sibTrans" cxnId="{1F6C9040-43A0-4DBC-A88D-2E14CB3C281E}">
      <dgm:prSet/>
      <dgm:spPr/>
      <dgm:t>
        <a:bodyPr/>
        <a:lstStyle/>
        <a:p>
          <a:endParaRPr lang="en-IN"/>
        </a:p>
      </dgm:t>
    </dgm:pt>
    <dgm:pt modelId="{73843E12-E712-4318-95A3-EEBEC064784D}">
      <dgm:prSet custT="1"/>
      <dgm:spPr/>
      <dgm:t>
        <a:bodyPr/>
        <a:lstStyle/>
        <a:p>
          <a:r>
            <a:rPr lang="en-IN" sz="1400" dirty="0" smtClean="0">
              <a:latin typeface="Times New Roman" panose="02020603050405020304" pitchFamily="18" charset="0"/>
              <a:cs typeface="Times New Roman" panose="02020603050405020304" pitchFamily="18" charset="0"/>
            </a:rPr>
            <a:t>5  BLOCK </a:t>
          </a:r>
          <a:r>
            <a:rPr lang="en-IN" sz="1400" dirty="0">
              <a:latin typeface="Times New Roman" panose="02020603050405020304" pitchFamily="18" charset="0"/>
              <a:cs typeface="Times New Roman" panose="02020603050405020304" pitchFamily="18" charset="0"/>
            </a:rPr>
            <a:t>DIAGRAM</a:t>
          </a:r>
        </a:p>
      </dgm:t>
    </dgm:pt>
    <dgm:pt modelId="{3D8C0096-2DB4-45AC-B822-959213037011}" type="parTrans" cxnId="{08913D1A-D703-4DBC-888B-5BFADEA15761}">
      <dgm:prSet/>
      <dgm:spPr/>
      <dgm:t>
        <a:bodyPr/>
        <a:lstStyle/>
        <a:p>
          <a:endParaRPr lang="en-IN"/>
        </a:p>
      </dgm:t>
    </dgm:pt>
    <dgm:pt modelId="{E86E8316-F678-490E-9D55-6CC44025C4D2}" type="sibTrans" cxnId="{08913D1A-D703-4DBC-888B-5BFADEA15761}">
      <dgm:prSet/>
      <dgm:spPr/>
      <dgm:t>
        <a:bodyPr/>
        <a:lstStyle/>
        <a:p>
          <a:endParaRPr lang="en-IN"/>
        </a:p>
      </dgm:t>
    </dgm:pt>
    <dgm:pt modelId="{4B247959-49F8-4FEA-8C86-C3A9264F630E}">
      <dgm:prSet custT="1"/>
      <dgm:spPr/>
      <dgm:t>
        <a:bodyPr/>
        <a:lstStyle/>
        <a:p>
          <a:r>
            <a:rPr lang="en-IN" sz="1400" dirty="0" smtClean="0">
              <a:latin typeface="Times New Roman" panose="02020603050405020304" pitchFamily="18" charset="0"/>
              <a:cs typeface="Times New Roman" panose="02020603050405020304" pitchFamily="18" charset="0"/>
            </a:rPr>
            <a:t>8  HARDWARE </a:t>
          </a:r>
          <a:r>
            <a:rPr lang="en-IN" sz="1400" dirty="0">
              <a:latin typeface="Times New Roman" panose="02020603050405020304" pitchFamily="18" charset="0"/>
              <a:cs typeface="Times New Roman" panose="02020603050405020304" pitchFamily="18" charset="0"/>
            </a:rPr>
            <a:t>COMPONENTS REQUIRED</a:t>
          </a:r>
        </a:p>
      </dgm:t>
    </dgm:pt>
    <dgm:pt modelId="{0ACA0181-E55B-4EB9-950F-57912361B188}" type="parTrans" cxnId="{34D658B2-1573-482B-B109-B8FB04567F23}">
      <dgm:prSet/>
      <dgm:spPr/>
      <dgm:t>
        <a:bodyPr/>
        <a:lstStyle/>
        <a:p>
          <a:endParaRPr lang="en-IN"/>
        </a:p>
      </dgm:t>
    </dgm:pt>
    <dgm:pt modelId="{78FC5631-29F8-454A-9947-8952E1BD595F}" type="sibTrans" cxnId="{34D658B2-1573-482B-B109-B8FB04567F23}">
      <dgm:prSet/>
      <dgm:spPr/>
      <dgm:t>
        <a:bodyPr/>
        <a:lstStyle/>
        <a:p>
          <a:endParaRPr lang="en-IN"/>
        </a:p>
      </dgm:t>
    </dgm:pt>
    <dgm:pt modelId="{A63BD041-28E8-4291-BF9E-7AB060FA7B31}">
      <dgm:prSet custT="1"/>
      <dgm:spPr/>
      <dgm:t>
        <a:bodyPr/>
        <a:lstStyle/>
        <a:p>
          <a:r>
            <a:rPr lang="en-IN" sz="1400" dirty="0" smtClean="0">
              <a:latin typeface="Times New Roman" panose="02020603050405020304" pitchFamily="18" charset="0"/>
              <a:cs typeface="Times New Roman" panose="02020603050405020304" pitchFamily="18" charset="0"/>
            </a:rPr>
            <a:t>10 </a:t>
          </a:r>
          <a:r>
            <a:rPr lang="en-IN" sz="1400" dirty="0">
              <a:latin typeface="Times New Roman" panose="02020603050405020304" pitchFamily="18" charset="0"/>
              <a:cs typeface="Times New Roman" panose="02020603050405020304" pitchFamily="18" charset="0"/>
            </a:rPr>
            <a:t>PROGRM DESCRIPTION</a:t>
          </a:r>
        </a:p>
      </dgm:t>
    </dgm:pt>
    <dgm:pt modelId="{D0F710D9-BF73-4A46-94DA-67EDC320409A}" type="parTrans" cxnId="{86E046AF-01AF-4426-94D2-7080B80EE61F}">
      <dgm:prSet/>
      <dgm:spPr/>
      <dgm:t>
        <a:bodyPr/>
        <a:lstStyle/>
        <a:p>
          <a:endParaRPr lang="en-IN"/>
        </a:p>
      </dgm:t>
    </dgm:pt>
    <dgm:pt modelId="{E441605D-F1EA-4C4C-A8AA-FFE8EBC9CB73}" type="sibTrans" cxnId="{86E046AF-01AF-4426-94D2-7080B80EE61F}">
      <dgm:prSet/>
      <dgm:spPr/>
      <dgm:t>
        <a:bodyPr/>
        <a:lstStyle/>
        <a:p>
          <a:endParaRPr lang="en-IN"/>
        </a:p>
      </dgm:t>
    </dgm:pt>
    <dgm:pt modelId="{6EAF9652-DF38-46FA-BEA0-82331200080C}">
      <dgm:prSet custT="1"/>
      <dgm:spPr/>
      <dgm:t>
        <a:bodyPr/>
        <a:lstStyle/>
        <a:p>
          <a:r>
            <a:rPr lang="en-IN" sz="1400" dirty="0" smtClean="0">
              <a:latin typeface="Times New Roman" panose="02020603050405020304" pitchFamily="18" charset="0"/>
              <a:cs typeface="Times New Roman" panose="02020603050405020304" pitchFamily="18" charset="0"/>
            </a:rPr>
            <a:t>12 </a:t>
          </a:r>
          <a:r>
            <a:rPr lang="en-IN" sz="1400" dirty="0">
              <a:latin typeface="Times New Roman" panose="02020603050405020304" pitchFamily="18" charset="0"/>
              <a:cs typeface="Times New Roman" panose="02020603050405020304" pitchFamily="18" charset="0"/>
            </a:rPr>
            <a:t>APPLICATIONS</a:t>
          </a:r>
        </a:p>
      </dgm:t>
    </dgm:pt>
    <dgm:pt modelId="{87FC0187-1E1A-43D8-9D4F-FF6DE3E80348}" type="parTrans" cxnId="{A876D828-14D5-4BD9-A768-B72BD53D4B0B}">
      <dgm:prSet/>
      <dgm:spPr/>
      <dgm:t>
        <a:bodyPr/>
        <a:lstStyle/>
        <a:p>
          <a:endParaRPr lang="en-IN"/>
        </a:p>
      </dgm:t>
    </dgm:pt>
    <dgm:pt modelId="{89938B50-EFAF-4867-80F3-3D525E7761A5}" type="sibTrans" cxnId="{A876D828-14D5-4BD9-A768-B72BD53D4B0B}">
      <dgm:prSet/>
      <dgm:spPr/>
      <dgm:t>
        <a:bodyPr/>
        <a:lstStyle/>
        <a:p>
          <a:endParaRPr lang="en-IN"/>
        </a:p>
      </dgm:t>
    </dgm:pt>
    <dgm:pt modelId="{B8807DDA-14EF-4D92-9CC2-96D68A46BF62}">
      <dgm:prSet custT="1"/>
      <dgm:spPr/>
      <dgm:t>
        <a:bodyPr/>
        <a:lstStyle/>
        <a:p>
          <a:r>
            <a:rPr lang="en-IN" sz="1400" dirty="0" smtClean="0">
              <a:latin typeface="Times New Roman" panose="02020603050405020304" pitchFamily="18" charset="0"/>
              <a:cs typeface="Times New Roman" panose="02020603050405020304" pitchFamily="18" charset="0"/>
            </a:rPr>
            <a:t>13 </a:t>
          </a:r>
          <a:r>
            <a:rPr lang="en-IN" sz="1400" dirty="0">
              <a:latin typeface="Times New Roman" panose="02020603050405020304" pitchFamily="18" charset="0"/>
              <a:cs typeface="Times New Roman" panose="02020603050405020304" pitchFamily="18" charset="0"/>
            </a:rPr>
            <a:t>CONCLUSION</a:t>
          </a:r>
        </a:p>
      </dgm:t>
    </dgm:pt>
    <dgm:pt modelId="{AEE60713-475C-485B-BCDB-D55A7A6420FF}" type="parTrans" cxnId="{17E4E1FF-B7B5-4DDB-A6E9-B4991C247E99}">
      <dgm:prSet/>
      <dgm:spPr/>
      <dgm:t>
        <a:bodyPr/>
        <a:lstStyle/>
        <a:p>
          <a:endParaRPr lang="en-IN"/>
        </a:p>
      </dgm:t>
    </dgm:pt>
    <dgm:pt modelId="{D296B6EE-0354-49FD-B8B6-D11A64FC72E7}" type="sibTrans" cxnId="{17E4E1FF-B7B5-4DDB-A6E9-B4991C247E99}">
      <dgm:prSet/>
      <dgm:spPr/>
      <dgm:t>
        <a:bodyPr/>
        <a:lstStyle/>
        <a:p>
          <a:endParaRPr lang="en-IN"/>
        </a:p>
      </dgm:t>
    </dgm:pt>
    <dgm:pt modelId="{D19D9DAE-D23F-4F99-BC2E-ED06C535FE2B}">
      <dgm:prSet custT="1"/>
      <dgm:spPr/>
      <dgm:t>
        <a:bodyPr/>
        <a:lstStyle/>
        <a:p>
          <a:r>
            <a:rPr lang="en-IN" sz="1400" dirty="0" smtClean="0">
              <a:latin typeface="Times New Roman" panose="02020603050405020304" pitchFamily="18" charset="0"/>
              <a:cs typeface="Times New Roman" panose="02020603050405020304" pitchFamily="18" charset="0"/>
            </a:rPr>
            <a:t>6  CIRCUIT </a:t>
          </a:r>
          <a:r>
            <a:rPr lang="en-IN" sz="1400" dirty="0">
              <a:latin typeface="Times New Roman" panose="02020603050405020304" pitchFamily="18" charset="0"/>
              <a:cs typeface="Times New Roman" panose="02020603050405020304" pitchFamily="18" charset="0"/>
            </a:rPr>
            <a:t>DIAGRAM</a:t>
          </a:r>
        </a:p>
      </dgm:t>
    </dgm:pt>
    <dgm:pt modelId="{A2A2C0CE-2B15-46D3-9A01-EA571D4A9D35}" type="parTrans" cxnId="{6204E0C6-FFBA-4703-AAE9-AC518C57773B}">
      <dgm:prSet/>
      <dgm:spPr/>
      <dgm:t>
        <a:bodyPr/>
        <a:lstStyle/>
        <a:p>
          <a:endParaRPr lang="en-IN"/>
        </a:p>
      </dgm:t>
    </dgm:pt>
    <dgm:pt modelId="{34E3A165-847F-4EBB-A058-B9AFB7228679}" type="sibTrans" cxnId="{6204E0C6-FFBA-4703-AAE9-AC518C57773B}">
      <dgm:prSet/>
      <dgm:spPr/>
      <dgm:t>
        <a:bodyPr/>
        <a:lstStyle/>
        <a:p>
          <a:endParaRPr lang="en-IN"/>
        </a:p>
      </dgm:t>
    </dgm:pt>
    <dgm:pt modelId="{9D713658-5B06-4F4B-AF61-E1A4EF773201}">
      <dgm:prSet custT="1"/>
      <dgm:spPr/>
      <dgm:t>
        <a:bodyPr/>
        <a:lstStyle/>
        <a:p>
          <a:r>
            <a:rPr lang="en-IN" sz="1400" dirty="0" smtClean="0">
              <a:latin typeface="Times New Roman" panose="02020603050405020304" pitchFamily="18" charset="0"/>
              <a:cs typeface="Times New Roman" panose="02020603050405020304" pitchFamily="18" charset="0"/>
            </a:rPr>
            <a:t>9  DESCRIPTION </a:t>
          </a:r>
          <a:r>
            <a:rPr lang="en-IN" sz="1400" dirty="0">
              <a:latin typeface="Times New Roman" panose="02020603050405020304" pitchFamily="18" charset="0"/>
              <a:cs typeface="Times New Roman" panose="02020603050405020304" pitchFamily="18" charset="0"/>
            </a:rPr>
            <a:t>OF </a:t>
          </a:r>
          <a:r>
            <a:rPr lang="en-IN" sz="1400" dirty="0" smtClean="0">
              <a:latin typeface="Times New Roman" panose="02020603050405020304" pitchFamily="18" charset="0"/>
              <a:cs typeface="Times New Roman" panose="02020603050405020304" pitchFamily="18" charset="0"/>
            </a:rPr>
            <a:t>COMPONENTS</a:t>
          </a:r>
          <a:endParaRPr lang="en-IN" sz="1400" dirty="0">
            <a:latin typeface="Times New Roman" panose="02020603050405020304" pitchFamily="18" charset="0"/>
            <a:cs typeface="Times New Roman" panose="02020603050405020304" pitchFamily="18" charset="0"/>
          </a:endParaRPr>
        </a:p>
      </dgm:t>
    </dgm:pt>
    <dgm:pt modelId="{EAB3815A-FE91-4724-B84F-49CDB3B293F7}" type="parTrans" cxnId="{BDC7ECE0-7CA6-47B9-B106-0A057C57DF56}">
      <dgm:prSet/>
      <dgm:spPr/>
      <dgm:t>
        <a:bodyPr/>
        <a:lstStyle/>
        <a:p>
          <a:endParaRPr lang="en-IN"/>
        </a:p>
      </dgm:t>
    </dgm:pt>
    <dgm:pt modelId="{37AF8B32-249D-4727-9B09-B4300A1F340D}" type="sibTrans" cxnId="{BDC7ECE0-7CA6-47B9-B106-0A057C57DF56}">
      <dgm:prSet/>
      <dgm:spPr/>
      <dgm:t>
        <a:bodyPr/>
        <a:lstStyle/>
        <a:p>
          <a:endParaRPr lang="en-IN"/>
        </a:p>
      </dgm:t>
    </dgm:pt>
    <dgm:pt modelId="{5C22A136-8A2A-41CD-ABF2-1441D34620D1}">
      <dgm:prSet custT="1"/>
      <dgm:spPr/>
      <dgm:t>
        <a:bodyPr/>
        <a:lstStyle/>
        <a:p>
          <a:r>
            <a:rPr lang="en-IN" sz="1400" dirty="0" smtClean="0">
              <a:latin typeface="Times New Roman" panose="02020603050405020304" pitchFamily="18" charset="0"/>
              <a:cs typeface="Times New Roman" panose="02020603050405020304" pitchFamily="18" charset="0"/>
            </a:rPr>
            <a:t>7  </a:t>
          </a:r>
          <a:r>
            <a:rPr lang="en-IN" sz="1400" dirty="0">
              <a:latin typeface="Times New Roman" panose="02020603050405020304" pitchFamily="18" charset="0"/>
              <a:cs typeface="Times New Roman" panose="02020603050405020304" pitchFamily="18" charset="0"/>
            </a:rPr>
            <a:t>WORKING OF CIRCUIT</a:t>
          </a:r>
        </a:p>
      </dgm:t>
    </dgm:pt>
    <dgm:pt modelId="{4C9E282E-B64B-4A3B-8C1F-816DF641231B}" type="parTrans" cxnId="{10E5595C-B6A4-4610-9872-7A80B3727E8D}">
      <dgm:prSet/>
      <dgm:spPr/>
      <dgm:t>
        <a:bodyPr/>
        <a:lstStyle/>
        <a:p>
          <a:endParaRPr lang="en-IN"/>
        </a:p>
      </dgm:t>
    </dgm:pt>
    <dgm:pt modelId="{A3BE3822-8CD6-48FB-B082-0DDE065AF6E6}" type="sibTrans" cxnId="{10E5595C-B6A4-4610-9872-7A80B3727E8D}">
      <dgm:prSet/>
      <dgm:spPr/>
      <dgm:t>
        <a:bodyPr/>
        <a:lstStyle/>
        <a:p>
          <a:endParaRPr lang="en-IN"/>
        </a:p>
      </dgm:t>
    </dgm:pt>
    <dgm:pt modelId="{8EDB2912-80E9-465C-8236-F641E50C6FB6}">
      <dgm:prSet custT="1"/>
      <dgm:spPr/>
      <dgm:t>
        <a:bodyPr/>
        <a:lstStyle/>
        <a:p>
          <a:r>
            <a:rPr lang="en-IN" sz="1400" dirty="0" smtClean="0">
              <a:latin typeface="Times New Roman" panose="02020603050405020304" pitchFamily="18" charset="0"/>
              <a:cs typeface="Times New Roman" panose="02020603050405020304" pitchFamily="18" charset="0"/>
            </a:rPr>
            <a:t>14 </a:t>
          </a:r>
          <a:r>
            <a:rPr lang="en-IN" sz="1400" dirty="0">
              <a:latin typeface="Times New Roman" panose="02020603050405020304" pitchFamily="18" charset="0"/>
              <a:cs typeface="Times New Roman" panose="02020603050405020304" pitchFamily="18" charset="0"/>
            </a:rPr>
            <a:t>REFERENCES</a:t>
          </a:r>
        </a:p>
      </dgm:t>
    </dgm:pt>
    <dgm:pt modelId="{D61541F5-2F85-4E27-8D42-8571B3C01033}" type="parTrans" cxnId="{722558E0-B26F-4C63-B083-83541A6FE8F4}">
      <dgm:prSet/>
      <dgm:spPr/>
      <dgm:t>
        <a:bodyPr/>
        <a:lstStyle/>
        <a:p>
          <a:endParaRPr lang="en-IN"/>
        </a:p>
      </dgm:t>
    </dgm:pt>
    <dgm:pt modelId="{E5C3E13C-DD62-4C23-A7EE-B26201443CA5}" type="sibTrans" cxnId="{722558E0-B26F-4C63-B083-83541A6FE8F4}">
      <dgm:prSet/>
      <dgm:spPr/>
      <dgm:t>
        <a:bodyPr/>
        <a:lstStyle/>
        <a:p>
          <a:endParaRPr lang="en-IN"/>
        </a:p>
      </dgm:t>
    </dgm:pt>
    <dgm:pt modelId="{F4FA62A1-F368-4803-8287-76DA0CDF5133}">
      <dgm:prSet custT="1"/>
      <dgm:spPr/>
      <dgm:t>
        <a:bodyPr/>
        <a:lstStyle/>
        <a:p>
          <a:r>
            <a:rPr lang="en-US" sz="1400" dirty="0" smtClean="0">
              <a:latin typeface="Times New Roman" pitchFamily="18" charset="0"/>
              <a:cs typeface="Times New Roman" pitchFamily="18" charset="0"/>
            </a:rPr>
            <a:t>3  LITERATURE SURVEY </a:t>
          </a:r>
          <a:endParaRPr lang="en-US" sz="1400" dirty="0">
            <a:latin typeface="Times New Roman" pitchFamily="18" charset="0"/>
            <a:cs typeface="Times New Roman" pitchFamily="18" charset="0"/>
          </a:endParaRPr>
        </a:p>
      </dgm:t>
    </dgm:pt>
    <dgm:pt modelId="{98E4B9FD-F8EA-49C5-9FC3-75564F7B1A8C}" type="parTrans" cxnId="{7538012E-18F0-4997-B95A-F2BE695130CB}">
      <dgm:prSet/>
      <dgm:spPr/>
    </dgm:pt>
    <dgm:pt modelId="{5EEAA44A-63C5-4801-AA6E-5D8DF360CF50}" type="sibTrans" cxnId="{7538012E-18F0-4997-B95A-F2BE695130CB}">
      <dgm:prSet/>
      <dgm:spPr/>
    </dgm:pt>
    <dgm:pt modelId="{490D3443-0435-4607-A515-015392C0B743}">
      <dgm:prSet custT="1"/>
      <dgm:spPr/>
      <dgm:t>
        <a:bodyPr/>
        <a:lstStyle/>
        <a:p>
          <a:r>
            <a:rPr lang="en-US" sz="1400" dirty="0" smtClean="0">
              <a:latin typeface="Times New Roman" pitchFamily="18" charset="0"/>
              <a:cs typeface="Times New Roman" pitchFamily="18" charset="0"/>
            </a:rPr>
            <a:t>4  LIMITATIONS</a:t>
          </a:r>
          <a:endParaRPr lang="en-US" sz="1400" dirty="0">
            <a:latin typeface="Times New Roman" pitchFamily="18" charset="0"/>
            <a:cs typeface="Times New Roman" pitchFamily="18" charset="0"/>
          </a:endParaRPr>
        </a:p>
      </dgm:t>
    </dgm:pt>
    <dgm:pt modelId="{50EF372E-1678-4628-B75C-F6810C6F3EB7}" type="parTrans" cxnId="{685FD473-AE50-4098-B5A3-F1CEA4CA256D}">
      <dgm:prSet/>
      <dgm:spPr/>
    </dgm:pt>
    <dgm:pt modelId="{3ACFF191-9AEB-4E07-A538-690646A430DD}" type="sibTrans" cxnId="{685FD473-AE50-4098-B5A3-F1CEA4CA256D}">
      <dgm:prSet/>
      <dgm:spPr/>
    </dgm:pt>
    <dgm:pt modelId="{6C422E9D-30AE-4F4E-A0E2-905A7F3C5732}">
      <dgm:prSet custT="1"/>
      <dgm:spPr/>
      <dgm:t>
        <a:bodyPr/>
        <a:lstStyle/>
        <a:p>
          <a:r>
            <a:rPr lang="en-IN" sz="1400" dirty="0" smtClean="0">
              <a:latin typeface="Times New Roman" panose="02020603050405020304" pitchFamily="18" charset="0"/>
              <a:cs typeface="Times New Roman" panose="02020603050405020304" pitchFamily="18" charset="0"/>
            </a:rPr>
            <a:t>11 EXPECTED RESULT</a:t>
          </a:r>
          <a:endParaRPr lang="en-IN" sz="1400" dirty="0">
            <a:latin typeface="Times New Roman" panose="02020603050405020304" pitchFamily="18" charset="0"/>
            <a:cs typeface="Times New Roman" panose="02020603050405020304" pitchFamily="18" charset="0"/>
          </a:endParaRPr>
        </a:p>
      </dgm:t>
    </dgm:pt>
    <dgm:pt modelId="{F0DAE6B2-C2A9-4575-B438-4035A3B6D9F6}" type="parTrans" cxnId="{1CE6BFE1-045C-4810-AE73-DF14D92CA9F2}">
      <dgm:prSet/>
      <dgm:spPr/>
    </dgm:pt>
    <dgm:pt modelId="{E3D3E7CB-77E5-4097-A938-F83071E8F1A6}" type="sibTrans" cxnId="{1CE6BFE1-045C-4810-AE73-DF14D92CA9F2}">
      <dgm:prSet/>
      <dgm:spPr/>
    </dgm:pt>
    <dgm:pt modelId="{6B254003-1DEC-46B3-AE3C-25D1B405DB41}" type="pres">
      <dgm:prSet presAssocID="{E8840358-86D0-4ED5-98CE-B36283A5E9A2}" presName="linear" presStyleCnt="0">
        <dgm:presLayoutVars>
          <dgm:animLvl val="lvl"/>
          <dgm:resizeHandles val="exact"/>
        </dgm:presLayoutVars>
      </dgm:prSet>
      <dgm:spPr/>
      <dgm:t>
        <a:bodyPr/>
        <a:lstStyle/>
        <a:p>
          <a:endParaRPr lang="en-US"/>
        </a:p>
      </dgm:t>
    </dgm:pt>
    <dgm:pt modelId="{88E356B9-13B4-4C1F-9067-05AC693DE435}" type="pres">
      <dgm:prSet presAssocID="{4E7E6821-303F-477C-9108-CA22A1BF1536}" presName="parentText" presStyleLbl="node1" presStyleIdx="0" presStyleCnt="14">
        <dgm:presLayoutVars>
          <dgm:chMax val="0"/>
          <dgm:bulletEnabled val="1"/>
        </dgm:presLayoutVars>
      </dgm:prSet>
      <dgm:spPr/>
      <dgm:t>
        <a:bodyPr/>
        <a:lstStyle/>
        <a:p>
          <a:endParaRPr lang="en-US"/>
        </a:p>
      </dgm:t>
    </dgm:pt>
    <dgm:pt modelId="{D2A32782-A21A-48DF-A45B-E169E0A2D71C}" type="pres">
      <dgm:prSet presAssocID="{44A53CE1-F4C7-4B77-9A23-A9CB5F4E1EAA}" presName="spacer" presStyleCnt="0"/>
      <dgm:spPr/>
    </dgm:pt>
    <dgm:pt modelId="{EED06E03-C806-452D-8C9E-DDBE98B270DF}" type="pres">
      <dgm:prSet presAssocID="{B6A111F1-3BC0-45CC-A206-EC44ABD881C9}" presName="parentText" presStyleLbl="node1" presStyleIdx="1" presStyleCnt="14" custLinFactNeighborY="90804">
        <dgm:presLayoutVars>
          <dgm:chMax val="0"/>
          <dgm:bulletEnabled val="1"/>
        </dgm:presLayoutVars>
      </dgm:prSet>
      <dgm:spPr/>
      <dgm:t>
        <a:bodyPr/>
        <a:lstStyle/>
        <a:p>
          <a:endParaRPr lang="en-US"/>
        </a:p>
      </dgm:t>
    </dgm:pt>
    <dgm:pt modelId="{17BE11DA-1986-4780-9B7A-3CCF655DC159}" type="pres">
      <dgm:prSet presAssocID="{B82C2B6E-DA31-4555-A6EA-631DD8F86B08}" presName="spacer" presStyleCnt="0"/>
      <dgm:spPr/>
    </dgm:pt>
    <dgm:pt modelId="{CC1EC4B7-F7FE-4441-8147-99A25BA5929C}" type="pres">
      <dgm:prSet presAssocID="{F4FA62A1-F368-4803-8287-76DA0CDF5133}" presName="parentText" presStyleLbl="node1" presStyleIdx="2" presStyleCnt="14">
        <dgm:presLayoutVars>
          <dgm:chMax val="0"/>
          <dgm:bulletEnabled val="1"/>
        </dgm:presLayoutVars>
      </dgm:prSet>
      <dgm:spPr/>
      <dgm:t>
        <a:bodyPr/>
        <a:lstStyle/>
        <a:p>
          <a:endParaRPr lang="en-US"/>
        </a:p>
      </dgm:t>
    </dgm:pt>
    <dgm:pt modelId="{73A60E52-2014-4CD4-B53F-C1BD5E84075D}" type="pres">
      <dgm:prSet presAssocID="{5EEAA44A-63C5-4801-AA6E-5D8DF360CF50}" presName="spacer" presStyleCnt="0"/>
      <dgm:spPr/>
    </dgm:pt>
    <dgm:pt modelId="{261AE3B2-C71B-4240-91AA-5698835314DE}" type="pres">
      <dgm:prSet presAssocID="{490D3443-0435-4607-A515-015392C0B743}" presName="parentText" presStyleLbl="node1" presStyleIdx="3" presStyleCnt="14">
        <dgm:presLayoutVars>
          <dgm:chMax val="0"/>
          <dgm:bulletEnabled val="1"/>
        </dgm:presLayoutVars>
      </dgm:prSet>
      <dgm:spPr/>
      <dgm:t>
        <a:bodyPr/>
        <a:lstStyle/>
        <a:p>
          <a:endParaRPr lang="en-US"/>
        </a:p>
      </dgm:t>
    </dgm:pt>
    <dgm:pt modelId="{7AE9A6AB-2369-437E-8CF6-40497013098C}" type="pres">
      <dgm:prSet presAssocID="{3ACFF191-9AEB-4E07-A538-690646A430DD}" presName="spacer" presStyleCnt="0"/>
      <dgm:spPr/>
    </dgm:pt>
    <dgm:pt modelId="{CE68E225-0DC7-4A1D-BDFE-9CE58D6F8BFD}" type="pres">
      <dgm:prSet presAssocID="{73843E12-E712-4318-95A3-EEBEC064784D}" presName="parentText" presStyleLbl="node1" presStyleIdx="4" presStyleCnt="14" custLinFactY="-10" custLinFactNeighborY="-100000">
        <dgm:presLayoutVars>
          <dgm:chMax val="0"/>
          <dgm:bulletEnabled val="1"/>
        </dgm:presLayoutVars>
      </dgm:prSet>
      <dgm:spPr/>
      <dgm:t>
        <a:bodyPr/>
        <a:lstStyle/>
        <a:p>
          <a:endParaRPr lang="en-US"/>
        </a:p>
      </dgm:t>
    </dgm:pt>
    <dgm:pt modelId="{A6086C64-CBB7-48F1-930C-9DAD1464DD51}" type="pres">
      <dgm:prSet presAssocID="{E86E8316-F678-490E-9D55-6CC44025C4D2}" presName="spacer" presStyleCnt="0"/>
      <dgm:spPr/>
    </dgm:pt>
    <dgm:pt modelId="{D897A5E0-4DB1-4A10-B6D0-E321DCDD57DC}" type="pres">
      <dgm:prSet presAssocID="{D19D9DAE-D23F-4F99-BC2E-ED06C535FE2B}" presName="parentText" presStyleLbl="node1" presStyleIdx="5" presStyleCnt="14">
        <dgm:presLayoutVars>
          <dgm:chMax val="0"/>
          <dgm:bulletEnabled val="1"/>
        </dgm:presLayoutVars>
      </dgm:prSet>
      <dgm:spPr/>
      <dgm:t>
        <a:bodyPr/>
        <a:lstStyle/>
        <a:p>
          <a:endParaRPr lang="en-US"/>
        </a:p>
      </dgm:t>
    </dgm:pt>
    <dgm:pt modelId="{68634383-91B5-4204-BF71-3CB6E2E5285F}" type="pres">
      <dgm:prSet presAssocID="{34E3A165-847F-4EBB-A058-B9AFB7228679}" presName="spacer" presStyleCnt="0"/>
      <dgm:spPr/>
    </dgm:pt>
    <dgm:pt modelId="{AEE2B9E7-9262-4BA8-B9D2-ED63ACDD411D}" type="pres">
      <dgm:prSet presAssocID="{5C22A136-8A2A-41CD-ABF2-1441D34620D1}" presName="parentText" presStyleLbl="node1" presStyleIdx="6" presStyleCnt="14">
        <dgm:presLayoutVars>
          <dgm:chMax val="0"/>
          <dgm:bulletEnabled val="1"/>
        </dgm:presLayoutVars>
      </dgm:prSet>
      <dgm:spPr/>
      <dgm:t>
        <a:bodyPr/>
        <a:lstStyle/>
        <a:p>
          <a:endParaRPr lang="en-US"/>
        </a:p>
      </dgm:t>
    </dgm:pt>
    <dgm:pt modelId="{258532BC-D786-439C-ADBF-FAC895BFCB24}" type="pres">
      <dgm:prSet presAssocID="{A3BE3822-8CD6-48FB-B082-0DDE065AF6E6}" presName="spacer" presStyleCnt="0"/>
      <dgm:spPr/>
    </dgm:pt>
    <dgm:pt modelId="{C83DC081-09CB-40F6-8B7C-2E4E78C1332E}" type="pres">
      <dgm:prSet presAssocID="{4B247959-49F8-4FEA-8C86-C3A9264F630E}" presName="parentText" presStyleLbl="node1" presStyleIdx="7" presStyleCnt="14">
        <dgm:presLayoutVars>
          <dgm:chMax val="0"/>
          <dgm:bulletEnabled val="1"/>
        </dgm:presLayoutVars>
      </dgm:prSet>
      <dgm:spPr/>
      <dgm:t>
        <a:bodyPr/>
        <a:lstStyle/>
        <a:p>
          <a:endParaRPr lang="en-US"/>
        </a:p>
      </dgm:t>
    </dgm:pt>
    <dgm:pt modelId="{E498291B-4446-422F-9986-25A72520A1D2}" type="pres">
      <dgm:prSet presAssocID="{78FC5631-29F8-454A-9947-8952E1BD595F}" presName="spacer" presStyleCnt="0"/>
      <dgm:spPr/>
    </dgm:pt>
    <dgm:pt modelId="{E5CD629E-BA12-44E7-9BDD-386CD7617420}" type="pres">
      <dgm:prSet presAssocID="{9D713658-5B06-4F4B-AF61-E1A4EF773201}" presName="parentText" presStyleLbl="node1" presStyleIdx="8" presStyleCnt="14">
        <dgm:presLayoutVars>
          <dgm:chMax val="0"/>
          <dgm:bulletEnabled val="1"/>
        </dgm:presLayoutVars>
      </dgm:prSet>
      <dgm:spPr/>
      <dgm:t>
        <a:bodyPr/>
        <a:lstStyle/>
        <a:p>
          <a:endParaRPr lang="en-US"/>
        </a:p>
      </dgm:t>
    </dgm:pt>
    <dgm:pt modelId="{F9E67E29-F2AA-40FE-9B4F-2BE2D0A78727}" type="pres">
      <dgm:prSet presAssocID="{37AF8B32-249D-4727-9B09-B4300A1F340D}" presName="spacer" presStyleCnt="0"/>
      <dgm:spPr/>
    </dgm:pt>
    <dgm:pt modelId="{1655331F-FAA6-4877-B073-8D3464BA67FF}" type="pres">
      <dgm:prSet presAssocID="{A63BD041-28E8-4291-BF9E-7AB060FA7B31}" presName="parentText" presStyleLbl="node1" presStyleIdx="9" presStyleCnt="14">
        <dgm:presLayoutVars>
          <dgm:chMax val="0"/>
          <dgm:bulletEnabled val="1"/>
        </dgm:presLayoutVars>
      </dgm:prSet>
      <dgm:spPr/>
      <dgm:t>
        <a:bodyPr/>
        <a:lstStyle/>
        <a:p>
          <a:endParaRPr lang="en-US"/>
        </a:p>
      </dgm:t>
    </dgm:pt>
    <dgm:pt modelId="{336BD74B-D2B4-48FD-86B9-D1A91804C831}" type="pres">
      <dgm:prSet presAssocID="{E441605D-F1EA-4C4C-A8AA-FFE8EBC9CB73}" presName="spacer" presStyleCnt="0"/>
      <dgm:spPr/>
    </dgm:pt>
    <dgm:pt modelId="{2F8C1235-1B66-4D31-8AEC-7A6792A78D57}" type="pres">
      <dgm:prSet presAssocID="{6C422E9D-30AE-4F4E-A0E2-905A7F3C5732}" presName="parentText" presStyleLbl="node1" presStyleIdx="10" presStyleCnt="14">
        <dgm:presLayoutVars>
          <dgm:chMax val="0"/>
          <dgm:bulletEnabled val="1"/>
        </dgm:presLayoutVars>
      </dgm:prSet>
      <dgm:spPr/>
      <dgm:t>
        <a:bodyPr/>
        <a:lstStyle/>
        <a:p>
          <a:endParaRPr lang="en-US"/>
        </a:p>
      </dgm:t>
    </dgm:pt>
    <dgm:pt modelId="{24A96EAC-A442-4ACE-AB82-88194462A9C8}" type="pres">
      <dgm:prSet presAssocID="{E3D3E7CB-77E5-4097-A938-F83071E8F1A6}" presName="spacer" presStyleCnt="0"/>
      <dgm:spPr/>
    </dgm:pt>
    <dgm:pt modelId="{5601E7D9-BAD8-4795-9941-12CD25F22BD3}" type="pres">
      <dgm:prSet presAssocID="{6EAF9652-DF38-46FA-BEA0-82331200080C}" presName="parentText" presStyleLbl="node1" presStyleIdx="11" presStyleCnt="14">
        <dgm:presLayoutVars>
          <dgm:chMax val="0"/>
          <dgm:bulletEnabled val="1"/>
        </dgm:presLayoutVars>
      </dgm:prSet>
      <dgm:spPr/>
      <dgm:t>
        <a:bodyPr/>
        <a:lstStyle/>
        <a:p>
          <a:endParaRPr lang="en-US"/>
        </a:p>
      </dgm:t>
    </dgm:pt>
    <dgm:pt modelId="{62D7CBEA-2B48-4B77-AD2D-80A34631E47B}" type="pres">
      <dgm:prSet presAssocID="{89938B50-EFAF-4867-80F3-3D525E7761A5}" presName="spacer" presStyleCnt="0"/>
      <dgm:spPr/>
    </dgm:pt>
    <dgm:pt modelId="{8DCED81D-2EC4-42A5-A537-77899493BA75}" type="pres">
      <dgm:prSet presAssocID="{B8807DDA-14EF-4D92-9CC2-96D68A46BF62}" presName="parentText" presStyleLbl="node1" presStyleIdx="12" presStyleCnt="14">
        <dgm:presLayoutVars>
          <dgm:chMax val="0"/>
          <dgm:bulletEnabled val="1"/>
        </dgm:presLayoutVars>
      </dgm:prSet>
      <dgm:spPr/>
      <dgm:t>
        <a:bodyPr/>
        <a:lstStyle/>
        <a:p>
          <a:endParaRPr lang="en-US"/>
        </a:p>
      </dgm:t>
    </dgm:pt>
    <dgm:pt modelId="{C9A9E42F-6393-44A8-AE57-22288B312318}" type="pres">
      <dgm:prSet presAssocID="{D296B6EE-0354-49FD-B8B6-D11A64FC72E7}" presName="spacer" presStyleCnt="0"/>
      <dgm:spPr/>
    </dgm:pt>
    <dgm:pt modelId="{48958BBD-BCEE-4C49-9525-E49886E63D41}" type="pres">
      <dgm:prSet presAssocID="{8EDB2912-80E9-465C-8236-F641E50C6FB6}" presName="parentText" presStyleLbl="node1" presStyleIdx="13" presStyleCnt="14">
        <dgm:presLayoutVars>
          <dgm:chMax val="0"/>
          <dgm:bulletEnabled val="1"/>
        </dgm:presLayoutVars>
      </dgm:prSet>
      <dgm:spPr/>
      <dgm:t>
        <a:bodyPr/>
        <a:lstStyle/>
        <a:p>
          <a:endParaRPr lang="en-US"/>
        </a:p>
      </dgm:t>
    </dgm:pt>
  </dgm:ptLst>
  <dgm:cxnLst>
    <dgm:cxn modelId="{17E4E1FF-B7B5-4DDB-A6E9-B4991C247E99}" srcId="{E8840358-86D0-4ED5-98CE-B36283A5E9A2}" destId="{B8807DDA-14EF-4D92-9CC2-96D68A46BF62}" srcOrd="12" destOrd="0" parTransId="{AEE60713-475C-485B-BCDB-D55A7A6420FF}" sibTransId="{D296B6EE-0354-49FD-B8B6-D11A64FC72E7}"/>
    <dgm:cxn modelId="{BDC7ECE0-7CA6-47B9-B106-0A057C57DF56}" srcId="{E8840358-86D0-4ED5-98CE-B36283A5E9A2}" destId="{9D713658-5B06-4F4B-AF61-E1A4EF773201}" srcOrd="8" destOrd="0" parTransId="{EAB3815A-FE91-4724-B84F-49CDB3B293F7}" sibTransId="{37AF8B32-249D-4727-9B09-B4300A1F340D}"/>
    <dgm:cxn modelId="{58D98386-2D85-45BF-82B0-31C5A52AEFFF}" type="presOf" srcId="{D19D9DAE-D23F-4F99-BC2E-ED06C535FE2B}" destId="{D897A5E0-4DB1-4A10-B6D0-E321DCDD57DC}" srcOrd="0" destOrd="0" presId="urn:microsoft.com/office/officeart/2005/8/layout/vList2"/>
    <dgm:cxn modelId="{E8755B16-7CC8-4266-AB50-F792DF0A49F6}" type="presOf" srcId="{E8840358-86D0-4ED5-98CE-B36283A5E9A2}" destId="{6B254003-1DEC-46B3-AE3C-25D1B405DB41}" srcOrd="0" destOrd="0" presId="urn:microsoft.com/office/officeart/2005/8/layout/vList2"/>
    <dgm:cxn modelId="{EF73B0EB-6C9A-4158-A030-743CD8CDF151}" type="presOf" srcId="{6C422E9D-30AE-4F4E-A0E2-905A7F3C5732}" destId="{2F8C1235-1B66-4D31-8AEC-7A6792A78D57}" srcOrd="0" destOrd="0" presId="urn:microsoft.com/office/officeart/2005/8/layout/vList2"/>
    <dgm:cxn modelId="{722558E0-B26F-4C63-B083-83541A6FE8F4}" srcId="{E8840358-86D0-4ED5-98CE-B36283A5E9A2}" destId="{8EDB2912-80E9-465C-8236-F641E50C6FB6}" srcOrd="13" destOrd="0" parTransId="{D61541F5-2F85-4E27-8D42-8571B3C01033}" sibTransId="{E5C3E13C-DD62-4C23-A7EE-B26201443CA5}"/>
    <dgm:cxn modelId="{784EE083-922F-4D80-AD57-A35C7B1E6FC4}" type="presOf" srcId="{B8807DDA-14EF-4D92-9CC2-96D68A46BF62}" destId="{8DCED81D-2EC4-42A5-A537-77899493BA75}" srcOrd="0" destOrd="0" presId="urn:microsoft.com/office/officeart/2005/8/layout/vList2"/>
    <dgm:cxn modelId="{7538012E-18F0-4997-B95A-F2BE695130CB}" srcId="{E8840358-86D0-4ED5-98CE-B36283A5E9A2}" destId="{F4FA62A1-F368-4803-8287-76DA0CDF5133}" srcOrd="2" destOrd="0" parTransId="{98E4B9FD-F8EA-49C5-9FC3-75564F7B1A8C}" sibTransId="{5EEAA44A-63C5-4801-AA6E-5D8DF360CF50}"/>
    <dgm:cxn modelId="{42F675A0-7083-450C-A51F-BDA81F36ADA9}" type="presOf" srcId="{6EAF9652-DF38-46FA-BEA0-82331200080C}" destId="{5601E7D9-BAD8-4795-9941-12CD25F22BD3}" srcOrd="0" destOrd="0" presId="urn:microsoft.com/office/officeart/2005/8/layout/vList2"/>
    <dgm:cxn modelId="{4504E566-08E8-4FA6-BF8D-F3F818C31392}" type="presOf" srcId="{5C22A136-8A2A-41CD-ABF2-1441D34620D1}" destId="{AEE2B9E7-9262-4BA8-B9D2-ED63ACDD411D}" srcOrd="0" destOrd="0" presId="urn:microsoft.com/office/officeart/2005/8/layout/vList2"/>
    <dgm:cxn modelId="{85067C6A-F9EB-4429-969C-3B180784E059}" type="presOf" srcId="{4B247959-49F8-4FEA-8C86-C3A9264F630E}" destId="{C83DC081-09CB-40F6-8B7C-2E4E78C1332E}" srcOrd="0" destOrd="0" presId="urn:microsoft.com/office/officeart/2005/8/layout/vList2"/>
    <dgm:cxn modelId="{0EA62BB9-D5DF-4792-980C-0BBB03C6AB16}" type="presOf" srcId="{73843E12-E712-4318-95A3-EEBEC064784D}" destId="{CE68E225-0DC7-4A1D-BDFE-9CE58D6F8BFD}" srcOrd="0" destOrd="0" presId="urn:microsoft.com/office/officeart/2005/8/layout/vList2"/>
    <dgm:cxn modelId="{1F6C9040-43A0-4DBC-A88D-2E14CB3C281E}" srcId="{E8840358-86D0-4ED5-98CE-B36283A5E9A2}" destId="{B6A111F1-3BC0-45CC-A206-EC44ABD881C9}" srcOrd="1" destOrd="0" parTransId="{24714D2B-A59E-4A8E-919E-7C0C6FB6EE82}" sibTransId="{B82C2B6E-DA31-4555-A6EA-631DD8F86B08}"/>
    <dgm:cxn modelId="{1CE6BFE1-045C-4810-AE73-DF14D92CA9F2}" srcId="{E8840358-86D0-4ED5-98CE-B36283A5E9A2}" destId="{6C422E9D-30AE-4F4E-A0E2-905A7F3C5732}" srcOrd="10" destOrd="0" parTransId="{F0DAE6B2-C2A9-4575-B438-4035A3B6D9F6}" sibTransId="{E3D3E7CB-77E5-4097-A938-F83071E8F1A6}"/>
    <dgm:cxn modelId="{F43DA425-786E-402C-BC84-E65B000C0C73}" type="presOf" srcId="{4E7E6821-303F-477C-9108-CA22A1BF1536}" destId="{88E356B9-13B4-4C1F-9067-05AC693DE435}" srcOrd="0" destOrd="0" presId="urn:microsoft.com/office/officeart/2005/8/layout/vList2"/>
    <dgm:cxn modelId="{34D658B2-1573-482B-B109-B8FB04567F23}" srcId="{E8840358-86D0-4ED5-98CE-B36283A5E9A2}" destId="{4B247959-49F8-4FEA-8C86-C3A9264F630E}" srcOrd="7" destOrd="0" parTransId="{0ACA0181-E55B-4EB9-950F-57912361B188}" sibTransId="{78FC5631-29F8-454A-9947-8952E1BD595F}"/>
    <dgm:cxn modelId="{6204E0C6-FFBA-4703-AAE9-AC518C57773B}" srcId="{E8840358-86D0-4ED5-98CE-B36283A5E9A2}" destId="{D19D9DAE-D23F-4F99-BC2E-ED06C535FE2B}" srcOrd="5" destOrd="0" parTransId="{A2A2C0CE-2B15-46D3-9A01-EA571D4A9D35}" sibTransId="{34E3A165-847F-4EBB-A058-B9AFB7228679}"/>
    <dgm:cxn modelId="{DA635882-D26E-4F6F-AD73-8993B9389474}" type="presOf" srcId="{9D713658-5B06-4F4B-AF61-E1A4EF773201}" destId="{E5CD629E-BA12-44E7-9BDD-386CD7617420}" srcOrd="0" destOrd="0" presId="urn:microsoft.com/office/officeart/2005/8/layout/vList2"/>
    <dgm:cxn modelId="{A876D828-14D5-4BD9-A768-B72BD53D4B0B}" srcId="{E8840358-86D0-4ED5-98CE-B36283A5E9A2}" destId="{6EAF9652-DF38-46FA-BEA0-82331200080C}" srcOrd="11" destOrd="0" parTransId="{87FC0187-1E1A-43D8-9D4F-FF6DE3E80348}" sibTransId="{89938B50-EFAF-4867-80F3-3D525E7761A5}"/>
    <dgm:cxn modelId="{366D5C15-BFBB-4C44-A284-9BF019B38DB4}" type="presOf" srcId="{F4FA62A1-F368-4803-8287-76DA0CDF5133}" destId="{CC1EC4B7-F7FE-4441-8147-99A25BA5929C}" srcOrd="0" destOrd="0" presId="urn:microsoft.com/office/officeart/2005/8/layout/vList2"/>
    <dgm:cxn modelId="{685FD473-AE50-4098-B5A3-F1CEA4CA256D}" srcId="{E8840358-86D0-4ED5-98CE-B36283A5E9A2}" destId="{490D3443-0435-4607-A515-015392C0B743}" srcOrd="3" destOrd="0" parTransId="{50EF372E-1678-4628-B75C-F6810C6F3EB7}" sibTransId="{3ACFF191-9AEB-4E07-A538-690646A430DD}"/>
    <dgm:cxn modelId="{8D62BA97-DBB1-40C2-8FB2-218183F45107}" type="presOf" srcId="{B6A111F1-3BC0-45CC-A206-EC44ABD881C9}" destId="{EED06E03-C806-452D-8C9E-DDBE98B270DF}" srcOrd="0" destOrd="0" presId="urn:microsoft.com/office/officeart/2005/8/layout/vList2"/>
    <dgm:cxn modelId="{2E0DD117-4905-4662-A2D1-041432A783D6}" type="presOf" srcId="{8EDB2912-80E9-465C-8236-F641E50C6FB6}" destId="{48958BBD-BCEE-4C49-9525-E49886E63D41}" srcOrd="0" destOrd="0" presId="urn:microsoft.com/office/officeart/2005/8/layout/vList2"/>
    <dgm:cxn modelId="{10E5595C-B6A4-4610-9872-7A80B3727E8D}" srcId="{E8840358-86D0-4ED5-98CE-B36283A5E9A2}" destId="{5C22A136-8A2A-41CD-ABF2-1441D34620D1}" srcOrd="6" destOrd="0" parTransId="{4C9E282E-B64B-4A3B-8C1F-816DF641231B}" sibTransId="{A3BE3822-8CD6-48FB-B082-0DDE065AF6E6}"/>
    <dgm:cxn modelId="{86E046AF-01AF-4426-94D2-7080B80EE61F}" srcId="{E8840358-86D0-4ED5-98CE-B36283A5E9A2}" destId="{A63BD041-28E8-4291-BF9E-7AB060FA7B31}" srcOrd="9" destOrd="0" parTransId="{D0F710D9-BF73-4A46-94DA-67EDC320409A}" sibTransId="{E441605D-F1EA-4C4C-A8AA-FFE8EBC9CB73}"/>
    <dgm:cxn modelId="{0362F59D-437F-462D-A97B-D6A92850B043}" srcId="{E8840358-86D0-4ED5-98CE-B36283A5E9A2}" destId="{4E7E6821-303F-477C-9108-CA22A1BF1536}" srcOrd="0" destOrd="0" parTransId="{46C81D8D-6883-4E45-BD74-5650C19BBDE9}" sibTransId="{44A53CE1-F4C7-4B77-9A23-A9CB5F4E1EAA}"/>
    <dgm:cxn modelId="{08913D1A-D703-4DBC-888B-5BFADEA15761}" srcId="{E8840358-86D0-4ED5-98CE-B36283A5E9A2}" destId="{73843E12-E712-4318-95A3-EEBEC064784D}" srcOrd="4" destOrd="0" parTransId="{3D8C0096-2DB4-45AC-B822-959213037011}" sibTransId="{E86E8316-F678-490E-9D55-6CC44025C4D2}"/>
    <dgm:cxn modelId="{8F013678-3859-42E6-93AF-42EE65F3FB67}" type="presOf" srcId="{490D3443-0435-4607-A515-015392C0B743}" destId="{261AE3B2-C71B-4240-91AA-5698835314DE}" srcOrd="0" destOrd="0" presId="urn:microsoft.com/office/officeart/2005/8/layout/vList2"/>
    <dgm:cxn modelId="{E6A8CE9F-3A47-4FA2-96B8-A15499D602FD}" type="presOf" srcId="{A63BD041-28E8-4291-BF9E-7AB060FA7B31}" destId="{1655331F-FAA6-4877-B073-8D3464BA67FF}" srcOrd="0" destOrd="0" presId="urn:microsoft.com/office/officeart/2005/8/layout/vList2"/>
    <dgm:cxn modelId="{DCA2168F-4FAE-4F2B-85E5-294AAA9C8CE9}" type="presParOf" srcId="{6B254003-1DEC-46B3-AE3C-25D1B405DB41}" destId="{88E356B9-13B4-4C1F-9067-05AC693DE435}" srcOrd="0" destOrd="0" presId="urn:microsoft.com/office/officeart/2005/8/layout/vList2"/>
    <dgm:cxn modelId="{BF060F0A-AA9E-45EF-9EAE-49FB3FA3BDB6}" type="presParOf" srcId="{6B254003-1DEC-46B3-AE3C-25D1B405DB41}" destId="{D2A32782-A21A-48DF-A45B-E169E0A2D71C}" srcOrd="1" destOrd="0" presId="urn:microsoft.com/office/officeart/2005/8/layout/vList2"/>
    <dgm:cxn modelId="{D95DD061-C887-4C48-8139-55899B73F041}" type="presParOf" srcId="{6B254003-1DEC-46B3-AE3C-25D1B405DB41}" destId="{EED06E03-C806-452D-8C9E-DDBE98B270DF}" srcOrd="2" destOrd="0" presId="urn:microsoft.com/office/officeart/2005/8/layout/vList2"/>
    <dgm:cxn modelId="{F8280A6D-A6C8-41CA-BE1B-7B9858C7288D}" type="presParOf" srcId="{6B254003-1DEC-46B3-AE3C-25D1B405DB41}" destId="{17BE11DA-1986-4780-9B7A-3CCF655DC159}" srcOrd="3" destOrd="0" presId="urn:microsoft.com/office/officeart/2005/8/layout/vList2"/>
    <dgm:cxn modelId="{44541A27-3617-4FFA-A478-3DBA6D5FAF72}" type="presParOf" srcId="{6B254003-1DEC-46B3-AE3C-25D1B405DB41}" destId="{CC1EC4B7-F7FE-4441-8147-99A25BA5929C}" srcOrd="4" destOrd="0" presId="urn:microsoft.com/office/officeart/2005/8/layout/vList2"/>
    <dgm:cxn modelId="{A20B0C81-7F5E-43FD-AE4E-6F3DE2A9A38D}" type="presParOf" srcId="{6B254003-1DEC-46B3-AE3C-25D1B405DB41}" destId="{73A60E52-2014-4CD4-B53F-C1BD5E84075D}" srcOrd="5" destOrd="0" presId="urn:microsoft.com/office/officeart/2005/8/layout/vList2"/>
    <dgm:cxn modelId="{C3F28432-5A15-4A0E-88D7-01EB706609C1}" type="presParOf" srcId="{6B254003-1DEC-46B3-AE3C-25D1B405DB41}" destId="{261AE3B2-C71B-4240-91AA-5698835314DE}" srcOrd="6" destOrd="0" presId="urn:microsoft.com/office/officeart/2005/8/layout/vList2"/>
    <dgm:cxn modelId="{DE77C614-5B5D-4064-B122-BB52477943FD}" type="presParOf" srcId="{6B254003-1DEC-46B3-AE3C-25D1B405DB41}" destId="{7AE9A6AB-2369-437E-8CF6-40497013098C}" srcOrd="7" destOrd="0" presId="urn:microsoft.com/office/officeart/2005/8/layout/vList2"/>
    <dgm:cxn modelId="{D00CCFFA-1B05-4076-8CE0-42111BAE9B37}" type="presParOf" srcId="{6B254003-1DEC-46B3-AE3C-25D1B405DB41}" destId="{CE68E225-0DC7-4A1D-BDFE-9CE58D6F8BFD}" srcOrd="8" destOrd="0" presId="urn:microsoft.com/office/officeart/2005/8/layout/vList2"/>
    <dgm:cxn modelId="{F3040088-BBC2-4511-AEB8-2C501DE14899}" type="presParOf" srcId="{6B254003-1DEC-46B3-AE3C-25D1B405DB41}" destId="{A6086C64-CBB7-48F1-930C-9DAD1464DD51}" srcOrd="9" destOrd="0" presId="urn:microsoft.com/office/officeart/2005/8/layout/vList2"/>
    <dgm:cxn modelId="{7CAEF355-F8E7-4CEF-8870-D5DB83FDC970}" type="presParOf" srcId="{6B254003-1DEC-46B3-AE3C-25D1B405DB41}" destId="{D897A5E0-4DB1-4A10-B6D0-E321DCDD57DC}" srcOrd="10" destOrd="0" presId="urn:microsoft.com/office/officeart/2005/8/layout/vList2"/>
    <dgm:cxn modelId="{7D7ED07F-1473-437C-8F90-12FCA0423436}" type="presParOf" srcId="{6B254003-1DEC-46B3-AE3C-25D1B405DB41}" destId="{68634383-91B5-4204-BF71-3CB6E2E5285F}" srcOrd="11" destOrd="0" presId="urn:microsoft.com/office/officeart/2005/8/layout/vList2"/>
    <dgm:cxn modelId="{55158BE1-CC46-4553-8240-EDF5776056B8}" type="presParOf" srcId="{6B254003-1DEC-46B3-AE3C-25D1B405DB41}" destId="{AEE2B9E7-9262-4BA8-B9D2-ED63ACDD411D}" srcOrd="12" destOrd="0" presId="urn:microsoft.com/office/officeart/2005/8/layout/vList2"/>
    <dgm:cxn modelId="{F845DF55-E332-4BC2-BA81-6AEA4CFFA17A}" type="presParOf" srcId="{6B254003-1DEC-46B3-AE3C-25D1B405DB41}" destId="{258532BC-D786-439C-ADBF-FAC895BFCB24}" srcOrd="13" destOrd="0" presId="urn:microsoft.com/office/officeart/2005/8/layout/vList2"/>
    <dgm:cxn modelId="{21A11C51-0F77-4FDA-A52A-70CD460254AC}" type="presParOf" srcId="{6B254003-1DEC-46B3-AE3C-25D1B405DB41}" destId="{C83DC081-09CB-40F6-8B7C-2E4E78C1332E}" srcOrd="14" destOrd="0" presId="urn:microsoft.com/office/officeart/2005/8/layout/vList2"/>
    <dgm:cxn modelId="{AEA5A1D5-CC9A-48F1-BD2A-8058D876A31E}" type="presParOf" srcId="{6B254003-1DEC-46B3-AE3C-25D1B405DB41}" destId="{E498291B-4446-422F-9986-25A72520A1D2}" srcOrd="15" destOrd="0" presId="urn:microsoft.com/office/officeart/2005/8/layout/vList2"/>
    <dgm:cxn modelId="{4D1DE83E-5A76-4751-AF9C-2F4ED85932A0}" type="presParOf" srcId="{6B254003-1DEC-46B3-AE3C-25D1B405DB41}" destId="{E5CD629E-BA12-44E7-9BDD-386CD7617420}" srcOrd="16" destOrd="0" presId="urn:microsoft.com/office/officeart/2005/8/layout/vList2"/>
    <dgm:cxn modelId="{22B55240-81A9-43BC-A041-EB7A0629DE87}" type="presParOf" srcId="{6B254003-1DEC-46B3-AE3C-25D1B405DB41}" destId="{F9E67E29-F2AA-40FE-9B4F-2BE2D0A78727}" srcOrd="17" destOrd="0" presId="urn:microsoft.com/office/officeart/2005/8/layout/vList2"/>
    <dgm:cxn modelId="{57571E33-CBBB-492F-B687-1CB2828C607B}" type="presParOf" srcId="{6B254003-1DEC-46B3-AE3C-25D1B405DB41}" destId="{1655331F-FAA6-4877-B073-8D3464BA67FF}" srcOrd="18" destOrd="0" presId="urn:microsoft.com/office/officeart/2005/8/layout/vList2"/>
    <dgm:cxn modelId="{3A6ABDBC-2992-4C83-94AA-5A26FB031171}" type="presParOf" srcId="{6B254003-1DEC-46B3-AE3C-25D1B405DB41}" destId="{336BD74B-D2B4-48FD-86B9-D1A91804C831}" srcOrd="19" destOrd="0" presId="urn:microsoft.com/office/officeart/2005/8/layout/vList2"/>
    <dgm:cxn modelId="{EE882BCF-EA27-43E8-B03F-27696D5B71A1}" type="presParOf" srcId="{6B254003-1DEC-46B3-AE3C-25D1B405DB41}" destId="{2F8C1235-1B66-4D31-8AEC-7A6792A78D57}" srcOrd="20" destOrd="0" presId="urn:microsoft.com/office/officeart/2005/8/layout/vList2"/>
    <dgm:cxn modelId="{B0EBE749-BFE6-4E22-B8F8-9E19A2EDB1D4}" type="presParOf" srcId="{6B254003-1DEC-46B3-AE3C-25D1B405DB41}" destId="{24A96EAC-A442-4ACE-AB82-88194462A9C8}" srcOrd="21" destOrd="0" presId="urn:microsoft.com/office/officeart/2005/8/layout/vList2"/>
    <dgm:cxn modelId="{8F465EE0-0EE4-485F-96D5-4CB652AD5E11}" type="presParOf" srcId="{6B254003-1DEC-46B3-AE3C-25D1B405DB41}" destId="{5601E7D9-BAD8-4795-9941-12CD25F22BD3}" srcOrd="22" destOrd="0" presId="urn:microsoft.com/office/officeart/2005/8/layout/vList2"/>
    <dgm:cxn modelId="{4E357E56-A9F7-4487-A945-16E854944048}" type="presParOf" srcId="{6B254003-1DEC-46B3-AE3C-25D1B405DB41}" destId="{62D7CBEA-2B48-4B77-AD2D-80A34631E47B}" srcOrd="23" destOrd="0" presId="urn:microsoft.com/office/officeart/2005/8/layout/vList2"/>
    <dgm:cxn modelId="{DC9C0EA3-282E-48E1-8754-D7B6D9E29487}" type="presParOf" srcId="{6B254003-1DEC-46B3-AE3C-25D1B405DB41}" destId="{8DCED81D-2EC4-42A5-A537-77899493BA75}" srcOrd="24" destOrd="0" presId="urn:microsoft.com/office/officeart/2005/8/layout/vList2"/>
    <dgm:cxn modelId="{626BB314-9F05-4400-94DE-3EEE3B9B695F}" type="presParOf" srcId="{6B254003-1DEC-46B3-AE3C-25D1B405DB41}" destId="{C9A9E42F-6393-44A8-AE57-22288B312318}" srcOrd="25" destOrd="0" presId="urn:microsoft.com/office/officeart/2005/8/layout/vList2"/>
    <dgm:cxn modelId="{28B66958-B3B0-4E7E-83F2-E130D7855957}" type="presParOf" srcId="{6B254003-1DEC-46B3-AE3C-25D1B405DB41}" destId="{48958BBD-BCEE-4C49-9525-E49886E63D41}" srcOrd="26"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47D315-91EB-439B-B897-205E658E88EB}" type="doc">
      <dgm:prSet loTypeId="urn:microsoft.com/office/officeart/2005/8/layout/vList2" loCatId="list" qsTypeId="urn:microsoft.com/office/officeart/2005/8/quickstyle/simple3" qsCatId="simple" csTypeId="urn:microsoft.com/office/officeart/2005/8/colors/colorful2" csCatId="colorful"/>
      <dgm:spPr/>
      <dgm:t>
        <a:bodyPr/>
        <a:lstStyle/>
        <a:p>
          <a:endParaRPr lang="en-IN"/>
        </a:p>
      </dgm:t>
    </dgm:pt>
    <dgm:pt modelId="{6C8DE8D1-164F-4070-B065-D8D413A8C7A1}">
      <dgm:prSet custT="1"/>
      <dgm:spPr/>
      <dgm:t>
        <a:bodyPr/>
        <a:lstStyle/>
        <a:p>
          <a:pPr algn="ctr"/>
          <a:r>
            <a:rPr lang="en-IN" sz="2400" b="1" dirty="0">
              <a:latin typeface="Times New Roman" panose="02020603050405020304" pitchFamily="18" charset="0"/>
              <a:cs typeface="Times New Roman" panose="02020603050405020304" pitchFamily="18" charset="0"/>
            </a:rPr>
            <a:t>ABSTRACT</a:t>
          </a:r>
        </a:p>
      </dgm:t>
    </dgm:pt>
    <dgm:pt modelId="{1FB89413-E2BF-4512-A604-2FCEBFACDF9F}" type="parTrans" cxnId="{4FC13830-6169-4768-A03E-ACE89DE1FB86}">
      <dgm:prSet/>
      <dgm:spPr/>
      <dgm:t>
        <a:bodyPr/>
        <a:lstStyle/>
        <a:p>
          <a:endParaRPr lang="en-IN"/>
        </a:p>
      </dgm:t>
    </dgm:pt>
    <dgm:pt modelId="{DB77FAFD-67C2-4D04-9ADC-F3AEC774BA0E}" type="sibTrans" cxnId="{4FC13830-6169-4768-A03E-ACE89DE1FB86}">
      <dgm:prSet/>
      <dgm:spPr/>
      <dgm:t>
        <a:bodyPr/>
        <a:lstStyle/>
        <a:p>
          <a:endParaRPr lang="en-IN"/>
        </a:p>
      </dgm:t>
    </dgm:pt>
    <dgm:pt modelId="{2BB12B38-B7EF-41B7-B2FD-DD760627A40B}" type="pres">
      <dgm:prSet presAssocID="{FF47D315-91EB-439B-B897-205E658E88EB}" presName="linear" presStyleCnt="0">
        <dgm:presLayoutVars>
          <dgm:animLvl val="lvl"/>
          <dgm:resizeHandles val="exact"/>
        </dgm:presLayoutVars>
      </dgm:prSet>
      <dgm:spPr/>
      <dgm:t>
        <a:bodyPr/>
        <a:lstStyle/>
        <a:p>
          <a:endParaRPr lang="en-US"/>
        </a:p>
      </dgm:t>
    </dgm:pt>
    <dgm:pt modelId="{8BC6E480-81FF-46F1-8D4B-25E7E4CA9AA6}" type="pres">
      <dgm:prSet presAssocID="{6C8DE8D1-164F-4070-B065-D8D413A8C7A1}" presName="parentText" presStyleLbl="node1" presStyleIdx="0" presStyleCnt="1" custLinFactNeighborX="-5217" custLinFactNeighborY="-50013">
        <dgm:presLayoutVars>
          <dgm:chMax val="0"/>
          <dgm:bulletEnabled val="1"/>
        </dgm:presLayoutVars>
      </dgm:prSet>
      <dgm:spPr/>
      <dgm:t>
        <a:bodyPr/>
        <a:lstStyle/>
        <a:p>
          <a:endParaRPr lang="en-US"/>
        </a:p>
      </dgm:t>
    </dgm:pt>
  </dgm:ptLst>
  <dgm:cxnLst>
    <dgm:cxn modelId="{9049237C-D666-4F7D-866B-04A67C2C4BE6}" type="presOf" srcId="{FF47D315-91EB-439B-B897-205E658E88EB}" destId="{2BB12B38-B7EF-41B7-B2FD-DD760627A40B}" srcOrd="0" destOrd="0" presId="urn:microsoft.com/office/officeart/2005/8/layout/vList2"/>
    <dgm:cxn modelId="{4FC13830-6169-4768-A03E-ACE89DE1FB86}" srcId="{FF47D315-91EB-439B-B897-205E658E88EB}" destId="{6C8DE8D1-164F-4070-B065-D8D413A8C7A1}" srcOrd="0" destOrd="0" parTransId="{1FB89413-E2BF-4512-A604-2FCEBFACDF9F}" sibTransId="{DB77FAFD-67C2-4D04-9ADC-F3AEC774BA0E}"/>
    <dgm:cxn modelId="{C5BF09AB-9F78-4336-A5F9-4404CC4E8584}" type="presOf" srcId="{6C8DE8D1-164F-4070-B065-D8D413A8C7A1}" destId="{8BC6E480-81FF-46F1-8D4B-25E7E4CA9AA6}" srcOrd="0" destOrd="0" presId="urn:microsoft.com/office/officeart/2005/8/layout/vList2"/>
    <dgm:cxn modelId="{52B20EF9-157D-407A-A099-5B6C29528F24}" type="presParOf" srcId="{2BB12B38-B7EF-41B7-B2FD-DD760627A40B}" destId="{8BC6E480-81FF-46F1-8D4B-25E7E4CA9AA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7C45EB-A3AE-48A6-9290-FF068CE7B751}" type="doc">
      <dgm:prSet loTypeId="urn:microsoft.com/office/officeart/2005/8/layout/vList2" loCatId="list" qsTypeId="urn:microsoft.com/office/officeart/2005/8/quickstyle/simple3" qsCatId="simple" csTypeId="urn:microsoft.com/office/officeart/2005/8/colors/colorful2" csCatId="colorful"/>
      <dgm:spPr/>
      <dgm:t>
        <a:bodyPr/>
        <a:lstStyle/>
        <a:p>
          <a:endParaRPr lang="en-IN"/>
        </a:p>
      </dgm:t>
    </dgm:pt>
    <dgm:pt modelId="{DDFA3B9A-73BD-4DC5-BA17-1BC7E9B7F345}">
      <dgm:prSet custT="1"/>
      <dgm:spPr/>
      <dgm:t>
        <a:bodyPr/>
        <a:lstStyle/>
        <a:p>
          <a:pPr algn="ctr"/>
          <a:r>
            <a:rPr lang="en-IN" sz="2400" b="1" dirty="0">
              <a:latin typeface="Times New Roman" panose="02020603050405020304" pitchFamily="18" charset="0"/>
              <a:cs typeface="Times New Roman" panose="02020603050405020304" pitchFamily="18" charset="0"/>
            </a:rPr>
            <a:t>CIRCUIT DIAGRAM </a:t>
          </a:r>
          <a:endParaRPr lang="en-IN" sz="2400" dirty="0">
            <a:latin typeface="Times New Roman" panose="02020603050405020304" pitchFamily="18" charset="0"/>
            <a:cs typeface="Times New Roman" panose="02020603050405020304" pitchFamily="18" charset="0"/>
          </a:endParaRPr>
        </a:p>
      </dgm:t>
    </dgm:pt>
    <dgm:pt modelId="{938D05DD-FB6A-441C-8B47-398D7E7AB6D3}" type="parTrans" cxnId="{DDB827E4-1766-413B-BD8E-1F8B6C9299C9}">
      <dgm:prSet/>
      <dgm:spPr/>
      <dgm:t>
        <a:bodyPr/>
        <a:lstStyle/>
        <a:p>
          <a:endParaRPr lang="en-IN"/>
        </a:p>
      </dgm:t>
    </dgm:pt>
    <dgm:pt modelId="{CE7B56E2-C4ED-48AA-A02D-141B98EE5526}" type="sibTrans" cxnId="{DDB827E4-1766-413B-BD8E-1F8B6C9299C9}">
      <dgm:prSet/>
      <dgm:spPr/>
      <dgm:t>
        <a:bodyPr/>
        <a:lstStyle/>
        <a:p>
          <a:endParaRPr lang="en-IN"/>
        </a:p>
      </dgm:t>
    </dgm:pt>
    <dgm:pt modelId="{E0D3770B-F568-45AD-BC76-0A4DFB1A58A2}" type="pres">
      <dgm:prSet presAssocID="{867C45EB-A3AE-48A6-9290-FF068CE7B751}" presName="linear" presStyleCnt="0">
        <dgm:presLayoutVars>
          <dgm:animLvl val="lvl"/>
          <dgm:resizeHandles val="exact"/>
        </dgm:presLayoutVars>
      </dgm:prSet>
      <dgm:spPr/>
      <dgm:t>
        <a:bodyPr/>
        <a:lstStyle/>
        <a:p>
          <a:endParaRPr lang="en-US"/>
        </a:p>
      </dgm:t>
    </dgm:pt>
    <dgm:pt modelId="{35D32277-BEAF-476D-9C2F-293A17058F79}" type="pres">
      <dgm:prSet presAssocID="{DDFA3B9A-73BD-4DC5-BA17-1BC7E9B7F345}" presName="parentText" presStyleLbl="node1" presStyleIdx="0" presStyleCnt="1">
        <dgm:presLayoutVars>
          <dgm:chMax val="0"/>
          <dgm:bulletEnabled val="1"/>
        </dgm:presLayoutVars>
      </dgm:prSet>
      <dgm:spPr/>
      <dgm:t>
        <a:bodyPr/>
        <a:lstStyle/>
        <a:p>
          <a:endParaRPr lang="en-US"/>
        </a:p>
      </dgm:t>
    </dgm:pt>
  </dgm:ptLst>
  <dgm:cxnLst>
    <dgm:cxn modelId="{DDB827E4-1766-413B-BD8E-1F8B6C9299C9}" srcId="{867C45EB-A3AE-48A6-9290-FF068CE7B751}" destId="{DDFA3B9A-73BD-4DC5-BA17-1BC7E9B7F345}" srcOrd="0" destOrd="0" parTransId="{938D05DD-FB6A-441C-8B47-398D7E7AB6D3}" sibTransId="{CE7B56E2-C4ED-48AA-A02D-141B98EE5526}"/>
    <dgm:cxn modelId="{0FA326A8-5A06-4797-A7BC-84469BAE866C}" type="presOf" srcId="{DDFA3B9A-73BD-4DC5-BA17-1BC7E9B7F345}" destId="{35D32277-BEAF-476D-9C2F-293A17058F79}" srcOrd="0" destOrd="0" presId="urn:microsoft.com/office/officeart/2005/8/layout/vList2"/>
    <dgm:cxn modelId="{1F39D7EF-1FD5-4EB2-BE4F-717F1D727D18}" type="presOf" srcId="{867C45EB-A3AE-48A6-9290-FF068CE7B751}" destId="{E0D3770B-F568-45AD-BC76-0A4DFB1A58A2}" srcOrd="0" destOrd="0" presId="urn:microsoft.com/office/officeart/2005/8/layout/vList2"/>
    <dgm:cxn modelId="{B2FFA3E1-7240-4DC5-8DCF-4528D01F900F}" type="presParOf" srcId="{E0D3770B-F568-45AD-BC76-0A4DFB1A58A2}" destId="{35D32277-BEAF-476D-9C2F-293A17058F79}"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66A182-F4E6-45E2-8C59-723891C94BBB}" type="doc">
      <dgm:prSet loTypeId="urn:microsoft.com/office/officeart/2005/8/layout/vList2" loCatId="list" qsTypeId="urn:microsoft.com/office/officeart/2005/8/quickstyle/simple3" qsCatId="simple" csTypeId="urn:microsoft.com/office/officeart/2005/8/colors/colorful2" csCatId="colorful"/>
      <dgm:spPr/>
      <dgm:t>
        <a:bodyPr/>
        <a:lstStyle/>
        <a:p>
          <a:endParaRPr lang="en-IN"/>
        </a:p>
      </dgm:t>
    </dgm:pt>
    <dgm:pt modelId="{68D62EEE-C1CF-436B-B076-9C927496A595}">
      <dgm:prSet custT="1"/>
      <dgm:spPr/>
      <dgm:t>
        <a:bodyPr/>
        <a:lstStyle/>
        <a:p>
          <a:pPr algn="ctr"/>
          <a:r>
            <a:rPr lang="en-IN" sz="2400" b="1" dirty="0">
              <a:latin typeface="Times New Roman" panose="02020603050405020304" pitchFamily="18" charset="0"/>
              <a:cs typeface="Times New Roman" panose="02020603050405020304" pitchFamily="18" charset="0"/>
            </a:rPr>
            <a:t>ARDUINO UNO </a:t>
          </a:r>
        </a:p>
      </dgm:t>
    </dgm:pt>
    <dgm:pt modelId="{9587A2EA-D22B-481D-827D-B2DC09794027}" type="parTrans" cxnId="{745134FC-314A-4050-A2AE-A747B6C6C5AA}">
      <dgm:prSet/>
      <dgm:spPr/>
      <dgm:t>
        <a:bodyPr/>
        <a:lstStyle/>
        <a:p>
          <a:endParaRPr lang="en-IN"/>
        </a:p>
      </dgm:t>
    </dgm:pt>
    <dgm:pt modelId="{37F00F49-4423-4037-8549-E5CF8D3F2935}" type="sibTrans" cxnId="{745134FC-314A-4050-A2AE-A747B6C6C5AA}">
      <dgm:prSet/>
      <dgm:spPr/>
      <dgm:t>
        <a:bodyPr/>
        <a:lstStyle/>
        <a:p>
          <a:endParaRPr lang="en-IN"/>
        </a:p>
      </dgm:t>
    </dgm:pt>
    <dgm:pt modelId="{57C29625-A835-4FE5-BA97-0B2928F3EB7D}" type="pres">
      <dgm:prSet presAssocID="{9E66A182-F4E6-45E2-8C59-723891C94BBB}" presName="linear" presStyleCnt="0">
        <dgm:presLayoutVars>
          <dgm:animLvl val="lvl"/>
          <dgm:resizeHandles val="exact"/>
        </dgm:presLayoutVars>
      </dgm:prSet>
      <dgm:spPr/>
      <dgm:t>
        <a:bodyPr/>
        <a:lstStyle/>
        <a:p>
          <a:endParaRPr lang="en-US"/>
        </a:p>
      </dgm:t>
    </dgm:pt>
    <dgm:pt modelId="{E2EBBE46-BF96-4B05-A120-0F5646A9373A}" type="pres">
      <dgm:prSet presAssocID="{68D62EEE-C1CF-436B-B076-9C927496A595}" presName="parentText" presStyleLbl="node1" presStyleIdx="0" presStyleCnt="1" custLinFactNeighborX="1607" custLinFactNeighborY="1919">
        <dgm:presLayoutVars>
          <dgm:chMax val="0"/>
          <dgm:bulletEnabled val="1"/>
        </dgm:presLayoutVars>
      </dgm:prSet>
      <dgm:spPr/>
      <dgm:t>
        <a:bodyPr/>
        <a:lstStyle/>
        <a:p>
          <a:endParaRPr lang="en-US"/>
        </a:p>
      </dgm:t>
    </dgm:pt>
  </dgm:ptLst>
  <dgm:cxnLst>
    <dgm:cxn modelId="{E3EDA839-0AA5-4CA9-A502-538D6613C536}" type="presOf" srcId="{68D62EEE-C1CF-436B-B076-9C927496A595}" destId="{E2EBBE46-BF96-4B05-A120-0F5646A9373A}" srcOrd="0" destOrd="0" presId="urn:microsoft.com/office/officeart/2005/8/layout/vList2"/>
    <dgm:cxn modelId="{F6B181AE-BB3D-4ACC-B665-EFCE1B3701C3}" type="presOf" srcId="{9E66A182-F4E6-45E2-8C59-723891C94BBB}" destId="{57C29625-A835-4FE5-BA97-0B2928F3EB7D}" srcOrd="0" destOrd="0" presId="urn:microsoft.com/office/officeart/2005/8/layout/vList2"/>
    <dgm:cxn modelId="{745134FC-314A-4050-A2AE-A747B6C6C5AA}" srcId="{9E66A182-F4E6-45E2-8C59-723891C94BBB}" destId="{68D62EEE-C1CF-436B-B076-9C927496A595}" srcOrd="0" destOrd="0" parTransId="{9587A2EA-D22B-481D-827D-B2DC09794027}" sibTransId="{37F00F49-4423-4037-8549-E5CF8D3F2935}"/>
    <dgm:cxn modelId="{04450E3D-2CCF-4846-90EF-E0C103640B92}" type="presParOf" srcId="{57C29625-A835-4FE5-BA97-0B2928F3EB7D}" destId="{E2EBBE46-BF96-4B05-A120-0F5646A9373A}"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F746991-973B-40F5-B7D4-A86DEBA5DDFB}"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IN"/>
        </a:p>
      </dgm:t>
    </dgm:pt>
    <dgm:pt modelId="{2A63D61C-0D52-46DF-A841-614B1E35A04C}">
      <dgm:prSet custT="1"/>
      <dgm:spPr/>
      <dgm:t>
        <a:bodyPr/>
        <a:lstStyle/>
        <a:p>
          <a:pPr algn="ctr"/>
          <a:r>
            <a:rPr lang="en-US" sz="2400" b="1" dirty="0">
              <a:latin typeface="Times New Roman" panose="02020603050405020304" pitchFamily="18" charset="0"/>
              <a:cs typeface="Times New Roman" panose="02020603050405020304" pitchFamily="18" charset="0"/>
            </a:rPr>
            <a:t>LCD(Liquid Crystal Display)</a:t>
          </a:r>
          <a:r>
            <a:rPr lang="en-US" sz="2400" b="1" i="0" dirty="0"/>
            <a:t> </a:t>
          </a:r>
          <a:endParaRPr lang="en-IN" sz="2400" b="1" dirty="0"/>
        </a:p>
      </dgm:t>
    </dgm:pt>
    <dgm:pt modelId="{AC6BF9EF-F565-4DB9-9571-CB0020B45393}" type="parTrans" cxnId="{35318343-4C1D-4778-B77B-0BE841262056}">
      <dgm:prSet/>
      <dgm:spPr/>
      <dgm:t>
        <a:bodyPr/>
        <a:lstStyle/>
        <a:p>
          <a:endParaRPr lang="en-IN"/>
        </a:p>
      </dgm:t>
    </dgm:pt>
    <dgm:pt modelId="{80CC29D0-7CBC-45F4-8399-9E3898663CE1}" type="sibTrans" cxnId="{35318343-4C1D-4778-B77B-0BE841262056}">
      <dgm:prSet/>
      <dgm:spPr/>
      <dgm:t>
        <a:bodyPr/>
        <a:lstStyle/>
        <a:p>
          <a:endParaRPr lang="en-IN"/>
        </a:p>
      </dgm:t>
    </dgm:pt>
    <dgm:pt modelId="{A8AF7AC6-B085-4C46-8EA5-2249A080D7E6}" type="pres">
      <dgm:prSet presAssocID="{BF746991-973B-40F5-B7D4-A86DEBA5DDFB}" presName="linear" presStyleCnt="0">
        <dgm:presLayoutVars>
          <dgm:animLvl val="lvl"/>
          <dgm:resizeHandles val="exact"/>
        </dgm:presLayoutVars>
      </dgm:prSet>
      <dgm:spPr/>
      <dgm:t>
        <a:bodyPr/>
        <a:lstStyle/>
        <a:p>
          <a:endParaRPr lang="en-US"/>
        </a:p>
      </dgm:t>
    </dgm:pt>
    <dgm:pt modelId="{06CF224A-1436-4935-BEFD-714D3DDA5F97}" type="pres">
      <dgm:prSet presAssocID="{2A63D61C-0D52-46DF-A841-614B1E35A04C}" presName="parentText" presStyleLbl="node1" presStyleIdx="0" presStyleCnt="1" custLinFactNeighborX="614" custLinFactNeighborY="384">
        <dgm:presLayoutVars>
          <dgm:chMax val="0"/>
          <dgm:bulletEnabled val="1"/>
        </dgm:presLayoutVars>
      </dgm:prSet>
      <dgm:spPr/>
      <dgm:t>
        <a:bodyPr/>
        <a:lstStyle/>
        <a:p>
          <a:endParaRPr lang="en-US"/>
        </a:p>
      </dgm:t>
    </dgm:pt>
  </dgm:ptLst>
  <dgm:cxnLst>
    <dgm:cxn modelId="{35318343-4C1D-4778-B77B-0BE841262056}" srcId="{BF746991-973B-40F5-B7D4-A86DEBA5DDFB}" destId="{2A63D61C-0D52-46DF-A841-614B1E35A04C}" srcOrd="0" destOrd="0" parTransId="{AC6BF9EF-F565-4DB9-9571-CB0020B45393}" sibTransId="{80CC29D0-7CBC-45F4-8399-9E3898663CE1}"/>
    <dgm:cxn modelId="{12DEADD3-E5EE-41FA-96A3-6D2346234241}" type="presOf" srcId="{2A63D61C-0D52-46DF-A841-614B1E35A04C}" destId="{06CF224A-1436-4935-BEFD-714D3DDA5F97}" srcOrd="0" destOrd="0" presId="urn:microsoft.com/office/officeart/2005/8/layout/vList2"/>
    <dgm:cxn modelId="{5EDFAFF3-3921-42F4-B56A-127699680F3A}" type="presOf" srcId="{BF746991-973B-40F5-B7D4-A86DEBA5DDFB}" destId="{A8AF7AC6-B085-4C46-8EA5-2249A080D7E6}" srcOrd="0" destOrd="0" presId="urn:microsoft.com/office/officeart/2005/8/layout/vList2"/>
    <dgm:cxn modelId="{795A8093-714A-430A-B362-D75058D20992}" type="presParOf" srcId="{A8AF7AC6-B085-4C46-8EA5-2249A080D7E6}" destId="{06CF224A-1436-4935-BEFD-714D3DDA5F97}" srcOrd="0" destOrd="0" presId="urn:microsoft.com/office/officeart/2005/8/layout/vLis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B23823-A5B7-4B83-ACD1-C07A10660ED5}" type="doc">
      <dgm:prSet loTypeId="urn:microsoft.com/office/officeart/2005/8/layout/vList2" loCatId="list" qsTypeId="urn:microsoft.com/office/officeart/2005/8/quickstyle/simple3" qsCatId="simple" csTypeId="urn:microsoft.com/office/officeart/2005/8/colors/colorful2" csCatId="colorful"/>
      <dgm:spPr/>
      <dgm:t>
        <a:bodyPr/>
        <a:lstStyle/>
        <a:p>
          <a:endParaRPr lang="en-IN"/>
        </a:p>
      </dgm:t>
    </dgm:pt>
    <dgm:pt modelId="{FFC412D0-7FC3-474F-A7B6-52559B1EA8DF}">
      <dgm:prSet custT="1"/>
      <dgm:spPr/>
      <dgm:t>
        <a:bodyPr/>
        <a:lstStyle/>
        <a:p>
          <a:pPr algn="ctr"/>
          <a:r>
            <a:rPr lang="en-US" sz="2400" b="1" dirty="0">
              <a:latin typeface="Times New Roman" panose="02020603050405020304" pitchFamily="18" charset="0"/>
              <a:cs typeface="Times New Roman" panose="02020603050405020304" pitchFamily="18" charset="0"/>
            </a:rPr>
            <a:t>BUZZER</a:t>
          </a:r>
          <a:r>
            <a:rPr lang="en-US" sz="1900" b="0" i="0" dirty="0"/>
            <a:t> </a:t>
          </a:r>
          <a:endParaRPr lang="en-IN" sz="1900" dirty="0"/>
        </a:p>
      </dgm:t>
    </dgm:pt>
    <dgm:pt modelId="{7A8D815F-4CD3-4E23-9273-A7C79528BABA}" type="parTrans" cxnId="{D632F8E4-019D-4C90-A329-CA02E67ED73C}">
      <dgm:prSet/>
      <dgm:spPr/>
      <dgm:t>
        <a:bodyPr/>
        <a:lstStyle/>
        <a:p>
          <a:endParaRPr lang="en-IN"/>
        </a:p>
      </dgm:t>
    </dgm:pt>
    <dgm:pt modelId="{18CC83BD-84CF-4458-BA2B-EA475586188E}" type="sibTrans" cxnId="{D632F8E4-019D-4C90-A329-CA02E67ED73C}">
      <dgm:prSet/>
      <dgm:spPr/>
      <dgm:t>
        <a:bodyPr/>
        <a:lstStyle/>
        <a:p>
          <a:endParaRPr lang="en-IN"/>
        </a:p>
      </dgm:t>
    </dgm:pt>
    <dgm:pt modelId="{F2F2C720-EC93-4635-9F5B-F10E39F43A34}" type="pres">
      <dgm:prSet presAssocID="{F7B23823-A5B7-4B83-ACD1-C07A10660ED5}" presName="linear" presStyleCnt="0">
        <dgm:presLayoutVars>
          <dgm:animLvl val="lvl"/>
          <dgm:resizeHandles val="exact"/>
        </dgm:presLayoutVars>
      </dgm:prSet>
      <dgm:spPr/>
      <dgm:t>
        <a:bodyPr/>
        <a:lstStyle/>
        <a:p>
          <a:endParaRPr lang="en-US"/>
        </a:p>
      </dgm:t>
    </dgm:pt>
    <dgm:pt modelId="{5594E685-ECD7-425C-838C-15C2AE5DDA84}" type="pres">
      <dgm:prSet presAssocID="{FFC412D0-7FC3-474F-A7B6-52559B1EA8DF}" presName="parentText" presStyleLbl="node1" presStyleIdx="0" presStyleCnt="1">
        <dgm:presLayoutVars>
          <dgm:chMax val="0"/>
          <dgm:bulletEnabled val="1"/>
        </dgm:presLayoutVars>
      </dgm:prSet>
      <dgm:spPr/>
      <dgm:t>
        <a:bodyPr/>
        <a:lstStyle/>
        <a:p>
          <a:endParaRPr lang="en-US"/>
        </a:p>
      </dgm:t>
    </dgm:pt>
  </dgm:ptLst>
  <dgm:cxnLst>
    <dgm:cxn modelId="{9B78E226-349C-4523-9219-0D08220EE0B7}" type="presOf" srcId="{F7B23823-A5B7-4B83-ACD1-C07A10660ED5}" destId="{F2F2C720-EC93-4635-9F5B-F10E39F43A34}" srcOrd="0" destOrd="0" presId="urn:microsoft.com/office/officeart/2005/8/layout/vList2"/>
    <dgm:cxn modelId="{D632F8E4-019D-4C90-A329-CA02E67ED73C}" srcId="{F7B23823-A5B7-4B83-ACD1-C07A10660ED5}" destId="{FFC412D0-7FC3-474F-A7B6-52559B1EA8DF}" srcOrd="0" destOrd="0" parTransId="{7A8D815F-4CD3-4E23-9273-A7C79528BABA}" sibTransId="{18CC83BD-84CF-4458-BA2B-EA475586188E}"/>
    <dgm:cxn modelId="{17ED3E3B-C173-4021-A2AE-F12CCEA93314}" type="presOf" srcId="{FFC412D0-7FC3-474F-A7B6-52559B1EA8DF}" destId="{5594E685-ECD7-425C-838C-15C2AE5DDA84}" srcOrd="0" destOrd="0" presId="urn:microsoft.com/office/officeart/2005/8/layout/vList2"/>
    <dgm:cxn modelId="{2CBBDED7-14CE-4D31-80DC-2A74E5ACEE0C}" type="presParOf" srcId="{F2F2C720-EC93-4635-9F5B-F10E39F43A34}" destId="{5594E685-ECD7-425C-838C-15C2AE5DDA84}"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B23823-A5B7-4B83-ACD1-C07A10660ED5}"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IN"/>
        </a:p>
      </dgm:t>
    </dgm:pt>
    <dgm:pt modelId="{FFC412D0-7FC3-474F-A7B6-52559B1EA8DF}">
      <dgm:prSet custT="1"/>
      <dgm:spPr/>
      <dgm:t>
        <a:bodyPr/>
        <a:lstStyle/>
        <a:p>
          <a:pPr algn="ctr"/>
          <a:r>
            <a:rPr lang="en-US" sz="2400" b="1" i="0" dirty="0">
              <a:latin typeface="Times New Roman" panose="02020603050405020304" pitchFamily="18" charset="0"/>
              <a:cs typeface="Times New Roman" panose="02020603050405020304" pitchFamily="18" charset="0"/>
            </a:rPr>
            <a:t> PUSH BUTTONS</a:t>
          </a:r>
          <a:endParaRPr lang="en-IN" sz="2400" b="1" dirty="0">
            <a:latin typeface="Times New Roman" panose="02020603050405020304" pitchFamily="18" charset="0"/>
            <a:cs typeface="Times New Roman" panose="02020603050405020304" pitchFamily="18" charset="0"/>
          </a:endParaRPr>
        </a:p>
      </dgm:t>
    </dgm:pt>
    <dgm:pt modelId="{7A8D815F-4CD3-4E23-9273-A7C79528BABA}" type="parTrans" cxnId="{D632F8E4-019D-4C90-A329-CA02E67ED73C}">
      <dgm:prSet/>
      <dgm:spPr/>
      <dgm:t>
        <a:bodyPr/>
        <a:lstStyle/>
        <a:p>
          <a:endParaRPr lang="en-IN"/>
        </a:p>
      </dgm:t>
    </dgm:pt>
    <dgm:pt modelId="{18CC83BD-84CF-4458-BA2B-EA475586188E}" type="sibTrans" cxnId="{D632F8E4-019D-4C90-A329-CA02E67ED73C}">
      <dgm:prSet/>
      <dgm:spPr/>
      <dgm:t>
        <a:bodyPr/>
        <a:lstStyle/>
        <a:p>
          <a:endParaRPr lang="en-IN"/>
        </a:p>
      </dgm:t>
    </dgm:pt>
    <dgm:pt modelId="{F2F2C720-EC93-4635-9F5B-F10E39F43A34}" type="pres">
      <dgm:prSet presAssocID="{F7B23823-A5B7-4B83-ACD1-C07A10660ED5}" presName="linear" presStyleCnt="0">
        <dgm:presLayoutVars>
          <dgm:animLvl val="lvl"/>
          <dgm:resizeHandles val="exact"/>
        </dgm:presLayoutVars>
      </dgm:prSet>
      <dgm:spPr/>
      <dgm:t>
        <a:bodyPr/>
        <a:lstStyle/>
        <a:p>
          <a:endParaRPr lang="en-US"/>
        </a:p>
      </dgm:t>
    </dgm:pt>
    <dgm:pt modelId="{5594E685-ECD7-425C-838C-15C2AE5DDA84}" type="pres">
      <dgm:prSet presAssocID="{FFC412D0-7FC3-474F-A7B6-52559B1EA8DF}" presName="parentText" presStyleLbl="node1" presStyleIdx="0" presStyleCnt="1" custAng="0" custScaleX="96996" custLinFactNeighborX="-225" custLinFactNeighborY="40125">
        <dgm:presLayoutVars>
          <dgm:chMax val="0"/>
          <dgm:bulletEnabled val="1"/>
        </dgm:presLayoutVars>
      </dgm:prSet>
      <dgm:spPr/>
      <dgm:t>
        <a:bodyPr/>
        <a:lstStyle/>
        <a:p>
          <a:endParaRPr lang="en-US"/>
        </a:p>
      </dgm:t>
    </dgm:pt>
  </dgm:ptLst>
  <dgm:cxnLst>
    <dgm:cxn modelId="{9B78E226-349C-4523-9219-0D08220EE0B7}" type="presOf" srcId="{F7B23823-A5B7-4B83-ACD1-C07A10660ED5}" destId="{F2F2C720-EC93-4635-9F5B-F10E39F43A34}" srcOrd="0" destOrd="0" presId="urn:microsoft.com/office/officeart/2005/8/layout/vList2"/>
    <dgm:cxn modelId="{D632F8E4-019D-4C90-A329-CA02E67ED73C}" srcId="{F7B23823-A5B7-4B83-ACD1-C07A10660ED5}" destId="{FFC412D0-7FC3-474F-A7B6-52559B1EA8DF}" srcOrd="0" destOrd="0" parTransId="{7A8D815F-4CD3-4E23-9273-A7C79528BABA}" sibTransId="{18CC83BD-84CF-4458-BA2B-EA475586188E}"/>
    <dgm:cxn modelId="{17ED3E3B-C173-4021-A2AE-F12CCEA93314}" type="presOf" srcId="{FFC412D0-7FC3-474F-A7B6-52559B1EA8DF}" destId="{5594E685-ECD7-425C-838C-15C2AE5DDA84}" srcOrd="0" destOrd="0" presId="urn:microsoft.com/office/officeart/2005/8/layout/vList2"/>
    <dgm:cxn modelId="{2CBBDED7-14CE-4D31-80DC-2A74E5ACEE0C}" type="presParOf" srcId="{F2F2C720-EC93-4635-9F5B-F10E39F43A34}" destId="{5594E685-ECD7-425C-838C-15C2AE5DDA84}" srcOrd="0" destOrd="0" presId="urn:microsoft.com/office/officeart/2005/8/layout/vList2"/>
  </dgm:cxnLst>
  <dgm:bg/>
  <dgm:whole/>
  <dgm:extLst>
    <a:ext uri="http://schemas.microsoft.com/office/drawing/2008/diagram">
      <dsp:dataModelExt xmlns:dsp="http://schemas.microsoft.com/office/drawing/2008/diagram" xmlns=""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0149716-69A8-4487-B2F3-DED9557F8108}"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IN"/>
        </a:p>
      </dgm:t>
    </dgm:pt>
    <dgm:pt modelId="{53EAC318-1829-4BF0-92D2-F0772395D171}">
      <dgm:prSet custT="1"/>
      <dgm:spPr/>
      <dgm:t>
        <a:bodyPr/>
        <a:lstStyle/>
        <a:p>
          <a:pPr algn="ctr"/>
          <a:r>
            <a:rPr lang="en-US" sz="2400" b="1" dirty="0">
              <a:latin typeface="Times New Roman" panose="02020603050405020304" pitchFamily="18" charset="0"/>
              <a:cs typeface="Times New Roman" panose="02020603050405020304" pitchFamily="18" charset="0"/>
            </a:rPr>
            <a:t>BREAD BOARD</a:t>
          </a:r>
          <a:endParaRPr lang="en-IN" sz="2400" b="1" dirty="0">
            <a:latin typeface="Times New Roman" panose="02020603050405020304" pitchFamily="18" charset="0"/>
            <a:cs typeface="Times New Roman" panose="02020603050405020304" pitchFamily="18" charset="0"/>
          </a:endParaRPr>
        </a:p>
      </dgm:t>
    </dgm:pt>
    <dgm:pt modelId="{B24428B2-5B0A-4266-B2E4-E7BD801258AC}" type="parTrans" cxnId="{603C51C9-B52D-4A83-93C1-EF63D072E699}">
      <dgm:prSet/>
      <dgm:spPr/>
      <dgm:t>
        <a:bodyPr/>
        <a:lstStyle/>
        <a:p>
          <a:endParaRPr lang="en-IN"/>
        </a:p>
      </dgm:t>
    </dgm:pt>
    <dgm:pt modelId="{8AEBC080-A40A-4EE9-9D31-70F68CEB8333}" type="sibTrans" cxnId="{603C51C9-B52D-4A83-93C1-EF63D072E699}">
      <dgm:prSet/>
      <dgm:spPr/>
      <dgm:t>
        <a:bodyPr/>
        <a:lstStyle/>
        <a:p>
          <a:endParaRPr lang="en-IN"/>
        </a:p>
      </dgm:t>
    </dgm:pt>
    <dgm:pt modelId="{AF74C0FE-6612-47ED-B23B-DA06AA3877AA}" type="pres">
      <dgm:prSet presAssocID="{D0149716-69A8-4487-B2F3-DED9557F8108}" presName="linear" presStyleCnt="0">
        <dgm:presLayoutVars>
          <dgm:animLvl val="lvl"/>
          <dgm:resizeHandles val="exact"/>
        </dgm:presLayoutVars>
      </dgm:prSet>
      <dgm:spPr/>
      <dgm:t>
        <a:bodyPr/>
        <a:lstStyle/>
        <a:p>
          <a:endParaRPr lang="en-US"/>
        </a:p>
      </dgm:t>
    </dgm:pt>
    <dgm:pt modelId="{C39B56B4-8600-40A2-8E93-478ECB90E9D8}" type="pres">
      <dgm:prSet presAssocID="{53EAC318-1829-4BF0-92D2-F0772395D171}" presName="parentText" presStyleLbl="node1" presStyleIdx="0" presStyleCnt="1" custLinFactNeighborX="333" custLinFactNeighborY="8221">
        <dgm:presLayoutVars>
          <dgm:chMax val="0"/>
          <dgm:bulletEnabled val="1"/>
        </dgm:presLayoutVars>
      </dgm:prSet>
      <dgm:spPr/>
      <dgm:t>
        <a:bodyPr/>
        <a:lstStyle/>
        <a:p>
          <a:endParaRPr lang="en-US"/>
        </a:p>
      </dgm:t>
    </dgm:pt>
  </dgm:ptLst>
  <dgm:cxnLst>
    <dgm:cxn modelId="{4CD2801E-14EF-4E18-A700-A048533195E3}" type="presOf" srcId="{53EAC318-1829-4BF0-92D2-F0772395D171}" destId="{C39B56B4-8600-40A2-8E93-478ECB90E9D8}" srcOrd="0" destOrd="0" presId="urn:microsoft.com/office/officeart/2005/8/layout/vList2"/>
    <dgm:cxn modelId="{E84C44A7-A007-46D9-83BD-CA8C14C3A283}" type="presOf" srcId="{D0149716-69A8-4487-B2F3-DED9557F8108}" destId="{AF74C0FE-6612-47ED-B23B-DA06AA3877AA}" srcOrd="0" destOrd="0" presId="urn:microsoft.com/office/officeart/2005/8/layout/vList2"/>
    <dgm:cxn modelId="{603C51C9-B52D-4A83-93C1-EF63D072E699}" srcId="{D0149716-69A8-4487-B2F3-DED9557F8108}" destId="{53EAC318-1829-4BF0-92D2-F0772395D171}" srcOrd="0" destOrd="0" parTransId="{B24428B2-5B0A-4266-B2E4-E7BD801258AC}" sibTransId="{8AEBC080-A40A-4EE9-9D31-70F68CEB8333}"/>
    <dgm:cxn modelId="{2F386A1A-B2AE-45B0-8532-860882A2C062}" type="presParOf" srcId="{AF74C0FE-6612-47ED-B23B-DA06AA3877AA}" destId="{C39B56B4-8600-40A2-8E93-478ECB90E9D8}"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847CB2C-C633-4F79-A540-2814DF9D57A6}">
      <dsp:nvSpPr>
        <dsp:cNvPr id="0" name=""/>
        <dsp:cNvSpPr/>
      </dsp:nvSpPr>
      <dsp:spPr>
        <a:xfrm>
          <a:off x="0" y="34559"/>
          <a:ext cx="3796306" cy="2160000"/>
        </a:xfrm>
        <a:prstGeom prst="rightArrow">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517AF9-1AD7-41EC-BACB-33A60B04CE37}">
      <dsp:nvSpPr>
        <dsp:cNvPr id="0" name=""/>
        <dsp:cNvSpPr/>
      </dsp:nvSpPr>
      <dsp:spPr>
        <a:xfrm>
          <a:off x="1072270" y="557280"/>
          <a:ext cx="2344404"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0" rIns="0" bIns="304800" numCol="1" spcCol="1270" anchor="ctr" anchorCtr="0">
          <a:noAutofit/>
        </a:bodyPr>
        <a:lstStyle/>
        <a:p>
          <a:pPr lvl="0" algn="ctr" defTabSz="1333500">
            <a:lnSpc>
              <a:spcPct val="90000"/>
            </a:lnSpc>
            <a:spcBef>
              <a:spcPct val="0"/>
            </a:spcBef>
            <a:spcAft>
              <a:spcPct val="35000"/>
            </a:spcAft>
          </a:pPr>
          <a:r>
            <a:rPr lang="en-IN" sz="3000" b="1" kern="1200" dirty="0">
              <a:solidFill>
                <a:schemeClr val="bg1"/>
              </a:solidFill>
              <a:latin typeface="Times New Roman" panose="02020603050405020304" pitchFamily="18" charset="0"/>
              <a:cs typeface="Times New Roman" panose="02020603050405020304" pitchFamily="18" charset="0"/>
            </a:rPr>
            <a:t>CONTENTS</a:t>
          </a:r>
        </a:p>
      </dsp:txBody>
      <dsp:txXfrm>
        <a:off x="1072270" y="557280"/>
        <a:ext cx="2344404" cy="1080000"/>
      </dsp:txXfrm>
    </dsp:sp>
    <dsp:sp modelId="{DBDA1809-F363-4575-8A67-53196BBD7947}">
      <dsp:nvSpPr>
        <dsp:cNvPr id="0" name=""/>
        <dsp:cNvSpPr/>
      </dsp:nvSpPr>
      <dsp:spPr>
        <a:xfrm>
          <a:off x="689674" y="557280"/>
          <a:ext cx="31883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0" rIns="0" bIns="304800" numCol="1" spcCol="1270" anchor="ctr" anchorCtr="0">
          <a:noAutofit/>
        </a:bodyPr>
        <a:lstStyle/>
        <a:p>
          <a:pPr lvl="0" algn="ctr" defTabSz="1333500">
            <a:lnSpc>
              <a:spcPct val="90000"/>
            </a:lnSpc>
            <a:spcBef>
              <a:spcPct val="0"/>
            </a:spcBef>
            <a:spcAft>
              <a:spcPct val="35000"/>
            </a:spcAft>
          </a:pPr>
          <a:endParaRPr lang="en-IN" sz="3000" kern="1200" dirty="0"/>
        </a:p>
      </dsp:txBody>
      <dsp:txXfrm>
        <a:off x="689674" y="557280"/>
        <a:ext cx="318830" cy="1080000"/>
      </dsp:txXfrm>
    </dsp:sp>
    <dsp:sp modelId="{573D4684-662C-4649-A7A4-B849E1B07915}">
      <dsp:nvSpPr>
        <dsp:cNvPr id="0" name=""/>
        <dsp:cNvSpPr/>
      </dsp:nvSpPr>
      <dsp:spPr>
        <a:xfrm>
          <a:off x="307078" y="557280"/>
          <a:ext cx="318830" cy="108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04800" rIns="0" bIns="304800" numCol="1" spcCol="1270" anchor="ctr" anchorCtr="0">
          <a:noAutofit/>
        </a:bodyPr>
        <a:lstStyle/>
        <a:p>
          <a:pPr lvl="0" algn="ctr" defTabSz="1333500">
            <a:lnSpc>
              <a:spcPct val="90000"/>
            </a:lnSpc>
            <a:spcBef>
              <a:spcPct val="0"/>
            </a:spcBef>
            <a:spcAft>
              <a:spcPct val="35000"/>
            </a:spcAft>
          </a:pPr>
          <a:endParaRPr lang="en-IN" sz="3000" kern="1200" dirty="0"/>
        </a:p>
      </dsp:txBody>
      <dsp:txXfrm>
        <a:off x="307078" y="557280"/>
        <a:ext cx="318830" cy="1080000"/>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A156517-DEF6-4948-9C73-0B8F7FA94C20}">
      <dsp:nvSpPr>
        <dsp:cNvPr id="0" name=""/>
        <dsp:cNvSpPr/>
      </dsp:nvSpPr>
      <dsp:spPr>
        <a:xfrm>
          <a:off x="0" y="116"/>
          <a:ext cx="1832777" cy="369098"/>
        </a:xfrm>
        <a:prstGeom prst="round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BATTERY</a:t>
          </a:r>
          <a:r>
            <a:rPr lang="en-US" sz="2400" b="0" i="0" kern="1200" dirty="0">
              <a:latin typeface="Times New Roman" panose="02020603050405020304" pitchFamily="18" charset="0"/>
              <a:cs typeface="Times New Roman" panose="02020603050405020304" pitchFamily="18" charset="0"/>
            </a:rPr>
            <a:t> </a:t>
          </a:r>
          <a:endParaRPr lang="en-IN" sz="2400" kern="1200" dirty="0">
            <a:latin typeface="Times New Roman" panose="02020603050405020304" pitchFamily="18" charset="0"/>
            <a:cs typeface="Times New Roman" panose="02020603050405020304" pitchFamily="18" charset="0"/>
          </a:endParaRPr>
        </a:p>
      </dsp:txBody>
      <dsp:txXfrm>
        <a:off x="0" y="116"/>
        <a:ext cx="1832777" cy="369098"/>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11C1939-B015-4E42-B47F-A06936C6ECC1}">
      <dsp:nvSpPr>
        <dsp:cNvPr id="0" name=""/>
        <dsp:cNvSpPr/>
      </dsp:nvSpPr>
      <dsp:spPr>
        <a:xfrm>
          <a:off x="0" y="116"/>
          <a:ext cx="3524166" cy="369098"/>
        </a:xfrm>
        <a:prstGeom prst="round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i="0" kern="1200" dirty="0">
              <a:latin typeface="Times New Roman" panose="02020603050405020304" pitchFamily="18" charset="0"/>
              <a:cs typeface="Times New Roman" panose="02020603050405020304" pitchFamily="18" charset="0"/>
            </a:rPr>
            <a:t>RTC(Real Time Clock) </a:t>
          </a:r>
          <a:endParaRPr lang="en-IN" sz="2400" b="1" kern="1200" dirty="0">
            <a:latin typeface="Times New Roman" panose="02020603050405020304" pitchFamily="18" charset="0"/>
            <a:cs typeface="Times New Roman" panose="02020603050405020304" pitchFamily="18" charset="0"/>
          </a:endParaRPr>
        </a:p>
      </dsp:txBody>
      <dsp:txXfrm>
        <a:off x="0" y="116"/>
        <a:ext cx="3524166" cy="369098"/>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635A36E-4265-42F2-BCF5-A800152BBC1B}">
      <dsp:nvSpPr>
        <dsp:cNvPr id="0" name=""/>
        <dsp:cNvSpPr/>
      </dsp:nvSpPr>
      <dsp:spPr>
        <a:xfrm>
          <a:off x="0" y="0"/>
          <a:ext cx="2931670" cy="399810"/>
        </a:xfrm>
        <a:prstGeom prst="round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RESISTANCE</a:t>
          </a:r>
          <a:r>
            <a:rPr lang="en-US" sz="2400" b="0" i="0" kern="1200" dirty="0">
              <a:latin typeface="Times New Roman" panose="02020603050405020304" pitchFamily="18" charset="0"/>
              <a:cs typeface="Times New Roman" panose="02020603050405020304" pitchFamily="18" charset="0"/>
            </a:rPr>
            <a:t> </a:t>
          </a:r>
          <a:endParaRPr lang="en-IN" sz="2400" kern="1200" dirty="0">
            <a:latin typeface="Times New Roman" panose="02020603050405020304" pitchFamily="18" charset="0"/>
            <a:cs typeface="Times New Roman" panose="02020603050405020304" pitchFamily="18" charset="0"/>
          </a:endParaRPr>
        </a:p>
      </dsp:txBody>
      <dsp:txXfrm>
        <a:off x="0" y="0"/>
        <a:ext cx="2931670" cy="399810"/>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E2C652C-696C-4D5C-8F86-13CC5DEEF269}">
      <dsp:nvSpPr>
        <dsp:cNvPr id="0" name=""/>
        <dsp:cNvSpPr/>
      </dsp:nvSpPr>
      <dsp:spPr>
        <a:xfrm>
          <a:off x="0" y="33"/>
          <a:ext cx="2931670" cy="338385"/>
        </a:xfrm>
        <a:prstGeom prst="round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kern="1200" dirty="0">
              <a:latin typeface="Times New Roman" panose="02020603050405020304" pitchFamily="18" charset="0"/>
              <a:cs typeface="Times New Roman" panose="02020603050405020304" pitchFamily="18" charset="0"/>
            </a:rPr>
            <a:t>JUMPER WIRES </a:t>
          </a:r>
        </a:p>
      </dsp:txBody>
      <dsp:txXfrm>
        <a:off x="0" y="33"/>
        <a:ext cx="2931670" cy="338385"/>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C44C79-6E0D-4290-9394-C7D1616EA9E7}">
      <dsp:nvSpPr>
        <dsp:cNvPr id="0" name=""/>
        <dsp:cNvSpPr/>
      </dsp:nvSpPr>
      <dsp:spPr>
        <a:xfrm>
          <a:off x="0" y="376"/>
          <a:ext cx="4846320" cy="522843"/>
        </a:xfrm>
        <a:prstGeom prst="round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kern="1200" spc="-5" dirty="0" smtClean="0">
              <a:latin typeface="Times New Roman" pitchFamily="18" charset="0"/>
              <a:cs typeface="Times New Roman" pitchFamily="18" charset="0"/>
            </a:rPr>
            <a:t>PROGRAM</a:t>
          </a:r>
          <a:r>
            <a:rPr lang="en-US" sz="2600" b="1" kern="1200" spc="-15" dirty="0" smtClean="0">
              <a:latin typeface="Times New Roman" pitchFamily="18" charset="0"/>
              <a:cs typeface="Times New Roman" pitchFamily="18" charset="0"/>
            </a:rPr>
            <a:t> </a:t>
          </a:r>
          <a:r>
            <a:rPr lang="en-US" sz="2600" b="1" kern="1200" spc="-5" dirty="0" smtClean="0">
              <a:latin typeface="Times New Roman" pitchFamily="18" charset="0"/>
              <a:cs typeface="Times New Roman" pitchFamily="18" charset="0"/>
            </a:rPr>
            <a:t>DESCRIPTION</a:t>
          </a:r>
          <a:endParaRPr lang="en-IN" sz="2600" b="1" kern="1200" dirty="0">
            <a:latin typeface="Times New Roman" pitchFamily="18" charset="0"/>
            <a:cs typeface="Times New Roman" pitchFamily="18" charset="0"/>
          </a:endParaRPr>
        </a:p>
      </dsp:txBody>
      <dsp:txXfrm>
        <a:off x="0" y="376"/>
        <a:ext cx="4846320" cy="522843"/>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8C44C79-6E0D-4290-9394-C7D1616EA9E7}">
      <dsp:nvSpPr>
        <dsp:cNvPr id="0" name=""/>
        <dsp:cNvSpPr/>
      </dsp:nvSpPr>
      <dsp:spPr>
        <a:xfrm>
          <a:off x="0" y="10"/>
          <a:ext cx="2882347" cy="523209"/>
        </a:xfrm>
        <a:prstGeom prst="round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APPLICATIONS</a:t>
          </a:r>
          <a:endParaRPr lang="en-IN" sz="2400" b="1" kern="1200" dirty="0">
            <a:latin typeface="Times New Roman" panose="02020603050405020304" pitchFamily="18" charset="0"/>
            <a:cs typeface="Times New Roman" panose="02020603050405020304" pitchFamily="18" charset="0"/>
          </a:endParaRPr>
        </a:p>
      </dsp:txBody>
      <dsp:txXfrm>
        <a:off x="0" y="10"/>
        <a:ext cx="2882347" cy="523209"/>
      </dsp:txXfrm>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0D73A7D-87BA-45C1-8C4F-7424D172855A}">
      <dsp:nvSpPr>
        <dsp:cNvPr id="0" name=""/>
        <dsp:cNvSpPr/>
      </dsp:nvSpPr>
      <dsp:spPr>
        <a:xfrm>
          <a:off x="0" y="0"/>
          <a:ext cx="2882347" cy="561600"/>
        </a:xfrm>
        <a:prstGeom prst="round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i="0" kern="1200" dirty="0">
              <a:latin typeface="Times New Roman" panose="02020603050405020304" pitchFamily="18" charset="0"/>
              <a:cs typeface="Times New Roman" panose="02020603050405020304" pitchFamily="18" charset="0"/>
            </a:rPr>
            <a:t>CONCLUSION</a:t>
          </a:r>
          <a:endParaRPr lang="en-IN" sz="2400" b="1" kern="1200" dirty="0">
            <a:latin typeface="Times New Roman" panose="02020603050405020304" pitchFamily="18" charset="0"/>
            <a:cs typeface="Times New Roman" panose="02020603050405020304" pitchFamily="18" charset="0"/>
          </a:endParaRPr>
        </a:p>
      </dsp:txBody>
      <dsp:txXfrm>
        <a:off x="0" y="0"/>
        <a:ext cx="2882347" cy="561600"/>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9A32828-DA9A-4394-AABD-BECFA010AB57}">
      <dsp:nvSpPr>
        <dsp:cNvPr id="0" name=""/>
        <dsp:cNvSpPr/>
      </dsp:nvSpPr>
      <dsp:spPr>
        <a:xfrm>
          <a:off x="0" y="167954"/>
          <a:ext cx="8700116" cy="400374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dirty="0"/>
            <a:t>	Now-a-days different pattern of digital clocks are available in market. Most of them are of very high price and low quality. Many of those cannot provide the time accurately for longer period as those are designed with timer IC’s like 555 timer. Again some digital clocks loss their data whenever the power supply shuts down. But our designed multipurpose digital clock is accurate because of its Real Time Clock module that keeps track of the system time and update.</a:t>
          </a:r>
          <a:endParaRPr lang="en-IN" sz="2900" kern="1200" dirty="0"/>
        </a:p>
      </dsp:txBody>
      <dsp:txXfrm>
        <a:off x="0" y="167954"/>
        <a:ext cx="8700116" cy="400374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8E356B9-13B4-4C1F-9067-05AC693DE435}">
      <dsp:nvSpPr>
        <dsp:cNvPr id="0" name=""/>
        <dsp:cNvSpPr/>
      </dsp:nvSpPr>
      <dsp:spPr>
        <a:xfrm>
          <a:off x="0" y="1652"/>
          <a:ext cx="4400605" cy="2802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dirty="0">
              <a:latin typeface="Times New Roman" panose="02020603050405020304" pitchFamily="18" charset="0"/>
              <a:cs typeface="Times New Roman" panose="02020603050405020304" pitchFamily="18" charset="0"/>
            </a:rPr>
            <a:t>1 </a:t>
          </a:r>
          <a:r>
            <a:rPr lang="en-IN" sz="1400" kern="1200" dirty="0" smtClean="0">
              <a:latin typeface="Times New Roman" panose="02020603050405020304" pitchFamily="18" charset="0"/>
              <a:cs typeface="Times New Roman" panose="02020603050405020304" pitchFamily="18" charset="0"/>
            </a:rPr>
            <a:t> ABSTRACT</a:t>
          </a:r>
          <a:endParaRPr lang="en-IN" sz="1400" kern="1200" dirty="0">
            <a:latin typeface="Times New Roman" panose="02020603050405020304" pitchFamily="18" charset="0"/>
            <a:cs typeface="Times New Roman" panose="02020603050405020304" pitchFamily="18" charset="0"/>
          </a:endParaRPr>
        </a:p>
      </dsp:txBody>
      <dsp:txXfrm>
        <a:off x="0" y="1652"/>
        <a:ext cx="4400605" cy="280251"/>
      </dsp:txXfrm>
    </dsp:sp>
    <dsp:sp modelId="{EED06E03-C806-452D-8C9E-DDBE98B270DF}">
      <dsp:nvSpPr>
        <dsp:cNvPr id="0" name=""/>
        <dsp:cNvSpPr/>
      </dsp:nvSpPr>
      <dsp:spPr>
        <a:xfrm>
          <a:off x="0" y="305408"/>
          <a:ext cx="4400605" cy="2802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dirty="0">
              <a:latin typeface="Times New Roman" panose="02020603050405020304" pitchFamily="18" charset="0"/>
              <a:cs typeface="Times New Roman" panose="02020603050405020304" pitchFamily="18" charset="0"/>
            </a:rPr>
            <a:t>2 </a:t>
          </a:r>
          <a:r>
            <a:rPr lang="en-IN" sz="1400" kern="1200" dirty="0" smtClean="0">
              <a:latin typeface="Times New Roman" panose="02020603050405020304" pitchFamily="18" charset="0"/>
              <a:cs typeface="Times New Roman" panose="02020603050405020304" pitchFamily="18" charset="0"/>
            </a:rPr>
            <a:t> INTRODUCTION</a:t>
          </a:r>
          <a:endParaRPr lang="en-IN" sz="1400" kern="1200" dirty="0">
            <a:latin typeface="Times New Roman" panose="02020603050405020304" pitchFamily="18" charset="0"/>
            <a:cs typeface="Times New Roman" panose="02020603050405020304" pitchFamily="18" charset="0"/>
          </a:endParaRPr>
        </a:p>
      </dsp:txBody>
      <dsp:txXfrm>
        <a:off x="0" y="305408"/>
        <a:ext cx="4400605" cy="280251"/>
      </dsp:txXfrm>
    </dsp:sp>
    <dsp:sp modelId="{CC1EC4B7-F7FE-4441-8147-99A25BA5929C}">
      <dsp:nvSpPr>
        <dsp:cNvPr id="0" name=""/>
        <dsp:cNvSpPr/>
      </dsp:nvSpPr>
      <dsp:spPr>
        <a:xfrm>
          <a:off x="0" y="586792"/>
          <a:ext cx="4400605" cy="2802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latin typeface="Times New Roman" pitchFamily="18" charset="0"/>
              <a:cs typeface="Times New Roman" pitchFamily="18" charset="0"/>
            </a:rPr>
            <a:t>3  LITERATURE SURVEY </a:t>
          </a:r>
          <a:endParaRPr lang="en-US" sz="1400" kern="1200" dirty="0">
            <a:latin typeface="Times New Roman" pitchFamily="18" charset="0"/>
            <a:cs typeface="Times New Roman" pitchFamily="18" charset="0"/>
          </a:endParaRPr>
        </a:p>
      </dsp:txBody>
      <dsp:txXfrm>
        <a:off x="0" y="586792"/>
        <a:ext cx="4400605" cy="280251"/>
      </dsp:txXfrm>
    </dsp:sp>
    <dsp:sp modelId="{261AE3B2-C71B-4240-91AA-5698835314DE}">
      <dsp:nvSpPr>
        <dsp:cNvPr id="0" name=""/>
        <dsp:cNvSpPr/>
      </dsp:nvSpPr>
      <dsp:spPr>
        <a:xfrm>
          <a:off x="0" y="879363"/>
          <a:ext cx="4400605" cy="2802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kern="1200" dirty="0" smtClean="0">
              <a:latin typeface="Times New Roman" pitchFamily="18" charset="0"/>
              <a:cs typeface="Times New Roman" pitchFamily="18" charset="0"/>
            </a:rPr>
            <a:t>4  LIMITATIONS</a:t>
          </a:r>
          <a:endParaRPr lang="en-US" sz="1400" kern="1200" dirty="0">
            <a:latin typeface="Times New Roman" pitchFamily="18" charset="0"/>
            <a:cs typeface="Times New Roman" pitchFamily="18" charset="0"/>
          </a:endParaRPr>
        </a:p>
      </dsp:txBody>
      <dsp:txXfrm>
        <a:off x="0" y="879363"/>
        <a:ext cx="4400605" cy="280251"/>
      </dsp:txXfrm>
    </dsp:sp>
    <dsp:sp modelId="{CE68E225-0DC7-4A1D-BDFE-9CE58D6F8BFD}">
      <dsp:nvSpPr>
        <dsp:cNvPr id="0" name=""/>
        <dsp:cNvSpPr/>
      </dsp:nvSpPr>
      <dsp:spPr>
        <a:xfrm>
          <a:off x="0" y="1159586"/>
          <a:ext cx="4400605" cy="2802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dirty="0" smtClean="0">
              <a:latin typeface="Times New Roman" panose="02020603050405020304" pitchFamily="18" charset="0"/>
              <a:cs typeface="Times New Roman" panose="02020603050405020304" pitchFamily="18" charset="0"/>
            </a:rPr>
            <a:t>5  BLOCK </a:t>
          </a:r>
          <a:r>
            <a:rPr lang="en-IN" sz="1400" kern="1200" dirty="0">
              <a:latin typeface="Times New Roman" panose="02020603050405020304" pitchFamily="18" charset="0"/>
              <a:cs typeface="Times New Roman" panose="02020603050405020304" pitchFamily="18" charset="0"/>
            </a:rPr>
            <a:t>DIAGRAM</a:t>
          </a:r>
        </a:p>
      </dsp:txBody>
      <dsp:txXfrm>
        <a:off x="0" y="1159586"/>
        <a:ext cx="4400605" cy="280251"/>
      </dsp:txXfrm>
    </dsp:sp>
    <dsp:sp modelId="{D897A5E0-4DB1-4A10-B6D0-E321DCDD57DC}">
      <dsp:nvSpPr>
        <dsp:cNvPr id="0" name=""/>
        <dsp:cNvSpPr/>
      </dsp:nvSpPr>
      <dsp:spPr>
        <a:xfrm>
          <a:off x="0" y="1464503"/>
          <a:ext cx="4400605" cy="2802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dirty="0" smtClean="0">
              <a:latin typeface="Times New Roman" panose="02020603050405020304" pitchFamily="18" charset="0"/>
              <a:cs typeface="Times New Roman" panose="02020603050405020304" pitchFamily="18" charset="0"/>
            </a:rPr>
            <a:t>6  CIRCUIT </a:t>
          </a:r>
          <a:r>
            <a:rPr lang="en-IN" sz="1400" kern="1200" dirty="0">
              <a:latin typeface="Times New Roman" panose="02020603050405020304" pitchFamily="18" charset="0"/>
              <a:cs typeface="Times New Roman" panose="02020603050405020304" pitchFamily="18" charset="0"/>
            </a:rPr>
            <a:t>DIAGRAM</a:t>
          </a:r>
        </a:p>
      </dsp:txBody>
      <dsp:txXfrm>
        <a:off x="0" y="1464503"/>
        <a:ext cx="4400605" cy="280251"/>
      </dsp:txXfrm>
    </dsp:sp>
    <dsp:sp modelId="{AEE2B9E7-9262-4BA8-B9D2-ED63ACDD411D}">
      <dsp:nvSpPr>
        <dsp:cNvPr id="0" name=""/>
        <dsp:cNvSpPr/>
      </dsp:nvSpPr>
      <dsp:spPr>
        <a:xfrm>
          <a:off x="0" y="1757074"/>
          <a:ext cx="4400605" cy="2802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dirty="0" smtClean="0">
              <a:latin typeface="Times New Roman" panose="02020603050405020304" pitchFamily="18" charset="0"/>
              <a:cs typeface="Times New Roman" panose="02020603050405020304" pitchFamily="18" charset="0"/>
            </a:rPr>
            <a:t>7  </a:t>
          </a:r>
          <a:r>
            <a:rPr lang="en-IN" sz="1400" kern="1200" dirty="0">
              <a:latin typeface="Times New Roman" panose="02020603050405020304" pitchFamily="18" charset="0"/>
              <a:cs typeface="Times New Roman" panose="02020603050405020304" pitchFamily="18" charset="0"/>
            </a:rPr>
            <a:t>WORKING OF CIRCUIT</a:t>
          </a:r>
        </a:p>
      </dsp:txBody>
      <dsp:txXfrm>
        <a:off x="0" y="1757074"/>
        <a:ext cx="4400605" cy="280251"/>
      </dsp:txXfrm>
    </dsp:sp>
    <dsp:sp modelId="{C83DC081-09CB-40F6-8B7C-2E4E78C1332E}">
      <dsp:nvSpPr>
        <dsp:cNvPr id="0" name=""/>
        <dsp:cNvSpPr/>
      </dsp:nvSpPr>
      <dsp:spPr>
        <a:xfrm>
          <a:off x="0" y="2049644"/>
          <a:ext cx="4400605" cy="2802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dirty="0" smtClean="0">
              <a:latin typeface="Times New Roman" panose="02020603050405020304" pitchFamily="18" charset="0"/>
              <a:cs typeface="Times New Roman" panose="02020603050405020304" pitchFamily="18" charset="0"/>
            </a:rPr>
            <a:t>8  HARDWARE </a:t>
          </a:r>
          <a:r>
            <a:rPr lang="en-IN" sz="1400" kern="1200" dirty="0">
              <a:latin typeface="Times New Roman" panose="02020603050405020304" pitchFamily="18" charset="0"/>
              <a:cs typeface="Times New Roman" panose="02020603050405020304" pitchFamily="18" charset="0"/>
            </a:rPr>
            <a:t>COMPONENTS REQUIRED</a:t>
          </a:r>
        </a:p>
      </dsp:txBody>
      <dsp:txXfrm>
        <a:off x="0" y="2049644"/>
        <a:ext cx="4400605" cy="280251"/>
      </dsp:txXfrm>
    </dsp:sp>
    <dsp:sp modelId="{E5CD629E-BA12-44E7-9BDD-386CD7617420}">
      <dsp:nvSpPr>
        <dsp:cNvPr id="0" name=""/>
        <dsp:cNvSpPr/>
      </dsp:nvSpPr>
      <dsp:spPr>
        <a:xfrm>
          <a:off x="0" y="2342214"/>
          <a:ext cx="4400605" cy="2802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dirty="0" smtClean="0">
              <a:latin typeface="Times New Roman" panose="02020603050405020304" pitchFamily="18" charset="0"/>
              <a:cs typeface="Times New Roman" panose="02020603050405020304" pitchFamily="18" charset="0"/>
            </a:rPr>
            <a:t>9  DESCRIPTION </a:t>
          </a:r>
          <a:r>
            <a:rPr lang="en-IN" sz="1400" kern="1200" dirty="0">
              <a:latin typeface="Times New Roman" panose="02020603050405020304" pitchFamily="18" charset="0"/>
              <a:cs typeface="Times New Roman" panose="02020603050405020304" pitchFamily="18" charset="0"/>
            </a:rPr>
            <a:t>OF </a:t>
          </a:r>
          <a:r>
            <a:rPr lang="en-IN" sz="1400" kern="1200" dirty="0" smtClean="0">
              <a:latin typeface="Times New Roman" panose="02020603050405020304" pitchFamily="18" charset="0"/>
              <a:cs typeface="Times New Roman" panose="02020603050405020304" pitchFamily="18" charset="0"/>
            </a:rPr>
            <a:t>COMPONENTS</a:t>
          </a:r>
          <a:endParaRPr lang="en-IN" sz="1400" kern="1200" dirty="0">
            <a:latin typeface="Times New Roman" panose="02020603050405020304" pitchFamily="18" charset="0"/>
            <a:cs typeface="Times New Roman" panose="02020603050405020304" pitchFamily="18" charset="0"/>
          </a:endParaRPr>
        </a:p>
      </dsp:txBody>
      <dsp:txXfrm>
        <a:off x="0" y="2342214"/>
        <a:ext cx="4400605" cy="280251"/>
      </dsp:txXfrm>
    </dsp:sp>
    <dsp:sp modelId="{1655331F-FAA6-4877-B073-8D3464BA67FF}">
      <dsp:nvSpPr>
        <dsp:cNvPr id="0" name=""/>
        <dsp:cNvSpPr/>
      </dsp:nvSpPr>
      <dsp:spPr>
        <a:xfrm>
          <a:off x="0" y="2634785"/>
          <a:ext cx="4400605" cy="2802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dirty="0" smtClean="0">
              <a:latin typeface="Times New Roman" panose="02020603050405020304" pitchFamily="18" charset="0"/>
              <a:cs typeface="Times New Roman" panose="02020603050405020304" pitchFamily="18" charset="0"/>
            </a:rPr>
            <a:t>10 </a:t>
          </a:r>
          <a:r>
            <a:rPr lang="en-IN" sz="1400" kern="1200" dirty="0">
              <a:latin typeface="Times New Roman" panose="02020603050405020304" pitchFamily="18" charset="0"/>
              <a:cs typeface="Times New Roman" panose="02020603050405020304" pitchFamily="18" charset="0"/>
            </a:rPr>
            <a:t>PROGRM DESCRIPTION</a:t>
          </a:r>
        </a:p>
      </dsp:txBody>
      <dsp:txXfrm>
        <a:off x="0" y="2634785"/>
        <a:ext cx="4400605" cy="280251"/>
      </dsp:txXfrm>
    </dsp:sp>
    <dsp:sp modelId="{2F8C1235-1B66-4D31-8AEC-7A6792A78D57}">
      <dsp:nvSpPr>
        <dsp:cNvPr id="0" name=""/>
        <dsp:cNvSpPr/>
      </dsp:nvSpPr>
      <dsp:spPr>
        <a:xfrm>
          <a:off x="0" y="2927355"/>
          <a:ext cx="4400605" cy="2802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dirty="0" smtClean="0">
              <a:latin typeface="Times New Roman" panose="02020603050405020304" pitchFamily="18" charset="0"/>
              <a:cs typeface="Times New Roman" panose="02020603050405020304" pitchFamily="18" charset="0"/>
            </a:rPr>
            <a:t>11 EXPECTED RESULT</a:t>
          </a:r>
          <a:endParaRPr lang="en-IN" sz="1400" kern="1200" dirty="0">
            <a:latin typeface="Times New Roman" panose="02020603050405020304" pitchFamily="18" charset="0"/>
            <a:cs typeface="Times New Roman" panose="02020603050405020304" pitchFamily="18" charset="0"/>
          </a:endParaRPr>
        </a:p>
      </dsp:txBody>
      <dsp:txXfrm>
        <a:off x="0" y="2927355"/>
        <a:ext cx="4400605" cy="280251"/>
      </dsp:txXfrm>
    </dsp:sp>
    <dsp:sp modelId="{5601E7D9-BAD8-4795-9941-12CD25F22BD3}">
      <dsp:nvSpPr>
        <dsp:cNvPr id="0" name=""/>
        <dsp:cNvSpPr/>
      </dsp:nvSpPr>
      <dsp:spPr>
        <a:xfrm>
          <a:off x="0" y="3219925"/>
          <a:ext cx="4400605" cy="2802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dirty="0" smtClean="0">
              <a:latin typeface="Times New Roman" panose="02020603050405020304" pitchFamily="18" charset="0"/>
              <a:cs typeface="Times New Roman" panose="02020603050405020304" pitchFamily="18" charset="0"/>
            </a:rPr>
            <a:t>12 </a:t>
          </a:r>
          <a:r>
            <a:rPr lang="en-IN" sz="1400" kern="1200" dirty="0">
              <a:latin typeface="Times New Roman" panose="02020603050405020304" pitchFamily="18" charset="0"/>
              <a:cs typeface="Times New Roman" panose="02020603050405020304" pitchFamily="18" charset="0"/>
            </a:rPr>
            <a:t>APPLICATIONS</a:t>
          </a:r>
        </a:p>
      </dsp:txBody>
      <dsp:txXfrm>
        <a:off x="0" y="3219925"/>
        <a:ext cx="4400605" cy="280251"/>
      </dsp:txXfrm>
    </dsp:sp>
    <dsp:sp modelId="{8DCED81D-2EC4-42A5-A537-77899493BA75}">
      <dsp:nvSpPr>
        <dsp:cNvPr id="0" name=""/>
        <dsp:cNvSpPr/>
      </dsp:nvSpPr>
      <dsp:spPr>
        <a:xfrm>
          <a:off x="0" y="3512495"/>
          <a:ext cx="4400605" cy="2802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dirty="0" smtClean="0">
              <a:latin typeface="Times New Roman" panose="02020603050405020304" pitchFamily="18" charset="0"/>
              <a:cs typeface="Times New Roman" panose="02020603050405020304" pitchFamily="18" charset="0"/>
            </a:rPr>
            <a:t>13 </a:t>
          </a:r>
          <a:r>
            <a:rPr lang="en-IN" sz="1400" kern="1200" dirty="0">
              <a:latin typeface="Times New Roman" panose="02020603050405020304" pitchFamily="18" charset="0"/>
              <a:cs typeface="Times New Roman" panose="02020603050405020304" pitchFamily="18" charset="0"/>
            </a:rPr>
            <a:t>CONCLUSION</a:t>
          </a:r>
        </a:p>
      </dsp:txBody>
      <dsp:txXfrm>
        <a:off x="0" y="3512495"/>
        <a:ext cx="4400605" cy="280251"/>
      </dsp:txXfrm>
    </dsp:sp>
    <dsp:sp modelId="{48958BBD-BCEE-4C49-9525-E49886E63D41}">
      <dsp:nvSpPr>
        <dsp:cNvPr id="0" name=""/>
        <dsp:cNvSpPr/>
      </dsp:nvSpPr>
      <dsp:spPr>
        <a:xfrm>
          <a:off x="0" y="3805066"/>
          <a:ext cx="4400605" cy="28025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IN" sz="1400" kern="1200" dirty="0" smtClean="0">
              <a:latin typeface="Times New Roman" panose="02020603050405020304" pitchFamily="18" charset="0"/>
              <a:cs typeface="Times New Roman" panose="02020603050405020304" pitchFamily="18" charset="0"/>
            </a:rPr>
            <a:t>14 </a:t>
          </a:r>
          <a:r>
            <a:rPr lang="en-IN" sz="1400" kern="1200" dirty="0">
              <a:latin typeface="Times New Roman" panose="02020603050405020304" pitchFamily="18" charset="0"/>
              <a:cs typeface="Times New Roman" panose="02020603050405020304" pitchFamily="18" charset="0"/>
            </a:rPr>
            <a:t>REFERENCES</a:t>
          </a:r>
        </a:p>
      </dsp:txBody>
      <dsp:txXfrm>
        <a:off x="0" y="3805066"/>
        <a:ext cx="4400605" cy="280251"/>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BC6E480-81FF-46F1-8D4B-25E7E4CA9AA6}">
      <dsp:nvSpPr>
        <dsp:cNvPr id="0" name=""/>
        <dsp:cNvSpPr/>
      </dsp:nvSpPr>
      <dsp:spPr>
        <a:xfrm>
          <a:off x="0" y="0"/>
          <a:ext cx="4083728" cy="494690"/>
        </a:xfrm>
        <a:prstGeom prst="round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kern="1200" dirty="0">
              <a:latin typeface="Times New Roman" panose="02020603050405020304" pitchFamily="18" charset="0"/>
              <a:cs typeface="Times New Roman" panose="02020603050405020304" pitchFamily="18" charset="0"/>
            </a:rPr>
            <a:t>ABSTRACT</a:t>
          </a:r>
        </a:p>
      </dsp:txBody>
      <dsp:txXfrm>
        <a:off x="0" y="0"/>
        <a:ext cx="4083728" cy="494690"/>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5D32277-BEAF-476D-9C2F-293A17058F79}">
      <dsp:nvSpPr>
        <dsp:cNvPr id="0" name=""/>
        <dsp:cNvSpPr/>
      </dsp:nvSpPr>
      <dsp:spPr>
        <a:xfrm>
          <a:off x="0" y="149"/>
          <a:ext cx="4088708" cy="399810"/>
        </a:xfrm>
        <a:prstGeom prst="round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kern="1200" dirty="0">
              <a:latin typeface="Times New Roman" panose="02020603050405020304" pitchFamily="18" charset="0"/>
              <a:cs typeface="Times New Roman" panose="02020603050405020304" pitchFamily="18" charset="0"/>
            </a:rPr>
            <a:t>CIRCUIT DIAGRAM </a:t>
          </a:r>
          <a:endParaRPr lang="en-IN" sz="2400" kern="1200" dirty="0">
            <a:latin typeface="Times New Roman" panose="02020603050405020304" pitchFamily="18" charset="0"/>
            <a:cs typeface="Times New Roman" panose="02020603050405020304" pitchFamily="18" charset="0"/>
          </a:endParaRPr>
        </a:p>
      </dsp:txBody>
      <dsp:txXfrm>
        <a:off x="0" y="149"/>
        <a:ext cx="4088708" cy="399810"/>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2EBBE46-BF96-4B05-A120-0F5646A9373A}">
      <dsp:nvSpPr>
        <dsp:cNvPr id="0" name=""/>
        <dsp:cNvSpPr/>
      </dsp:nvSpPr>
      <dsp:spPr>
        <a:xfrm>
          <a:off x="0" y="429"/>
          <a:ext cx="2763078" cy="461235"/>
        </a:xfrm>
        <a:prstGeom prst="round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IN" sz="2400" b="1" kern="1200" dirty="0">
              <a:latin typeface="Times New Roman" panose="02020603050405020304" pitchFamily="18" charset="0"/>
              <a:cs typeface="Times New Roman" panose="02020603050405020304" pitchFamily="18" charset="0"/>
            </a:rPr>
            <a:t>ARDUINO UNO </a:t>
          </a:r>
        </a:p>
      </dsp:txBody>
      <dsp:txXfrm>
        <a:off x="0" y="429"/>
        <a:ext cx="2763078" cy="461235"/>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6CF224A-1436-4935-BEFD-714D3DDA5F97}">
      <dsp:nvSpPr>
        <dsp:cNvPr id="0" name=""/>
        <dsp:cNvSpPr/>
      </dsp:nvSpPr>
      <dsp:spPr>
        <a:xfrm>
          <a:off x="0" y="4454"/>
          <a:ext cx="4336548" cy="580320"/>
        </a:xfrm>
        <a:prstGeom prst="round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LCD(Liquid Crystal Display)</a:t>
          </a:r>
          <a:r>
            <a:rPr lang="en-US" sz="2400" b="1" i="0" kern="1200" dirty="0"/>
            <a:t> </a:t>
          </a:r>
          <a:endParaRPr lang="en-IN" sz="2400" b="1" kern="1200" dirty="0"/>
        </a:p>
      </dsp:txBody>
      <dsp:txXfrm>
        <a:off x="0" y="4454"/>
        <a:ext cx="4336548" cy="580320"/>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594E685-ECD7-425C-838C-15C2AE5DDA84}">
      <dsp:nvSpPr>
        <dsp:cNvPr id="0" name=""/>
        <dsp:cNvSpPr/>
      </dsp:nvSpPr>
      <dsp:spPr>
        <a:xfrm>
          <a:off x="0" y="76"/>
          <a:ext cx="1596712" cy="455751"/>
        </a:xfrm>
        <a:prstGeom prst="round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BUZZER</a:t>
          </a:r>
          <a:r>
            <a:rPr lang="en-US" sz="1900" b="0" i="0" kern="1200" dirty="0"/>
            <a:t> </a:t>
          </a:r>
          <a:endParaRPr lang="en-IN" sz="1900" kern="1200" dirty="0"/>
        </a:p>
      </dsp:txBody>
      <dsp:txXfrm>
        <a:off x="0" y="76"/>
        <a:ext cx="1596712" cy="455751"/>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594E685-ECD7-425C-838C-15C2AE5DDA84}">
      <dsp:nvSpPr>
        <dsp:cNvPr id="0" name=""/>
        <dsp:cNvSpPr/>
      </dsp:nvSpPr>
      <dsp:spPr>
        <a:xfrm>
          <a:off x="36865" y="113779"/>
          <a:ext cx="2800168" cy="500175"/>
        </a:xfrm>
        <a:prstGeom prst="round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i="0" kern="1200" dirty="0">
              <a:latin typeface="Times New Roman" panose="02020603050405020304" pitchFamily="18" charset="0"/>
              <a:cs typeface="Times New Roman" panose="02020603050405020304" pitchFamily="18" charset="0"/>
            </a:rPr>
            <a:t> PUSH BUTTONS</a:t>
          </a:r>
          <a:endParaRPr lang="en-IN" sz="2400" b="1" kern="1200" dirty="0">
            <a:latin typeface="Times New Roman" panose="02020603050405020304" pitchFamily="18" charset="0"/>
            <a:cs typeface="Times New Roman" panose="02020603050405020304" pitchFamily="18" charset="0"/>
          </a:endParaRPr>
        </a:p>
      </dsp:txBody>
      <dsp:txXfrm>
        <a:off x="36865" y="113779"/>
        <a:ext cx="2800168" cy="500175"/>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39B56B4-8600-40A2-8E93-478ECB90E9D8}">
      <dsp:nvSpPr>
        <dsp:cNvPr id="0" name=""/>
        <dsp:cNvSpPr/>
      </dsp:nvSpPr>
      <dsp:spPr>
        <a:xfrm>
          <a:off x="0" y="233"/>
          <a:ext cx="2662918" cy="369098"/>
        </a:xfrm>
        <a:prstGeom prst="roundRect">
          <a:avLst/>
        </a:prstGeom>
        <a:gradFill rotWithShape="0">
          <a:gsLst>
            <a:gs pos="0">
              <a:schemeClr val="accent2">
                <a:hueOff val="0"/>
                <a:satOff val="0"/>
                <a:lumOff val="0"/>
                <a:alphaOff val="0"/>
                <a:tint val="60000"/>
                <a:lumMod val="110000"/>
              </a:schemeClr>
            </a:gs>
            <a:gs pos="100000">
              <a:schemeClr val="accent2">
                <a:hueOff val="0"/>
                <a:satOff val="0"/>
                <a:lumOff val="0"/>
                <a:alphaOff val="0"/>
                <a:tint val="82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a:latin typeface="Times New Roman" panose="02020603050405020304" pitchFamily="18" charset="0"/>
              <a:cs typeface="Times New Roman" panose="02020603050405020304" pitchFamily="18" charset="0"/>
            </a:rPr>
            <a:t>BREAD BOARD</a:t>
          </a:r>
          <a:endParaRPr lang="en-IN" sz="2400" b="1" kern="1200" dirty="0">
            <a:latin typeface="Times New Roman" panose="02020603050405020304" pitchFamily="18" charset="0"/>
            <a:cs typeface="Times New Roman" panose="02020603050405020304" pitchFamily="18" charset="0"/>
          </a:endParaRPr>
        </a:p>
      </dsp:txBody>
      <dsp:txXfrm>
        <a:off x="0" y="233"/>
        <a:ext cx="2662918" cy="36909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DCE81D6-8D7B-42D0-B2AD-3946A785E8DB}" type="datetimeFigureOut">
              <a:rPr lang="en-IN" smtClean="0"/>
              <a:pPr/>
              <a:t>30-06-2021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E85E311C-A112-4E73-A851-D54841638840}"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42309821"/>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CE81D6-8D7B-42D0-B2AD-3946A785E8DB}" type="datetimeFigureOut">
              <a:rPr lang="en-IN" smtClean="0"/>
              <a:pPr/>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E311C-A112-4E73-A851-D54841638840}" type="slidenum">
              <a:rPr lang="en-IN" smtClean="0"/>
              <a:pPr/>
              <a:t>‹#›</a:t>
            </a:fld>
            <a:endParaRPr lang="en-IN"/>
          </a:p>
        </p:txBody>
      </p:sp>
    </p:spTree>
    <p:extLst>
      <p:ext uri="{BB962C8B-B14F-4D97-AF65-F5344CB8AC3E}">
        <p14:creationId xmlns:p14="http://schemas.microsoft.com/office/powerpoint/2010/main" xmlns="" val="1261999736"/>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CE81D6-8D7B-42D0-B2AD-3946A785E8DB}" type="datetimeFigureOut">
              <a:rPr lang="en-IN" smtClean="0"/>
              <a:pPr/>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E311C-A112-4E73-A851-D54841638840}"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965237673"/>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CE81D6-8D7B-42D0-B2AD-3946A785E8DB}" type="datetimeFigureOut">
              <a:rPr lang="en-IN" smtClean="0"/>
              <a:pPr/>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E311C-A112-4E73-A851-D54841638840}"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605019913"/>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CE81D6-8D7B-42D0-B2AD-3946A785E8DB}" type="datetimeFigureOut">
              <a:rPr lang="en-IN" smtClean="0"/>
              <a:pPr/>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E311C-A112-4E73-A851-D54841638840}" type="slidenum">
              <a:rPr lang="en-IN" smtClean="0"/>
              <a:pPr/>
              <a:t>‹#›</a:t>
            </a:fld>
            <a:endParaRPr lang="en-IN"/>
          </a:p>
        </p:txBody>
      </p:sp>
    </p:spTree>
    <p:extLst>
      <p:ext uri="{BB962C8B-B14F-4D97-AF65-F5344CB8AC3E}">
        <p14:creationId xmlns:p14="http://schemas.microsoft.com/office/powerpoint/2010/main" xmlns="" val="3279276642"/>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CE81D6-8D7B-42D0-B2AD-3946A785E8DB}" type="datetimeFigureOut">
              <a:rPr lang="en-IN" smtClean="0"/>
              <a:pPr/>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E311C-A112-4E73-A851-D54841638840}"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19389184"/>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CE81D6-8D7B-42D0-B2AD-3946A785E8DB}" type="datetimeFigureOut">
              <a:rPr lang="en-IN" smtClean="0"/>
              <a:pPr/>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E311C-A112-4E73-A851-D54841638840}"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998878269"/>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E81D6-8D7B-42D0-B2AD-3946A785E8DB}" type="datetimeFigureOut">
              <a:rPr lang="en-IN" smtClean="0"/>
              <a:pPr/>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E311C-A112-4E73-A851-D54841638840}"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065313659"/>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E81D6-8D7B-42D0-B2AD-3946A785E8DB}" type="datetimeFigureOut">
              <a:rPr lang="en-IN" smtClean="0"/>
              <a:pPr/>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E311C-A112-4E73-A851-D54841638840}"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064957934"/>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CE81D6-8D7B-42D0-B2AD-3946A785E8DB}" type="datetimeFigureOut">
              <a:rPr lang="en-IN" smtClean="0"/>
              <a:pPr/>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E311C-A112-4E73-A851-D54841638840}" type="slidenum">
              <a:rPr lang="en-IN" smtClean="0"/>
              <a:pPr/>
              <a:t>‹#›</a:t>
            </a:fld>
            <a:endParaRPr lang="en-IN"/>
          </a:p>
        </p:txBody>
      </p:sp>
    </p:spTree>
    <p:extLst>
      <p:ext uri="{BB962C8B-B14F-4D97-AF65-F5344CB8AC3E}">
        <p14:creationId xmlns:p14="http://schemas.microsoft.com/office/powerpoint/2010/main" xmlns="" val="185937695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CE81D6-8D7B-42D0-B2AD-3946A785E8DB}" type="datetimeFigureOut">
              <a:rPr lang="en-IN" smtClean="0"/>
              <a:pPr/>
              <a:t>30-06-2021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E311C-A112-4E73-A851-D54841638840}"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919656489"/>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CE81D6-8D7B-42D0-B2AD-3946A785E8DB}" type="datetimeFigureOut">
              <a:rPr lang="en-IN" smtClean="0"/>
              <a:pPr/>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E311C-A112-4E73-A851-D54841638840}" type="slidenum">
              <a:rPr lang="en-IN" smtClean="0"/>
              <a:pPr/>
              <a:t>‹#›</a:t>
            </a:fld>
            <a:endParaRPr lang="en-IN"/>
          </a:p>
        </p:txBody>
      </p:sp>
    </p:spTree>
    <p:extLst>
      <p:ext uri="{BB962C8B-B14F-4D97-AF65-F5344CB8AC3E}">
        <p14:creationId xmlns:p14="http://schemas.microsoft.com/office/powerpoint/2010/main" xmlns="" val="2657944457"/>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CE81D6-8D7B-42D0-B2AD-3946A785E8DB}" type="datetimeFigureOut">
              <a:rPr lang="en-IN" smtClean="0"/>
              <a:pPr/>
              <a:t>30-06-2021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E311C-A112-4E73-A851-D54841638840}"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688119462"/>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CE81D6-8D7B-42D0-B2AD-3946A785E8DB}" type="datetimeFigureOut">
              <a:rPr lang="en-IN" smtClean="0"/>
              <a:pPr/>
              <a:t>30-06-2021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E311C-A112-4E73-A851-D54841638840}"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170373168"/>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CE81D6-8D7B-42D0-B2AD-3946A785E8DB}" type="datetimeFigureOut">
              <a:rPr lang="en-IN" smtClean="0"/>
              <a:pPr/>
              <a:t>30-06-2021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5E311C-A112-4E73-A851-D54841638840}" type="slidenum">
              <a:rPr lang="en-IN" smtClean="0"/>
              <a:pPr/>
              <a:t>‹#›</a:t>
            </a:fld>
            <a:endParaRPr lang="en-IN"/>
          </a:p>
        </p:txBody>
      </p:sp>
    </p:spTree>
    <p:extLst>
      <p:ext uri="{BB962C8B-B14F-4D97-AF65-F5344CB8AC3E}">
        <p14:creationId xmlns:p14="http://schemas.microsoft.com/office/powerpoint/2010/main" xmlns="" val="1031319915"/>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CE81D6-8D7B-42D0-B2AD-3946A785E8DB}" type="datetimeFigureOut">
              <a:rPr lang="en-IN" smtClean="0"/>
              <a:pPr/>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E311C-A112-4E73-A851-D54841638840}"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38785173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CE81D6-8D7B-42D0-B2AD-3946A785E8DB}" type="datetimeFigureOut">
              <a:rPr lang="en-IN" smtClean="0"/>
              <a:pPr/>
              <a:t>30-06-2021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E311C-A112-4E73-A851-D54841638840}" type="slidenum">
              <a:rPr lang="en-IN" smtClean="0"/>
              <a:pPr/>
              <a:t>‹#›</a:t>
            </a:fld>
            <a:endParaRPr lang="en-IN"/>
          </a:p>
        </p:txBody>
      </p:sp>
    </p:spTree>
    <p:extLst>
      <p:ext uri="{BB962C8B-B14F-4D97-AF65-F5344CB8AC3E}">
        <p14:creationId xmlns:p14="http://schemas.microsoft.com/office/powerpoint/2010/main" xmlns="" val="4091224660"/>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cstate="print">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DCE81D6-8D7B-42D0-B2AD-3946A785E8DB}" type="datetimeFigureOut">
              <a:rPr lang="en-IN" smtClean="0"/>
              <a:pPr/>
              <a:t>30-06-2021</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5E311C-A112-4E73-A851-D54841638840}" type="slidenum">
              <a:rPr lang="en-IN" smtClean="0"/>
              <a:pPr/>
              <a:t>‹#›</a:t>
            </a:fld>
            <a:endParaRPr lang="en-IN"/>
          </a:p>
        </p:txBody>
      </p:sp>
    </p:spTree>
    <p:extLst>
      <p:ext uri="{BB962C8B-B14F-4D97-AF65-F5344CB8AC3E}">
        <p14:creationId xmlns:p14="http://schemas.microsoft.com/office/powerpoint/2010/main" xmlns="" val="25028563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fade/>
  </p:transition>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3.jpeg"/><Relationship Id="rId13" Type="http://schemas.microsoft.com/office/2007/relationships/diagramDrawing" Target="../diagrams/drawing8.xml"/><Relationship Id="rId3" Type="http://schemas.openxmlformats.org/officeDocument/2006/relationships/diagramLayout" Target="../diagrams/layout7.xml"/><Relationship Id="rId7" Type="http://schemas.openxmlformats.org/officeDocument/2006/relationships/image" Target="../media/image12.png"/><Relationship Id="rId12" Type="http://schemas.openxmlformats.org/officeDocument/2006/relationships/diagramColors" Target="../diagrams/colors8.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openxmlformats.org/officeDocument/2006/relationships/diagramQuickStyle" Target="../diagrams/quickStyle8.xml"/><Relationship Id="rId5" Type="http://schemas.openxmlformats.org/officeDocument/2006/relationships/diagramColors" Target="../diagrams/colors7.xml"/><Relationship Id="rId10" Type="http://schemas.openxmlformats.org/officeDocument/2006/relationships/diagramLayout" Target="../diagrams/layout8.xml"/><Relationship Id="rId4" Type="http://schemas.openxmlformats.org/officeDocument/2006/relationships/diagramQuickStyle" Target="../diagrams/quickStyle7.xml"/><Relationship Id="rId9" Type="http://schemas.openxmlformats.org/officeDocument/2006/relationships/diagramData" Target="../diagrams/data8.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image" Target="../media/image15.jpeg"/><Relationship Id="rId3" Type="http://schemas.openxmlformats.org/officeDocument/2006/relationships/diagramLayout" Target="../diagrams/layout9.xml"/><Relationship Id="rId7" Type="http://schemas.openxmlformats.org/officeDocument/2006/relationships/image" Target="../media/image14.jpeg"/><Relationship Id="rId12" Type="http://schemas.microsoft.com/office/2007/relationships/diagramDrawing" Target="../diagrams/drawing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openxmlformats.org/officeDocument/2006/relationships/diagramColors" Target="../diagrams/colors10.xml"/><Relationship Id="rId5" Type="http://schemas.openxmlformats.org/officeDocument/2006/relationships/diagramColors" Target="../diagrams/colors9.xml"/><Relationship Id="rId10" Type="http://schemas.openxmlformats.org/officeDocument/2006/relationships/diagramQuickStyle" Target="../diagrams/quickStyle10.xml"/><Relationship Id="rId4" Type="http://schemas.openxmlformats.org/officeDocument/2006/relationships/diagramQuickStyle" Target="../diagrams/quickStyle9.xml"/><Relationship Id="rId9"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6.jpeg"/><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7.xml.rels><?xml version="1.0" encoding="UTF-8" standalone="yes"?>
<Relationships xmlns="http://schemas.openxmlformats.org/package/2006/relationships"><Relationship Id="rId8" Type="http://schemas.openxmlformats.org/officeDocument/2006/relationships/image" Target="../media/image18.jpeg"/><Relationship Id="rId13" Type="http://schemas.microsoft.com/office/2007/relationships/diagramDrawing" Target="../diagrams/drawing13.xml"/><Relationship Id="rId3" Type="http://schemas.openxmlformats.org/officeDocument/2006/relationships/diagramLayout" Target="../diagrams/layout12.xml"/><Relationship Id="rId7" Type="http://schemas.openxmlformats.org/officeDocument/2006/relationships/image" Target="../media/image17.jpeg"/><Relationship Id="rId12" Type="http://schemas.openxmlformats.org/officeDocument/2006/relationships/diagramColors" Target="../diagrams/colors13.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11" Type="http://schemas.openxmlformats.org/officeDocument/2006/relationships/diagramQuickStyle" Target="../diagrams/quickStyle13.xml"/><Relationship Id="rId5" Type="http://schemas.openxmlformats.org/officeDocument/2006/relationships/diagramColors" Target="../diagrams/colors12.xml"/><Relationship Id="rId10" Type="http://schemas.openxmlformats.org/officeDocument/2006/relationships/diagramLayout" Target="../diagrams/layout13.xml"/><Relationship Id="rId4" Type="http://schemas.openxmlformats.org/officeDocument/2006/relationships/diagramQuickStyle" Target="../diagrams/quickStyle12.xml"/><Relationship Id="rId9" Type="http://schemas.openxmlformats.org/officeDocument/2006/relationships/diagramData" Target="../diagrams/data13.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video" Target="file:///C:\Users\DELL\Downloads\WhatsApp%20Video%202021-06-29%20at%208.22.31%20PM.mp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25.xml.rels><?xml version="1.0" encoding="UTF-8" standalone="yes"?>
<Relationships xmlns="http://schemas.openxmlformats.org/package/2006/relationships"><Relationship Id="rId3" Type="http://schemas.openxmlformats.org/officeDocument/2006/relationships/hyperlink" Target="https://components101.com/microcontrollers/arduino-uno" TargetMode="External"/><Relationship Id="rId2" Type="http://schemas.openxmlformats.org/officeDocument/2006/relationships/hyperlink" Target="https://create.arduino.cc/projecthub/embeddedlab786/real-time-clock-with-alarm-40a1d0" TargetMode="External"/><Relationship Id="rId1" Type="http://schemas.openxmlformats.org/officeDocument/2006/relationships/slideLayout" Target="../slideLayouts/slideLayout7.xml"/><Relationship Id="rId5" Type="http://schemas.openxmlformats.org/officeDocument/2006/relationships/hyperlink" Target="https://components101.com/16x2-lcd-pinout-datasheet" TargetMode="External"/><Relationship Id="rId4" Type="http://schemas.openxmlformats.org/officeDocument/2006/relationships/hyperlink" Target="https://components101.com/modules/ds3231-rtc-module-pinout-circuit-datasheet"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8.jpe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90600" y="685800"/>
            <a:ext cx="10134600" cy="1274388"/>
          </a:xfrm>
          <a:prstGeom prst="rect">
            <a:avLst/>
          </a:prstGeom>
        </p:spPr>
        <p:txBody>
          <a:bodyPr wrap="square">
            <a:spAutoFit/>
          </a:bodyPr>
          <a:lstStyle/>
          <a:p>
            <a:pPr algn="ctr">
              <a:lnSpc>
                <a:spcPct val="150000"/>
              </a:lnSpc>
            </a:pPr>
            <a:r>
              <a:rPr lang="en-US" sz="2700" dirty="0">
                <a:latin typeface="Candara" panose="020E0502030303020204" pitchFamily="34" charset="0"/>
                <a:cs typeface="Aldhabi" panose="020B0604020202020204" pitchFamily="2" charset="-78"/>
              </a:rPr>
              <a:t>G PULLA REDDY ENGINEERING COLLEGE(AUTONOMOUS)</a:t>
            </a:r>
            <a:br>
              <a:rPr lang="en-US" sz="2700" dirty="0">
                <a:latin typeface="Candara" panose="020E0502030303020204" pitchFamily="34" charset="0"/>
                <a:cs typeface="Aldhabi" panose="020B0604020202020204" pitchFamily="2" charset="-78"/>
              </a:rPr>
            </a:br>
            <a:r>
              <a:rPr lang="en-US" sz="2700" dirty="0">
                <a:latin typeface="Candara" panose="020E0502030303020204" pitchFamily="34" charset="0"/>
                <a:cs typeface="Aldhabi" panose="020B0604020202020204" pitchFamily="2" charset="-78"/>
              </a:rPr>
              <a:t>MINOR DEGREE PROJECT</a:t>
            </a:r>
            <a:endParaRPr lang="en-US" sz="2700" dirty="0"/>
          </a:p>
        </p:txBody>
      </p:sp>
      <p:sp>
        <p:nvSpPr>
          <p:cNvPr id="9" name="Subtitle 2">
            <a:extLst>
              <a:ext uri="{FF2B5EF4-FFF2-40B4-BE49-F238E27FC236}">
                <a16:creationId xmlns:a16="http://schemas.microsoft.com/office/drawing/2014/main" xmlns="" id="{786979C5-6F89-4815-9B79-DA2583836045}"/>
              </a:ext>
            </a:extLst>
          </p:cNvPr>
          <p:cNvSpPr txBox="1">
            <a:spLocks/>
          </p:cNvSpPr>
          <p:nvPr/>
        </p:nvSpPr>
        <p:spPr>
          <a:xfrm>
            <a:off x="1389017" y="3757748"/>
            <a:ext cx="11064241" cy="2474662"/>
          </a:xfrm>
          <a:prstGeom prst="rect">
            <a:avLst/>
          </a:prstGeom>
        </p:spPr>
        <p:txBody>
          <a:bodyPr wrap="square" lIns="0" tIns="0" rIns="0" bIns="0">
            <a:no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2200" b="1" i="1" u="sng" strike="noStrike" kern="0" cap="none" spc="0" normalizeH="0" baseline="0" noProof="0" dirty="0">
                <a:ln>
                  <a:noFill/>
                </a:ln>
                <a:solidFill>
                  <a:schemeClr val="tx1">
                    <a:lumMod val="85000"/>
                    <a:lumOff val="15000"/>
                  </a:schemeClr>
                </a:solidFill>
                <a:effectLst/>
                <a:uLnTx/>
                <a:uFillTx/>
                <a:latin typeface="+mj-lt"/>
                <a:ea typeface="+mn-ea"/>
                <a:cs typeface="Courier New"/>
              </a:rPr>
              <a:t>TEAM MEMBERS:</a:t>
            </a:r>
            <a:r>
              <a:rPr kumimoji="0" lang="en-US" sz="2200" b="0" i="1" u="none" strike="noStrike" kern="0" cap="none" spc="0" normalizeH="0" baseline="0" noProof="0" dirty="0">
                <a:ln>
                  <a:noFill/>
                </a:ln>
                <a:solidFill>
                  <a:schemeClr val="tx1">
                    <a:lumMod val="85000"/>
                    <a:lumOff val="15000"/>
                  </a:schemeClr>
                </a:solidFill>
                <a:effectLst/>
                <a:uLnTx/>
                <a:uFillTx/>
                <a:latin typeface="+mj-lt"/>
                <a:ea typeface="+mn-ea"/>
                <a:cs typeface="Courier New"/>
              </a:rPr>
              <a:t>					</a:t>
            </a:r>
            <a:r>
              <a:rPr kumimoji="0" lang="en-US" sz="2200" b="1" i="1" u="sng" strike="noStrike" kern="0" cap="none" spc="0" normalizeH="0" baseline="0" noProof="0" dirty="0">
                <a:ln>
                  <a:noFill/>
                </a:ln>
                <a:solidFill>
                  <a:schemeClr val="tx1">
                    <a:lumMod val="85000"/>
                    <a:lumOff val="15000"/>
                  </a:schemeClr>
                </a:solidFill>
                <a:effectLst/>
                <a:uLnTx/>
                <a:uFillTx/>
                <a:latin typeface="+mj-lt"/>
                <a:ea typeface="+mn-ea"/>
                <a:cs typeface="Courier New"/>
              </a:rPr>
              <a:t>GUIDE:</a:t>
            </a:r>
          </a:p>
          <a:p>
            <a:pPr lvl="0">
              <a:lnSpc>
                <a:spcPct val="150000"/>
              </a:lnSpc>
            </a:pPr>
            <a:r>
              <a:rPr kumimoji="0" lang="en-US" sz="2200" b="0" i="0" u="none" strike="noStrike" kern="0" cap="none" spc="0" normalizeH="0" baseline="0" noProof="0" dirty="0">
                <a:ln>
                  <a:noFill/>
                </a:ln>
                <a:solidFill>
                  <a:schemeClr val="tx1">
                    <a:lumMod val="95000"/>
                    <a:lumOff val="5000"/>
                  </a:schemeClr>
                </a:solidFill>
                <a:effectLst/>
                <a:uLnTx/>
                <a:uFillTx/>
                <a:latin typeface="+mj-lt"/>
                <a:ea typeface="+mn-ea"/>
                <a:cs typeface="Courier New"/>
              </a:rPr>
              <a:t>K.</a:t>
            </a:r>
            <a:r>
              <a:rPr kumimoji="0" lang="en-US" sz="2200" b="0" i="0" u="none" strike="noStrike" kern="0" cap="none" spc="0" normalizeH="0" noProof="0" dirty="0">
                <a:ln>
                  <a:noFill/>
                </a:ln>
                <a:solidFill>
                  <a:schemeClr val="tx1">
                    <a:lumMod val="95000"/>
                    <a:lumOff val="5000"/>
                  </a:schemeClr>
                </a:solidFill>
                <a:effectLst/>
                <a:uLnTx/>
                <a:uFillTx/>
                <a:latin typeface="+mj-lt"/>
                <a:ea typeface="+mn-ea"/>
                <a:cs typeface="Courier New"/>
              </a:rPr>
              <a:t> APARNA </a:t>
            </a:r>
            <a:r>
              <a:rPr kumimoji="0" lang="en-US" sz="2200" b="0" i="0" u="none" strike="noStrike" kern="0" cap="none" spc="0" normalizeH="0" baseline="0" noProof="0" dirty="0">
                <a:ln>
                  <a:noFill/>
                </a:ln>
                <a:solidFill>
                  <a:schemeClr val="tx1">
                    <a:lumMod val="95000"/>
                    <a:lumOff val="5000"/>
                  </a:schemeClr>
                </a:solidFill>
                <a:effectLst/>
                <a:uLnTx/>
                <a:uFillTx/>
                <a:latin typeface="+mj-lt"/>
                <a:ea typeface="+mn-ea"/>
                <a:cs typeface="Courier New"/>
              </a:rPr>
              <a:t>(179X1A05B5)							    	Sri. T. THAMMI REDDY,</a:t>
            </a:r>
          </a:p>
          <a:p>
            <a:pPr lvl="0">
              <a:lnSpc>
                <a:spcPct val="150000"/>
              </a:lnSpc>
            </a:pPr>
            <a:r>
              <a:rPr kumimoji="0" lang="en-US" sz="2200" b="0" i="0" u="none" strike="noStrike" kern="0" cap="none" spc="0" normalizeH="0" baseline="0" noProof="0" dirty="0" smtClean="0">
                <a:ln>
                  <a:noFill/>
                </a:ln>
                <a:solidFill>
                  <a:schemeClr val="tx1">
                    <a:lumMod val="95000"/>
                    <a:lumOff val="5000"/>
                  </a:schemeClr>
                </a:solidFill>
                <a:effectLst/>
                <a:uLnTx/>
                <a:uFillTx/>
                <a:latin typeface="+mj-lt"/>
                <a:ea typeface="+mn-ea"/>
                <a:cs typeface="Courier New"/>
              </a:rPr>
              <a:t>P</a:t>
            </a:r>
            <a:r>
              <a:rPr lang="en-US" sz="2200" kern="0" dirty="0">
                <a:solidFill>
                  <a:schemeClr val="tx1">
                    <a:lumMod val="95000"/>
                    <a:lumOff val="5000"/>
                  </a:schemeClr>
                </a:solidFill>
                <a:latin typeface="+mj-lt"/>
                <a:cs typeface="Courier New"/>
              </a:rPr>
              <a:t>. PAVANI REDDY </a:t>
            </a:r>
            <a:r>
              <a:rPr kumimoji="0" lang="en-US" sz="2200" b="0" i="0" u="none" strike="noStrike" kern="0" cap="none" spc="0" normalizeH="0" baseline="0" noProof="0" dirty="0">
                <a:ln>
                  <a:noFill/>
                </a:ln>
                <a:solidFill>
                  <a:schemeClr val="tx1">
                    <a:lumMod val="95000"/>
                    <a:lumOff val="5000"/>
                  </a:schemeClr>
                </a:solidFill>
                <a:effectLst/>
                <a:uLnTx/>
                <a:uFillTx/>
                <a:latin typeface="+mj-lt"/>
                <a:ea typeface="+mn-ea"/>
                <a:cs typeface="Courier New"/>
              </a:rPr>
              <a:t>(</a:t>
            </a:r>
            <a:r>
              <a:rPr kumimoji="0" lang="en-IN" sz="2200" b="0" i="0" u="none" strike="noStrike" kern="0" cap="none" spc="0" normalizeH="0" baseline="0" noProof="0" dirty="0">
                <a:ln>
                  <a:noFill/>
                </a:ln>
                <a:solidFill>
                  <a:schemeClr val="tx1">
                    <a:lumMod val="95000"/>
                    <a:lumOff val="5000"/>
                  </a:schemeClr>
                </a:solidFill>
                <a:effectLst/>
                <a:uLnTx/>
                <a:uFillTx/>
                <a:latin typeface="+mj-lt"/>
                <a:ea typeface="+mn-ea"/>
                <a:cs typeface="Courier New"/>
              </a:rPr>
              <a:t>179X1A05C7</a:t>
            </a:r>
            <a:r>
              <a:rPr kumimoji="0" lang="en-US" sz="2200" b="0" i="0" u="none" strike="noStrike" kern="0" cap="none" spc="0" normalizeH="0" baseline="0" noProof="0" dirty="0">
                <a:ln>
                  <a:noFill/>
                </a:ln>
                <a:solidFill>
                  <a:schemeClr val="tx1">
                    <a:lumMod val="95000"/>
                    <a:lumOff val="5000"/>
                  </a:schemeClr>
                </a:solidFill>
                <a:effectLst/>
                <a:uLnTx/>
                <a:uFillTx/>
                <a:latin typeface="+mj-lt"/>
                <a:ea typeface="+mn-ea"/>
                <a:cs typeface="Courier New"/>
              </a:rPr>
              <a:t>)</a:t>
            </a:r>
            <a:r>
              <a:rPr kumimoji="0" lang="en-IN" sz="2200" b="0" i="0" u="none" strike="noStrike" kern="0" cap="none" spc="0" normalizeH="0" baseline="0" noProof="0" dirty="0">
                <a:ln>
                  <a:noFill/>
                </a:ln>
                <a:solidFill>
                  <a:schemeClr val="tx1">
                    <a:lumMod val="95000"/>
                    <a:lumOff val="5000"/>
                  </a:schemeClr>
                </a:solidFill>
                <a:effectLst/>
                <a:uLnTx/>
                <a:uFillTx/>
                <a:latin typeface="+mj-lt"/>
                <a:ea typeface="+mn-ea"/>
                <a:cs typeface="Courier New"/>
              </a:rPr>
              <a:t> 		</a:t>
            </a:r>
            <a:r>
              <a:rPr lang="en-IN" sz="2200" kern="0" dirty="0">
                <a:solidFill>
                  <a:schemeClr val="tx1">
                    <a:lumMod val="95000"/>
                    <a:lumOff val="5000"/>
                  </a:schemeClr>
                </a:solidFill>
                <a:latin typeface="+mj-lt"/>
                <a:cs typeface="Courier New"/>
              </a:rPr>
              <a:t>			</a:t>
            </a:r>
            <a:r>
              <a:rPr lang="en-IN" sz="2200" kern="0" dirty="0" smtClean="0">
                <a:solidFill>
                  <a:schemeClr val="tx1">
                    <a:lumMod val="95000"/>
                    <a:lumOff val="5000"/>
                  </a:schemeClr>
                </a:solidFill>
                <a:latin typeface="+mj-lt"/>
                <a:cs typeface="Courier New"/>
              </a:rPr>
              <a:t>Associate Professor,</a:t>
            </a:r>
            <a:endParaRPr kumimoji="0" lang="en-US" sz="2200" b="0" i="0" u="none" strike="noStrike" kern="0" cap="none" spc="0" normalizeH="0" baseline="0" noProof="0" dirty="0">
              <a:ln>
                <a:noFill/>
              </a:ln>
              <a:solidFill>
                <a:schemeClr val="tx1">
                  <a:lumMod val="95000"/>
                  <a:lumOff val="5000"/>
                </a:schemeClr>
              </a:solidFill>
              <a:effectLst/>
              <a:uLnTx/>
              <a:uFillTx/>
              <a:latin typeface="+mj-lt"/>
              <a:ea typeface="+mn-ea"/>
              <a:cs typeface="Courier New"/>
            </a:endParaRPr>
          </a:p>
          <a:p>
            <a:pPr lvl="0" defTabSz="914400">
              <a:lnSpc>
                <a:spcPct val="150000"/>
              </a:lnSpc>
              <a:defRPr/>
            </a:pPr>
            <a:r>
              <a:rPr lang="en-IN" sz="2200" kern="0" dirty="0">
                <a:solidFill>
                  <a:schemeClr val="tx1">
                    <a:lumMod val="95000"/>
                    <a:lumOff val="5000"/>
                  </a:schemeClr>
                </a:solidFill>
                <a:latin typeface="+mj-lt"/>
                <a:cs typeface="Courier New"/>
              </a:rPr>
              <a:t>R. SRAVYA THARUNI</a:t>
            </a:r>
            <a:r>
              <a:rPr kumimoji="0" lang="en-IN" sz="2200" b="0" i="0" u="none" strike="noStrike" kern="0" cap="none" spc="0" normalizeH="0" baseline="0" noProof="0" dirty="0">
                <a:ln>
                  <a:noFill/>
                </a:ln>
                <a:solidFill>
                  <a:schemeClr val="tx1">
                    <a:lumMod val="95000"/>
                    <a:lumOff val="5000"/>
                  </a:schemeClr>
                </a:solidFill>
                <a:effectLst/>
                <a:uLnTx/>
                <a:uFillTx/>
                <a:latin typeface="+mj-lt"/>
                <a:ea typeface="+mn-ea"/>
                <a:cs typeface="Courier New"/>
              </a:rPr>
              <a:t> </a:t>
            </a:r>
            <a:r>
              <a:rPr kumimoji="0" lang="en-US" sz="2200" b="0" i="0" u="none" strike="noStrike" kern="0" cap="none" spc="0" normalizeH="0" baseline="0" noProof="0" dirty="0">
                <a:ln>
                  <a:noFill/>
                </a:ln>
                <a:solidFill>
                  <a:schemeClr val="tx1">
                    <a:lumMod val="95000"/>
                    <a:lumOff val="5000"/>
                  </a:schemeClr>
                </a:solidFill>
                <a:effectLst/>
                <a:uLnTx/>
                <a:uFillTx/>
                <a:latin typeface="+mj-lt"/>
                <a:ea typeface="+mn-ea"/>
                <a:cs typeface="Courier New"/>
              </a:rPr>
              <a:t>(</a:t>
            </a:r>
            <a:r>
              <a:rPr kumimoji="0" lang="en-IN" sz="2200" b="0" i="0" u="none" strike="noStrike" kern="0" cap="none" spc="0" normalizeH="0" baseline="0" noProof="0" dirty="0">
                <a:ln>
                  <a:noFill/>
                </a:ln>
                <a:solidFill>
                  <a:schemeClr val="tx1">
                    <a:lumMod val="95000"/>
                    <a:lumOff val="5000"/>
                  </a:schemeClr>
                </a:solidFill>
                <a:effectLst/>
                <a:uLnTx/>
                <a:uFillTx/>
                <a:latin typeface="+mj-lt"/>
                <a:ea typeface="+mn-ea"/>
                <a:cs typeface="Courier New"/>
              </a:rPr>
              <a:t>179X1A05D1</a:t>
            </a:r>
            <a:r>
              <a:rPr kumimoji="0" lang="en-US" sz="2200" b="0" i="0" u="none" strike="noStrike" kern="0" cap="none" spc="0" normalizeH="0" baseline="0" noProof="0" dirty="0" smtClean="0">
                <a:ln>
                  <a:noFill/>
                </a:ln>
                <a:solidFill>
                  <a:schemeClr val="tx1">
                    <a:lumMod val="95000"/>
                    <a:lumOff val="5000"/>
                  </a:schemeClr>
                </a:solidFill>
                <a:effectLst/>
                <a:uLnTx/>
                <a:uFillTx/>
                <a:latin typeface="+mj-lt"/>
                <a:ea typeface="+mn-ea"/>
                <a:cs typeface="Courier New"/>
              </a:rPr>
              <a:t>)			</a:t>
            </a:r>
            <a:r>
              <a:rPr lang="en-US" sz="2200" dirty="0" smtClean="0"/>
              <a:t>Department of ECE</a:t>
            </a:r>
            <a:endParaRPr kumimoji="0" lang="en-US" sz="2200" b="0" i="0" u="none" strike="noStrike" kern="0" cap="none" spc="0" normalizeH="0" baseline="0" noProof="0" dirty="0">
              <a:ln>
                <a:noFill/>
              </a:ln>
              <a:solidFill>
                <a:schemeClr val="tx1">
                  <a:lumMod val="95000"/>
                  <a:lumOff val="5000"/>
                </a:schemeClr>
              </a:solidFill>
              <a:effectLst/>
              <a:uLnTx/>
              <a:uFillTx/>
              <a:latin typeface="+mj-lt"/>
              <a:ea typeface="+mn-ea"/>
              <a:cs typeface="Courier New"/>
            </a:endParaRPr>
          </a:p>
          <a:p>
            <a:pPr marL="0" marR="0" lvl="0" indent="0" defTabSz="914400" eaLnBrk="1" fontAlgn="auto" latinLnBrk="0" hangingPunct="1">
              <a:lnSpc>
                <a:spcPct val="150000"/>
              </a:lnSpc>
              <a:spcBef>
                <a:spcPts val="0"/>
              </a:spcBef>
              <a:spcAft>
                <a:spcPts val="0"/>
              </a:spcAft>
              <a:buClrTx/>
              <a:buSzTx/>
              <a:buFontTx/>
              <a:buNone/>
              <a:tabLst/>
              <a:defRPr/>
            </a:pPr>
            <a:endParaRPr kumimoji="0" lang="en-US" sz="2200" b="0" i="0" u="none" strike="noStrike" kern="0" cap="none" spc="0" normalizeH="0" baseline="0" noProof="0" dirty="0">
              <a:ln>
                <a:noFill/>
              </a:ln>
              <a:solidFill>
                <a:schemeClr val="tx1">
                  <a:lumMod val="85000"/>
                  <a:lumOff val="15000"/>
                </a:schemeClr>
              </a:solidFill>
              <a:effectLst/>
              <a:uLnTx/>
              <a:uFillTx/>
              <a:latin typeface="+mj-lt"/>
              <a:ea typeface="+mn-ea"/>
              <a:cs typeface="Courier New"/>
            </a:endParaRPr>
          </a:p>
        </p:txBody>
      </p:sp>
      <p:sp>
        <p:nvSpPr>
          <p:cNvPr id="10" name="Title 9"/>
          <p:cNvSpPr>
            <a:spLocks noGrp="1"/>
          </p:cNvSpPr>
          <p:nvPr>
            <p:ph type="title"/>
          </p:nvPr>
        </p:nvSpPr>
        <p:spPr>
          <a:xfrm>
            <a:off x="2124892" y="2754086"/>
            <a:ext cx="8382000" cy="492443"/>
          </a:xfrm>
        </p:spPr>
        <p:txBody>
          <a:bodyPr>
            <a:normAutofit fontScale="90000"/>
          </a:bodyPr>
          <a:lstStyle/>
          <a:p>
            <a:pPr algn="ctr"/>
            <a:r>
              <a:rPr lang="en-US" b="1" spc="-5" dirty="0">
                <a:solidFill>
                  <a:schemeClr val="accent3">
                    <a:lumMod val="50000"/>
                  </a:schemeClr>
                </a:solidFill>
                <a:latin typeface="Candara" pitchFamily="34" charset="0"/>
              </a:rPr>
              <a:t>ALARM USING </a:t>
            </a:r>
            <a:r>
              <a:rPr lang="en-US" b="1" dirty="0">
                <a:solidFill>
                  <a:schemeClr val="accent3">
                    <a:lumMod val="50000"/>
                  </a:schemeClr>
                </a:solidFill>
                <a:latin typeface="Candara" pitchFamily="34" charset="0"/>
              </a:rPr>
              <a:t>REAL TIME</a:t>
            </a:r>
            <a:r>
              <a:rPr lang="en-US" b="1" spc="-204" dirty="0">
                <a:solidFill>
                  <a:schemeClr val="accent3">
                    <a:lumMod val="50000"/>
                  </a:schemeClr>
                </a:solidFill>
                <a:latin typeface="Candara" pitchFamily="34" charset="0"/>
              </a:rPr>
              <a:t> </a:t>
            </a:r>
            <a:r>
              <a:rPr lang="en-US" b="1" spc="-5" dirty="0">
                <a:solidFill>
                  <a:schemeClr val="accent3">
                    <a:lumMod val="50000"/>
                  </a:schemeClr>
                </a:solidFill>
                <a:latin typeface="Candara" pitchFamily="34" charset="0"/>
              </a:rPr>
              <a:t>CLOCK</a:t>
            </a:r>
            <a:endParaRPr lang="en-US" dirty="0"/>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54480" y="1606731"/>
            <a:ext cx="9104812" cy="4444807"/>
          </a:xfrm>
          <a:prstGeom prst="rect">
            <a:avLst/>
          </a:prstGeom>
        </p:spPr>
        <p:txBody>
          <a:bodyPr vert="horz" wrap="square" lIns="0" tIns="12700" rIns="0" bIns="0" rtlCol="0">
            <a:spAutoFit/>
          </a:bodyPr>
          <a:lstStyle/>
          <a:p>
            <a:pPr marL="299085" indent="-287020" algn="just">
              <a:lnSpc>
                <a:spcPct val="100000"/>
              </a:lnSpc>
              <a:spcBef>
                <a:spcPts val="100"/>
              </a:spcBef>
              <a:buFont typeface="Wingdings"/>
              <a:buChar char=""/>
              <a:tabLst>
                <a:tab pos="299720" algn="l"/>
              </a:tabLst>
            </a:pPr>
            <a:r>
              <a:rPr sz="2400" dirty="0">
                <a:solidFill>
                  <a:srgbClr val="303030"/>
                </a:solidFill>
                <a:latin typeface="+mj-lt"/>
                <a:cs typeface="Arial"/>
              </a:rPr>
              <a:t>Upload </a:t>
            </a:r>
            <a:r>
              <a:rPr sz="2400" spc="15" dirty="0">
                <a:solidFill>
                  <a:srgbClr val="303030"/>
                </a:solidFill>
                <a:latin typeface="+mj-lt"/>
                <a:cs typeface="Arial"/>
              </a:rPr>
              <a:t>the </a:t>
            </a:r>
            <a:r>
              <a:rPr sz="2400" spc="-5" dirty="0">
                <a:solidFill>
                  <a:srgbClr val="303030"/>
                </a:solidFill>
                <a:latin typeface="+mj-lt"/>
                <a:cs typeface="Arial"/>
              </a:rPr>
              <a:t>code </a:t>
            </a:r>
            <a:r>
              <a:rPr sz="2400" dirty="0">
                <a:solidFill>
                  <a:srgbClr val="303030"/>
                </a:solidFill>
                <a:latin typeface="+mj-lt"/>
                <a:cs typeface="Arial"/>
              </a:rPr>
              <a:t>after </a:t>
            </a:r>
            <a:r>
              <a:rPr sz="2400" spc="15" dirty="0">
                <a:solidFill>
                  <a:srgbClr val="303030"/>
                </a:solidFill>
                <a:latin typeface="+mj-lt"/>
                <a:cs typeface="Arial"/>
              </a:rPr>
              <a:t>the </a:t>
            </a:r>
            <a:r>
              <a:rPr sz="2400" spc="-15" dirty="0">
                <a:solidFill>
                  <a:srgbClr val="303030"/>
                </a:solidFill>
                <a:latin typeface="+mj-lt"/>
                <a:cs typeface="Arial"/>
              </a:rPr>
              <a:t>connections </a:t>
            </a:r>
            <a:r>
              <a:rPr sz="2400" spc="10" dirty="0">
                <a:solidFill>
                  <a:srgbClr val="303030"/>
                </a:solidFill>
                <a:latin typeface="+mj-lt"/>
                <a:cs typeface="Arial"/>
              </a:rPr>
              <a:t>then</a:t>
            </a:r>
            <a:r>
              <a:rPr sz="2400" spc="-155" dirty="0">
                <a:solidFill>
                  <a:srgbClr val="303030"/>
                </a:solidFill>
                <a:latin typeface="+mj-lt"/>
                <a:cs typeface="Arial"/>
              </a:rPr>
              <a:t> </a:t>
            </a:r>
            <a:r>
              <a:rPr sz="2400" spc="-155" dirty="0" smtClean="0">
                <a:solidFill>
                  <a:srgbClr val="303030"/>
                </a:solidFill>
                <a:latin typeface="+mj-lt"/>
                <a:cs typeface="Arial"/>
              </a:rPr>
              <a:t>LCD</a:t>
            </a:r>
            <a:r>
              <a:rPr lang="en-US" sz="2400" dirty="0" smtClean="0">
                <a:latin typeface="+mj-lt"/>
                <a:cs typeface="Arial"/>
              </a:rPr>
              <a:t> </a:t>
            </a:r>
            <a:r>
              <a:rPr sz="2400" spc="-30" dirty="0" smtClean="0">
                <a:solidFill>
                  <a:srgbClr val="303030"/>
                </a:solidFill>
                <a:latin typeface="+mj-lt"/>
                <a:cs typeface="Arial"/>
              </a:rPr>
              <a:t>displays </a:t>
            </a:r>
            <a:r>
              <a:rPr sz="2400" spc="10" dirty="0">
                <a:solidFill>
                  <a:srgbClr val="303030"/>
                </a:solidFill>
                <a:latin typeface="+mj-lt"/>
                <a:cs typeface="Arial"/>
              </a:rPr>
              <a:t>the </a:t>
            </a:r>
            <a:r>
              <a:rPr sz="2400" dirty="0">
                <a:solidFill>
                  <a:srgbClr val="303030"/>
                </a:solidFill>
                <a:latin typeface="+mj-lt"/>
                <a:cs typeface="Arial"/>
              </a:rPr>
              <a:t>current </a:t>
            </a:r>
            <a:r>
              <a:rPr sz="2400" spc="-10" dirty="0">
                <a:solidFill>
                  <a:srgbClr val="303030"/>
                </a:solidFill>
                <a:latin typeface="+mj-lt"/>
                <a:cs typeface="Arial"/>
              </a:rPr>
              <a:t>date and</a:t>
            </a:r>
            <a:r>
              <a:rPr sz="2400" spc="35" dirty="0">
                <a:solidFill>
                  <a:srgbClr val="303030"/>
                </a:solidFill>
                <a:latin typeface="+mj-lt"/>
                <a:cs typeface="Arial"/>
              </a:rPr>
              <a:t> </a:t>
            </a:r>
            <a:r>
              <a:rPr sz="2400" dirty="0">
                <a:solidFill>
                  <a:srgbClr val="303030"/>
                </a:solidFill>
                <a:latin typeface="+mj-lt"/>
                <a:cs typeface="Arial"/>
              </a:rPr>
              <a:t>time.</a:t>
            </a:r>
            <a:endParaRPr sz="2400" dirty="0">
              <a:latin typeface="+mj-lt"/>
              <a:cs typeface="Arial"/>
            </a:endParaRPr>
          </a:p>
          <a:p>
            <a:pPr marL="299085" marR="5080" indent="-287020" algn="just">
              <a:lnSpc>
                <a:spcPct val="100000"/>
              </a:lnSpc>
              <a:buFont typeface="Wingdings"/>
              <a:buChar char=""/>
              <a:tabLst>
                <a:tab pos="299720" algn="l"/>
              </a:tabLst>
            </a:pPr>
            <a:r>
              <a:rPr sz="2400" spc="-35" dirty="0">
                <a:solidFill>
                  <a:srgbClr val="303030"/>
                </a:solidFill>
                <a:latin typeface="+mj-lt"/>
                <a:cs typeface="Arial"/>
              </a:rPr>
              <a:t>Four </a:t>
            </a:r>
            <a:r>
              <a:rPr sz="2400" spc="20" dirty="0">
                <a:solidFill>
                  <a:srgbClr val="303030"/>
                </a:solidFill>
                <a:latin typeface="+mj-lt"/>
                <a:cs typeface="Arial"/>
              </a:rPr>
              <a:t>buttons </a:t>
            </a:r>
            <a:r>
              <a:rPr sz="2400" spc="-20" dirty="0">
                <a:solidFill>
                  <a:srgbClr val="303030"/>
                </a:solidFill>
                <a:latin typeface="+mj-lt"/>
                <a:cs typeface="Arial"/>
              </a:rPr>
              <a:t>namely </a:t>
            </a:r>
            <a:r>
              <a:rPr sz="2400" spc="-65" dirty="0">
                <a:solidFill>
                  <a:srgbClr val="303030"/>
                </a:solidFill>
                <a:latin typeface="+mj-lt"/>
                <a:cs typeface="Arial"/>
              </a:rPr>
              <a:t>Set </a:t>
            </a:r>
            <a:r>
              <a:rPr sz="2400" spc="-55" dirty="0">
                <a:solidFill>
                  <a:srgbClr val="303030"/>
                </a:solidFill>
                <a:latin typeface="+mj-lt"/>
                <a:cs typeface="Arial"/>
              </a:rPr>
              <a:t>Time, </a:t>
            </a:r>
            <a:r>
              <a:rPr sz="2400" spc="-40" dirty="0">
                <a:solidFill>
                  <a:srgbClr val="303030"/>
                </a:solidFill>
                <a:latin typeface="+mj-lt"/>
                <a:cs typeface="Arial"/>
              </a:rPr>
              <a:t>Up, </a:t>
            </a:r>
            <a:r>
              <a:rPr sz="2400" spc="-20" dirty="0">
                <a:solidFill>
                  <a:srgbClr val="303030"/>
                </a:solidFill>
                <a:latin typeface="+mj-lt"/>
                <a:cs typeface="Arial"/>
              </a:rPr>
              <a:t>Down, </a:t>
            </a:r>
            <a:r>
              <a:rPr sz="2400" spc="-65" dirty="0">
                <a:solidFill>
                  <a:srgbClr val="303030"/>
                </a:solidFill>
                <a:latin typeface="+mj-lt"/>
                <a:cs typeface="Arial"/>
              </a:rPr>
              <a:t>Set </a:t>
            </a:r>
            <a:r>
              <a:rPr sz="2400" spc="-10" dirty="0" smtClean="0">
                <a:solidFill>
                  <a:srgbClr val="303030"/>
                </a:solidFill>
                <a:latin typeface="+mj-lt"/>
                <a:cs typeface="Arial"/>
              </a:rPr>
              <a:t>Alarm </a:t>
            </a:r>
            <a:r>
              <a:rPr sz="2400" spc="-55" dirty="0">
                <a:solidFill>
                  <a:srgbClr val="303030"/>
                </a:solidFill>
                <a:latin typeface="+mj-lt"/>
                <a:cs typeface="Arial"/>
              </a:rPr>
              <a:t>are </a:t>
            </a:r>
            <a:r>
              <a:rPr sz="2400" spc="-40" dirty="0">
                <a:solidFill>
                  <a:srgbClr val="303030"/>
                </a:solidFill>
                <a:latin typeface="+mj-lt"/>
                <a:cs typeface="Arial"/>
              </a:rPr>
              <a:t>used </a:t>
            </a:r>
            <a:r>
              <a:rPr sz="2400" spc="40" dirty="0">
                <a:solidFill>
                  <a:srgbClr val="303030"/>
                </a:solidFill>
                <a:latin typeface="+mj-lt"/>
                <a:cs typeface="Arial"/>
              </a:rPr>
              <a:t>for </a:t>
            </a:r>
            <a:r>
              <a:rPr sz="2400" spc="10" dirty="0">
                <a:solidFill>
                  <a:srgbClr val="303030"/>
                </a:solidFill>
                <a:latin typeface="+mj-lt"/>
                <a:cs typeface="Arial"/>
              </a:rPr>
              <a:t>setting</a:t>
            </a:r>
            <a:r>
              <a:rPr sz="2400" spc="40" dirty="0">
                <a:solidFill>
                  <a:srgbClr val="303030"/>
                </a:solidFill>
                <a:latin typeface="+mj-lt"/>
                <a:cs typeface="Arial"/>
              </a:rPr>
              <a:t> </a:t>
            </a:r>
            <a:r>
              <a:rPr sz="2400" spc="-35" dirty="0">
                <a:solidFill>
                  <a:srgbClr val="303030"/>
                </a:solidFill>
                <a:latin typeface="+mj-lt"/>
                <a:cs typeface="Arial"/>
              </a:rPr>
              <a:t>alarm.</a:t>
            </a:r>
            <a:endParaRPr sz="2400" dirty="0">
              <a:latin typeface="+mj-lt"/>
              <a:cs typeface="Arial"/>
            </a:endParaRPr>
          </a:p>
          <a:p>
            <a:pPr marL="299085" marR="6350" indent="-287020" algn="just">
              <a:lnSpc>
                <a:spcPct val="100000"/>
              </a:lnSpc>
              <a:buFont typeface="Wingdings"/>
              <a:buChar char=""/>
              <a:tabLst>
                <a:tab pos="299720" algn="l"/>
              </a:tabLst>
            </a:pPr>
            <a:r>
              <a:rPr sz="2400" spc="-20" dirty="0">
                <a:solidFill>
                  <a:srgbClr val="303030"/>
                </a:solidFill>
                <a:latin typeface="+mj-lt"/>
                <a:cs typeface="Arial"/>
              </a:rPr>
              <a:t>When </a:t>
            </a:r>
            <a:r>
              <a:rPr sz="2400" spc="-35" dirty="0">
                <a:solidFill>
                  <a:srgbClr val="303030"/>
                </a:solidFill>
                <a:latin typeface="+mj-lt"/>
                <a:cs typeface="Arial"/>
              </a:rPr>
              <a:t>we </a:t>
            </a:r>
            <a:r>
              <a:rPr sz="2400" spc="-60" dirty="0">
                <a:solidFill>
                  <a:srgbClr val="303030"/>
                </a:solidFill>
                <a:latin typeface="+mj-lt"/>
                <a:cs typeface="Arial"/>
              </a:rPr>
              <a:t>press </a:t>
            </a:r>
            <a:r>
              <a:rPr sz="2400" spc="10" dirty="0">
                <a:solidFill>
                  <a:srgbClr val="303030"/>
                </a:solidFill>
                <a:latin typeface="+mj-lt"/>
                <a:cs typeface="Arial"/>
              </a:rPr>
              <a:t>the </a:t>
            </a:r>
            <a:r>
              <a:rPr sz="2400" spc="-70" dirty="0">
                <a:solidFill>
                  <a:srgbClr val="303030"/>
                </a:solidFill>
                <a:latin typeface="+mj-lt"/>
                <a:cs typeface="Arial"/>
              </a:rPr>
              <a:t>Set </a:t>
            </a:r>
            <a:r>
              <a:rPr sz="2400" spc="-40" dirty="0">
                <a:solidFill>
                  <a:srgbClr val="303030"/>
                </a:solidFill>
                <a:latin typeface="+mj-lt"/>
                <a:cs typeface="Arial"/>
              </a:rPr>
              <a:t>Time </a:t>
            </a:r>
            <a:r>
              <a:rPr sz="2400" spc="-35" dirty="0">
                <a:solidFill>
                  <a:srgbClr val="303030"/>
                </a:solidFill>
                <a:latin typeface="+mj-lt"/>
                <a:cs typeface="Arial"/>
              </a:rPr>
              <a:t>we </a:t>
            </a:r>
            <a:r>
              <a:rPr sz="2400" spc="-45" dirty="0">
                <a:solidFill>
                  <a:srgbClr val="303030"/>
                </a:solidFill>
                <a:latin typeface="+mj-lt"/>
                <a:cs typeface="Arial"/>
              </a:rPr>
              <a:t>can </a:t>
            </a:r>
            <a:r>
              <a:rPr sz="2400" spc="10" dirty="0">
                <a:solidFill>
                  <a:srgbClr val="303030"/>
                </a:solidFill>
                <a:latin typeface="+mj-lt"/>
                <a:cs typeface="Arial"/>
              </a:rPr>
              <a:t>the </a:t>
            </a:r>
            <a:r>
              <a:rPr sz="2400" spc="-35" dirty="0">
                <a:solidFill>
                  <a:srgbClr val="303030"/>
                </a:solidFill>
                <a:latin typeface="+mj-lt"/>
                <a:cs typeface="Arial"/>
              </a:rPr>
              <a:t>set </a:t>
            </a:r>
            <a:r>
              <a:rPr sz="2400" spc="25" dirty="0" smtClean="0">
                <a:solidFill>
                  <a:srgbClr val="303030"/>
                </a:solidFill>
                <a:latin typeface="+mj-lt"/>
                <a:cs typeface="Arial"/>
              </a:rPr>
              <a:t>time</a:t>
            </a:r>
            <a:r>
              <a:rPr lang="en-US" sz="2400" spc="25" dirty="0" smtClean="0">
                <a:solidFill>
                  <a:srgbClr val="303030"/>
                </a:solidFill>
                <a:latin typeface="+mj-lt"/>
                <a:cs typeface="Arial"/>
              </a:rPr>
              <a:t> </a:t>
            </a:r>
            <a:r>
              <a:rPr sz="2400" spc="-10" dirty="0" smtClean="0">
                <a:solidFill>
                  <a:srgbClr val="303030"/>
                </a:solidFill>
                <a:latin typeface="+mj-lt"/>
                <a:cs typeface="Arial"/>
              </a:rPr>
              <a:t>using </a:t>
            </a:r>
            <a:r>
              <a:rPr sz="2400" dirty="0">
                <a:solidFill>
                  <a:srgbClr val="303030"/>
                </a:solidFill>
                <a:latin typeface="+mj-lt"/>
                <a:cs typeface="Arial"/>
              </a:rPr>
              <a:t>Up </a:t>
            </a:r>
            <a:r>
              <a:rPr sz="2400" spc="-10" dirty="0">
                <a:solidFill>
                  <a:srgbClr val="303030"/>
                </a:solidFill>
                <a:latin typeface="+mj-lt"/>
                <a:cs typeface="Arial"/>
              </a:rPr>
              <a:t>and </a:t>
            </a:r>
            <a:r>
              <a:rPr sz="2400" spc="5" dirty="0">
                <a:solidFill>
                  <a:srgbClr val="303030"/>
                </a:solidFill>
                <a:latin typeface="+mj-lt"/>
                <a:cs typeface="Arial"/>
              </a:rPr>
              <a:t>Down </a:t>
            </a:r>
            <a:r>
              <a:rPr sz="2400" spc="-20" dirty="0">
                <a:solidFill>
                  <a:srgbClr val="303030"/>
                </a:solidFill>
                <a:latin typeface="+mj-lt"/>
                <a:cs typeface="Arial"/>
              </a:rPr>
              <a:t>push </a:t>
            </a:r>
            <a:r>
              <a:rPr sz="2400" spc="20" dirty="0">
                <a:solidFill>
                  <a:srgbClr val="303030"/>
                </a:solidFill>
                <a:latin typeface="+mj-lt"/>
                <a:cs typeface="Arial"/>
              </a:rPr>
              <a:t>buttons </a:t>
            </a:r>
            <a:r>
              <a:rPr sz="2400" spc="40" dirty="0">
                <a:solidFill>
                  <a:srgbClr val="303030"/>
                </a:solidFill>
                <a:latin typeface="+mj-lt"/>
                <a:cs typeface="Arial"/>
              </a:rPr>
              <a:t>for </a:t>
            </a:r>
            <a:r>
              <a:rPr sz="2400" spc="20" dirty="0">
                <a:solidFill>
                  <a:srgbClr val="303030"/>
                </a:solidFill>
                <a:latin typeface="+mj-lt"/>
                <a:cs typeface="Arial"/>
              </a:rPr>
              <a:t>hour </a:t>
            </a:r>
            <a:r>
              <a:rPr sz="2400" spc="-10" dirty="0">
                <a:solidFill>
                  <a:srgbClr val="303030"/>
                </a:solidFill>
                <a:latin typeface="+mj-lt"/>
                <a:cs typeface="Arial"/>
              </a:rPr>
              <a:t>and </a:t>
            </a:r>
            <a:r>
              <a:rPr sz="2400" spc="40" dirty="0" smtClean="0">
                <a:solidFill>
                  <a:srgbClr val="303030"/>
                </a:solidFill>
                <a:latin typeface="+mj-lt"/>
                <a:cs typeface="Arial"/>
              </a:rPr>
              <a:t>if </a:t>
            </a:r>
            <a:r>
              <a:rPr sz="2400" spc="-35" dirty="0">
                <a:solidFill>
                  <a:srgbClr val="303030"/>
                </a:solidFill>
                <a:latin typeface="+mj-lt"/>
                <a:cs typeface="Arial"/>
              </a:rPr>
              <a:t>we </a:t>
            </a:r>
            <a:r>
              <a:rPr sz="2400" spc="-60" dirty="0">
                <a:solidFill>
                  <a:srgbClr val="303030"/>
                </a:solidFill>
                <a:latin typeface="+mj-lt"/>
                <a:cs typeface="Arial"/>
              </a:rPr>
              <a:t>press </a:t>
            </a:r>
            <a:r>
              <a:rPr sz="2400" spc="-20" dirty="0">
                <a:solidFill>
                  <a:srgbClr val="303030"/>
                </a:solidFill>
                <a:latin typeface="+mj-lt"/>
                <a:cs typeface="Arial"/>
              </a:rPr>
              <a:t>again </a:t>
            </a:r>
            <a:r>
              <a:rPr sz="2400" spc="-70" dirty="0">
                <a:solidFill>
                  <a:srgbClr val="303030"/>
                </a:solidFill>
                <a:latin typeface="+mj-lt"/>
                <a:cs typeface="Arial"/>
              </a:rPr>
              <a:t>Set </a:t>
            </a:r>
            <a:r>
              <a:rPr sz="2400" spc="-40" dirty="0">
                <a:solidFill>
                  <a:srgbClr val="303030"/>
                </a:solidFill>
                <a:latin typeface="+mj-lt"/>
                <a:cs typeface="Arial"/>
              </a:rPr>
              <a:t>Time </a:t>
            </a:r>
            <a:r>
              <a:rPr sz="2400" spc="50" dirty="0">
                <a:solidFill>
                  <a:srgbClr val="303030"/>
                </a:solidFill>
                <a:latin typeface="+mj-lt"/>
                <a:cs typeface="Arial"/>
              </a:rPr>
              <a:t>button </a:t>
            </a:r>
            <a:r>
              <a:rPr sz="2400" spc="70" dirty="0">
                <a:solidFill>
                  <a:srgbClr val="303030"/>
                </a:solidFill>
                <a:latin typeface="+mj-lt"/>
                <a:cs typeface="Arial"/>
              </a:rPr>
              <a:t>it </a:t>
            </a:r>
            <a:r>
              <a:rPr sz="2400" spc="-55" dirty="0">
                <a:solidFill>
                  <a:srgbClr val="303030"/>
                </a:solidFill>
                <a:latin typeface="+mj-lt"/>
                <a:cs typeface="Arial"/>
              </a:rPr>
              <a:t>is </a:t>
            </a:r>
            <a:r>
              <a:rPr sz="2400" spc="-35" dirty="0">
                <a:solidFill>
                  <a:srgbClr val="303030"/>
                </a:solidFill>
                <a:latin typeface="+mj-lt"/>
                <a:cs typeface="Arial"/>
              </a:rPr>
              <a:t>used </a:t>
            </a:r>
            <a:r>
              <a:rPr sz="2400" spc="65" dirty="0">
                <a:solidFill>
                  <a:srgbClr val="303030"/>
                </a:solidFill>
                <a:latin typeface="+mj-lt"/>
                <a:cs typeface="Arial"/>
              </a:rPr>
              <a:t>to </a:t>
            </a:r>
            <a:r>
              <a:rPr sz="2400" spc="-5" dirty="0">
                <a:solidFill>
                  <a:srgbClr val="303030"/>
                </a:solidFill>
                <a:latin typeface="+mj-lt"/>
                <a:cs typeface="Arial"/>
              </a:rPr>
              <a:t>move </a:t>
            </a:r>
            <a:r>
              <a:rPr sz="2400" spc="-15" dirty="0" smtClean="0">
                <a:solidFill>
                  <a:srgbClr val="303030"/>
                </a:solidFill>
                <a:latin typeface="+mj-lt"/>
                <a:cs typeface="Arial"/>
              </a:rPr>
              <a:t>next </a:t>
            </a:r>
            <a:r>
              <a:rPr sz="2400" spc="55" dirty="0">
                <a:solidFill>
                  <a:srgbClr val="303030"/>
                </a:solidFill>
                <a:latin typeface="+mj-lt"/>
                <a:cs typeface="Arial"/>
              </a:rPr>
              <a:t>digit </a:t>
            </a:r>
            <a:r>
              <a:rPr sz="2400" spc="-20" dirty="0">
                <a:solidFill>
                  <a:srgbClr val="303030"/>
                </a:solidFill>
                <a:latin typeface="+mj-lt"/>
                <a:cs typeface="Arial"/>
              </a:rPr>
              <a:t>like </a:t>
            </a:r>
            <a:r>
              <a:rPr sz="2400" spc="60" dirty="0">
                <a:solidFill>
                  <a:srgbClr val="303030"/>
                </a:solidFill>
                <a:latin typeface="+mj-lt"/>
                <a:cs typeface="Arial"/>
              </a:rPr>
              <a:t>to </a:t>
            </a:r>
            <a:r>
              <a:rPr sz="2400" spc="15" dirty="0">
                <a:solidFill>
                  <a:srgbClr val="303030"/>
                </a:solidFill>
                <a:latin typeface="+mj-lt"/>
                <a:cs typeface="Arial"/>
              </a:rPr>
              <a:t>minute </a:t>
            </a:r>
            <a:r>
              <a:rPr sz="2400" spc="-10" dirty="0">
                <a:solidFill>
                  <a:srgbClr val="303030"/>
                </a:solidFill>
                <a:latin typeface="+mj-lt"/>
                <a:cs typeface="Arial"/>
              </a:rPr>
              <a:t>and </a:t>
            </a:r>
            <a:r>
              <a:rPr sz="2400" spc="-45" dirty="0">
                <a:solidFill>
                  <a:srgbClr val="303030"/>
                </a:solidFill>
                <a:latin typeface="+mj-lt"/>
                <a:cs typeface="Arial"/>
              </a:rPr>
              <a:t>so</a:t>
            </a:r>
            <a:r>
              <a:rPr sz="2400" spc="-35" dirty="0">
                <a:solidFill>
                  <a:srgbClr val="303030"/>
                </a:solidFill>
                <a:latin typeface="+mj-lt"/>
                <a:cs typeface="Arial"/>
              </a:rPr>
              <a:t> </a:t>
            </a:r>
            <a:r>
              <a:rPr sz="2400" spc="-20" dirty="0">
                <a:solidFill>
                  <a:srgbClr val="303030"/>
                </a:solidFill>
                <a:latin typeface="+mj-lt"/>
                <a:cs typeface="Arial"/>
              </a:rPr>
              <a:t>on.</a:t>
            </a:r>
            <a:endParaRPr sz="2400" dirty="0">
              <a:latin typeface="+mj-lt"/>
              <a:cs typeface="Arial"/>
            </a:endParaRPr>
          </a:p>
          <a:p>
            <a:pPr marL="299085" indent="-287020" algn="just">
              <a:lnSpc>
                <a:spcPct val="100000"/>
              </a:lnSpc>
              <a:spcBef>
                <a:spcPts val="5"/>
              </a:spcBef>
              <a:buFont typeface="Wingdings"/>
              <a:buChar char=""/>
              <a:tabLst>
                <a:tab pos="299720" algn="l"/>
              </a:tabLst>
            </a:pPr>
            <a:r>
              <a:rPr sz="2400" spc="-20" dirty="0">
                <a:solidFill>
                  <a:srgbClr val="303030"/>
                </a:solidFill>
                <a:latin typeface="+mj-lt"/>
                <a:cs typeface="Arial"/>
              </a:rPr>
              <a:t>When </a:t>
            </a:r>
            <a:r>
              <a:rPr sz="2400" spc="-35" dirty="0">
                <a:solidFill>
                  <a:srgbClr val="303030"/>
                </a:solidFill>
                <a:latin typeface="+mj-lt"/>
                <a:cs typeface="Arial"/>
              </a:rPr>
              <a:t>we </a:t>
            </a:r>
            <a:r>
              <a:rPr sz="2400" spc="-60" dirty="0">
                <a:solidFill>
                  <a:srgbClr val="303030"/>
                </a:solidFill>
                <a:latin typeface="+mj-lt"/>
                <a:cs typeface="Arial"/>
              </a:rPr>
              <a:t>press </a:t>
            </a:r>
            <a:r>
              <a:rPr sz="2400" spc="10" dirty="0">
                <a:solidFill>
                  <a:srgbClr val="303030"/>
                </a:solidFill>
                <a:latin typeface="+mj-lt"/>
                <a:cs typeface="Arial"/>
              </a:rPr>
              <a:t>the </a:t>
            </a:r>
            <a:r>
              <a:rPr sz="2400" spc="-70" dirty="0">
                <a:solidFill>
                  <a:srgbClr val="303030"/>
                </a:solidFill>
                <a:latin typeface="+mj-lt"/>
                <a:cs typeface="Arial"/>
              </a:rPr>
              <a:t>Set </a:t>
            </a:r>
            <a:r>
              <a:rPr sz="2400" spc="-10" dirty="0">
                <a:solidFill>
                  <a:srgbClr val="303030"/>
                </a:solidFill>
                <a:latin typeface="+mj-lt"/>
                <a:cs typeface="Arial"/>
              </a:rPr>
              <a:t>Alarm </a:t>
            </a:r>
            <a:r>
              <a:rPr sz="2400" spc="50" dirty="0">
                <a:solidFill>
                  <a:srgbClr val="303030"/>
                </a:solidFill>
                <a:latin typeface="+mj-lt"/>
                <a:cs typeface="Arial"/>
              </a:rPr>
              <a:t>button </a:t>
            </a:r>
            <a:r>
              <a:rPr sz="2400" spc="-35" dirty="0">
                <a:solidFill>
                  <a:srgbClr val="303030"/>
                </a:solidFill>
                <a:latin typeface="+mj-lt"/>
                <a:cs typeface="Arial"/>
              </a:rPr>
              <a:t>we </a:t>
            </a:r>
            <a:r>
              <a:rPr sz="2400" spc="-45" dirty="0">
                <a:solidFill>
                  <a:srgbClr val="303030"/>
                </a:solidFill>
                <a:latin typeface="+mj-lt"/>
                <a:cs typeface="Arial"/>
              </a:rPr>
              <a:t>can</a:t>
            </a:r>
            <a:r>
              <a:rPr sz="2400" spc="75" dirty="0">
                <a:solidFill>
                  <a:srgbClr val="303030"/>
                </a:solidFill>
                <a:latin typeface="+mj-lt"/>
                <a:cs typeface="Arial"/>
              </a:rPr>
              <a:t> </a:t>
            </a:r>
            <a:r>
              <a:rPr sz="2400" spc="-65" dirty="0" smtClean="0">
                <a:solidFill>
                  <a:srgbClr val="303030"/>
                </a:solidFill>
                <a:latin typeface="+mj-lt"/>
                <a:cs typeface="Arial"/>
              </a:rPr>
              <a:t>seen</a:t>
            </a:r>
            <a:r>
              <a:rPr lang="en-US" sz="2400" dirty="0" smtClean="0">
                <a:latin typeface="+mj-lt"/>
                <a:cs typeface="Arial"/>
              </a:rPr>
              <a:t> </a:t>
            </a:r>
            <a:r>
              <a:rPr sz="2400" spc="-20" dirty="0" smtClean="0">
                <a:solidFill>
                  <a:srgbClr val="303030"/>
                </a:solidFill>
                <a:latin typeface="+mj-lt"/>
                <a:cs typeface="Arial"/>
              </a:rPr>
              <a:t>alarm </a:t>
            </a:r>
            <a:r>
              <a:rPr sz="2400" spc="-15" dirty="0">
                <a:solidFill>
                  <a:srgbClr val="303030"/>
                </a:solidFill>
                <a:latin typeface="+mj-lt"/>
                <a:cs typeface="Arial"/>
              </a:rPr>
              <a:t>activated </a:t>
            </a:r>
            <a:r>
              <a:rPr sz="2400" spc="40" dirty="0">
                <a:solidFill>
                  <a:srgbClr val="303030"/>
                </a:solidFill>
                <a:latin typeface="+mj-lt"/>
                <a:cs typeface="Arial"/>
              </a:rPr>
              <a:t>or</a:t>
            </a:r>
            <a:r>
              <a:rPr sz="2400" spc="15" dirty="0">
                <a:solidFill>
                  <a:srgbClr val="303030"/>
                </a:solidFill>
                <a:latin typeface="+mj-lt"/>
                <a:cs typeface="Arial"/>
              </a:rPr>
              <a:t> </a:t>
            </a:r>
            <a:r>
              <a:rPr sz="2400" spc="10" dirty="0">
                <a:solidFill>
                  <a:srgbClr val="303030"/>
                </a:solidFill>
                <a:latin typeface="+mj-lt"/>
                <a:cs typeface="Arial"/>
              </a:rPr>
              <a:t>not.</a:t>
            </a:r>
            <a:endParaRPr sz="2400" dirty="0">
              <a:latin typeface="+mj-lt"/>
              <a:cs typeface="Arial"/>
            </a:endParaRPr>
          </a:p>
          <a:p>
            <a:pPr marL="299085" marR="5715" indent="-287020" algn="just">
              <a:lnSpc>
                <a:spcPct val="100000"/>
              </a:lnSpc>
              <a:buFont typeface="Wingdings"/>
              <a:buChar char=""/>
              <a:tabLst>
                <a:tab pos="299720" algn="l"/>
              </a:tabLst>
            </a:pPr>
            <a:r>
              <a:rPr sz="2400" spc="-155" dirty="0">
                <a:solidFill>
                  <a:srgbClr val="303030"/>
                </a:solidFill>
                <a:latin typeface="+mj-lt"/>
                <a:cs typeface="Arial"/>
              </a:rPr>
              <a:t>To </a:t>
            </a:r>
            <a:r>
              <a:rPr lang="en-US" sz="2400" spc="-155" dirty="0" smtClean="0">
                <a:solidFill>
                  <a:srgbClr val="303030"/>
                </a:solidFill>
                <a:latin typeface="+mj-lt"/>
                <a:cs typeface="Arial"/>
              </a:rPr>
              <a:t>change </a:t>
            </a:r>
            <a:r>
              <a:rPr sz="2400" spc="15" dirty="0" smtClean="0">
                <a:solidFill>
                  <a:srgbClr val="303030"/>
                </a:solidFill>
                <a:latin typeface="+mj-lt"/>
                <a:cs typeface="Arial"/>
              </a:rPr>
              <a:t>the </a:t>
            </a:r>
            <a:r>
              <a:rPr sz="2400" spc="-20" dirty="0">
                <a:solidFill>
                  <a:srgbClr val="303030"/>
                </a:solidFill>
                <a:latin typeface="+mj-lt"/>
                <a:cs typeface="Arial"/>
              </a:rPr>
              <a:t>alarm </a:t>
            </a:r>
            <a:r>
              <a:rPr sz="2400" spc="-35" dirty="0">
                <a:solidFill>
                  <a:srgbClr val="303030"/>
                </a:solidFill>
                <a:latin typeface="+mj-lt"/>
                <a:cs typeface="Arial"/>
              </a:rPr>
              <a:t>we </a:t>
            </a:r>
            <a:r>
              <a:rPr sz="2400" spc="-60" dirty="0">
                <a:solidFill>
                  <a:srgbClr val="303030"/>
                </a:solidFill>
                <a:latin typeface="+mj-lt"/>
                <a:cs typeface="Arial"/>
              </a:rPr>
              <a:t>press </a:t>
            </a:r>
            <a:r>
              <a:rPr sz="2400" dirty="0">
                <a:solidFill>
                  <a:srgbClr val="303030"/>
                </a:solidFill>
                <a:latin typeface="+mj-lt"/>
                <a:cs typeface="Arial"/>
              </a:rPr>
              <a:t>Up </a:t>
            </a:r>
            <a:r>
              <a:rPr sz="2400" spc="50" dirty="0">
                <a:solidFill>
                  <a:srgbClr val="303030"/>
                </a:solidFill>
                <a:latin typeface="+mj-lt"/>
                <a:cs typeface="Arial"/>
              </a:rPr>
              <a:t>button </a:t>
            </a:r>
            <a:r>
              <a:rPr lang="en-US" sz="2400" spc="5" dirty="0" smtClean="0">
                <a:solidFill>
                  <a:srgbClr val="303030"/>
                </a:solidFill>
                <a:latin typeface="+mj-lt"/>
                <a:cs typeface="Arial"/>
              </a:rPr>
              <a:t>and</a:t>
            </a:r>
            <a:r>
              <a:rPr sz="2400" spc="10" dirty="0" smtClean="0">
                <a:solidFill>
                  <a:srgbClr val="303030"/>
                </a:solidFill>
                <a:latin typeface="+mj-lt"/>
                <a:cs typeface="Arial"/>
              </a:rPr>
              <a:t> </a:t>
            </a:r>
            <a:r>
              <a:rPr sz="2400" spc="5" dirty="0" smtClean="0">
                <a:solidFill>
                  <a:srgbClr val="303030"/>
                </a:solidFill>
                <a:latin typeface="+mj-lt"/>
                <a:cs typeface="Arial"/>
              </a:rPr>
              <a:t>Down </a:t>
            </a:r>
            <a:r>
              <a:rPr sz="2400" spc="25" dirty="0">
                <a:solidFill>
                  <a:srgbClr val="303030"/>
                </a:solidFill>
                <a:latin typeface="+mj-lt"/>
                <a:cs typeface="Arial"/>
              </a:rPr>
              <a:t>button</a:t>
            </a:r>
            <a:r>
              <a:rPr sz="2400" spc="25" dirty="0" smtClean="0">
                <a:solidFill>
                  <a:srgbClr val="303030"/>
                </a:solidFill>
                <a:latin typeface="+mj-lt"/>
                <a:cs typeface="Arial"/>
              </a:rPr>
              <a:t>.</a:t>
            </a:r>
            <a:r>
              <a:rPr lang="en-US" sz="2400" spc="25" dirty="0" smtClean="0">
                <a:solidFill>
                  <a:srgbClr val="303030"/>
                </a:solidFill>
                <a:latin typeface="+mj-lt"/>
                <a:cs typeface="Arial"/>
              </a:rPr>
              <a:t> To set the alarm press the set alarm button.</a:t>
            </a:r>
            <a:endParaRPr sz="2400" dirty="0">
              <a:latin typeface="+mj-lt"/>
              <a:cs typeface="Arial"/>
            </a:endParaRPr>
          </a:p>
          <a:p>
            <a:pPr marL="299085" indent="-287020" algn="just">
              <a:lnSpc>
                <a:spcPct val="100000"/>
              </a:lnSpc>
              <a:buFont typeface="Wingdings"/>
              <a:buChar char=""/>
              <a:tabLst>
                <a:tab pos="299720" algn="l"/>
              </a:tabLst>
            </a:pPr>
            <a:r>
              <a:rPr sz="2400" spc="-20" dirty="0">
                <a:solidFill>
                  <a:srgbClr val="303030"/>
                </a:solidFill>
                <a:latin typeface="+mj-lt"/>
                <a:cs typeface="Arial"/>
              </a:rPr>
              <a:t>When </a:t>
            </a:r>
            <a:r>
              <a:rPr sz="2400" spc="55" dirty="0">
                <a:solidFill>
                  <a:srgbClr val="303030"/>
                </a:solidFill>
                <a:latin typeface="+mj-lt"/>
                <a:cs typeface="Arial"/>
              </a:rPr>
              <a:t>both </a:t>
            </a:r>
            <a:r>
              <a:rPr sz="2400" spc="-30" dirty="0">
                <a:solidFill>
                  <a:srgbClr val="303030"/>
                </a:solidFill>
                <a:latin typeface="+mj-lt"/>
                <a:cs typeface="Arial"/>
              </a:rPr>
              <a:t>set </a:t>
            </a:r>
            <a:r>
              <a:rPr sz="2400" spc="25" dirty="0">
                <a:solidFill>
                  <a:srgbClr val="303030"/>
                </a:solidFill>
                <a:latin typeface="+mj-lt"/>
                <a:cs typeface="Arial"/>
              </a:rPr>
              <a:t>time </a:t>
            </a:r>
            <a:r>
              <a:rPr sz="2400" spc="-10" dirty="0">
                <a:solidFill>
                  <a:srgbClr val="303030"/>
                </a:solidFill>
                <a:latin typeface="+mj-lt"/>
                <a:cs typeface="Arial"/>
              </a:rPr>
              <a:t>and </a:t>
            </a:r>
            <a:r>
              <a:rPr sz="2400" spc="-15" dirty="0">
                <a:solidFill>
                  <a:srgbClr val="303030"/>
                </a:solidFill>
                <a:latin typeface="+mj-lt"/>
                <a:cs typeface="Arial"/>
              </a:rPr>
              <a:t>alarm </a:t>
            </a:r>
            <a:r>
              <a:rPr sz="2400" spc="25" dirty="0">
                <a:solidFill>
                  <a:srgbClr val="303030"/>
                </a:solidFill>
                <a:latin typeface="+mj-lt"/>
                <a:cs typeface="Arial"/>
              </a:rPr>
              <a:t>time </a:t>
            </a:r>
            <a:r>
              <a:rPr sz="2400" spc="-50" dirty="0">
                <a:solidFill>
                  <a:srgbClr val="303030"/>
                </a:solidFill>
                <a:latin typeface="+mj-lt"/>
                <a:cs typeface="Arial"/>
              </a:rPr>
              <a:t>are </a:t>
            </a:r>
            <a:r>
              <a:rPr sz="2400" spc="-15" dirty="0">
                <a:solidFill>
                  <a:srgbClr val="303030"/>
                </a:solidFill>
                <a:latin typeface="+mj-lt"/>
                <a:cs typeface="Arial"/>
              </a:rPr>
              <a:t>equal</a:t>
            </a:r>
            <a:r>
              <a:rPr sz="2400" spc="420" dirty="0">
                <a:solidFill>
                  <a:srgbClr val="303030"/>
                </a:solidFill>
                <a:latin typeface="+mj-lt"/>
                <a:cs typeface="Arial"/>
              </a:rPr>
              <a:t> </a:t>
            </a:r>
            <a:r>
              <a:rPr sz="2400" spc="10" dirty="0" smtClean="0">
                <a:solidFill>
                  <a:srgbClr val="303030"/>
                </a:solidFill>
                <a:latin typeface="+mj-lt"/>
                <a:cs typeface="Arial"/>
              </a:rPr>
              <a:t>then</a:t>
            </a:r>
            <a:r>
              <a:rPr lang="en-US" sz="2400" dirty="0" smtClean="0">
                <a:latin typeface="+mj-lt"/>
                <a:cs typeface="Arial"/>
              </a:rPr>
              <a:t> </a:t>
            </a:r>
            <a:r>
              <a:rPr sz="2400" spc="-30" dirty="0" smtClean="0">
                <a:solidFill>
                  <a:srgbClr val="303030"/>
                </a:solidFill>
                <a:latin typeface="+mj-lt"/>
                <a:cs typeface="Arial"/>
              </a:rPr>
              <a:t>buzzer </a:t>
            </a:r>
            <a:r>
              <a:rPr sz="2400" spc="-30" dirty="0">
                <a:solidFill>
                  <a:srgbClr val="303030"/>
                </a:solidFill>
                <a:latin typeface="+mj-lt"/>
                <a:cs typeface="Arial"/>
              </a:rPr>
              <a:t>sounds </a:t>
            </a:r>
            <a:r>
              <a:rPr sz="2400" spc="35" dirty="0">
                <a:solidFill>
                  <a:srgbClr val="303030"/>
                </a:solidFill>
                <a:latin typeface="+mj-lt"/>
                <a:cs typeface="Arial"/>
              </a:rPr>
              <a:t>on </a:t>
            </a:r>
            <a:r>
              <a:rPr sz="2400" spc="40" dirty="0">
                <a:solidFill>
                  <a:srgbClr val="303030"/>
                </a:solidFill>
                <a:latin typeface="+mj-lt"/>
                <a:cs typeface="Arial"/>
              </a:rPr>
              <a:t>for </a:t>
            </a:r>
            <a:r>
              <a:rPr sz="2400" dirty="0">
                <a:solidFill>
                  <a:srgbClr val="303030"/>
                </a:solidFill>
                <a:latin typeface="+mj-lt"/>
                <a:cs typeface="Arial"/>
              </a:rPr>
              <a:t>one</a:t>
            </a:r>
            <a:r>
              <a:rPr sz="2400" spc="-95" dirty="0">
                <a:solidFill>
                  <a:srgbClr val="303030"/>
                </a:solidFill>
                <a:latin typeface="+mj-lt"/>
                <a:cs typeface="Arial"/>
              </a:rPr>
              <a:t> </a:t>
            </a:r>
            <a:r>
              <a:rPr sz="2400" spc="-5" dirty="0">
                <a:solidFill>
                  <a:srgbClr val="303030"/>
                </a:solidFill>
                <a:latin typeface="+mj-lt"/>
                <a:cs typeface="Arial"/>
              </a:rPr>
              <a:t>minute.</a:t>
            </a:r>
            <a:endParaRPr sz="2400" dirty="0">
              <a:latin typeface="+mj-lt"/>
              <a:cs typeface="Arial"/>
            </a:endParaRPr>
          </a:p>
        </p:txBody>
      </p:sp>
      <p:sp>
        <p:nvSpPr>
          <p:cNvPr id="6" name="Rectangle: Rounded Corners 6">
            <a:extLst>
              <a:ext uri="{FF2B5EF4-FFF2-40B4-BE49-F238E27FC236}">
                <a16:creationId xmlns:a16="http://schemas.microsoft.com/office/drawing/2014/main" xmlns="" id="{ED858FFE-8502-4BB4-9B40-0FD5951D5B20}"/>
              </a:ext>
            </a:extLst>
          </p:cNvPr>
          <p:cNvSpPr/>
          <p:nvPr/>
        </p:nvSpPr>
        <p:spPr>
          <a:xfrm>
            <a:off x="3749039" y="765983"/>
            <a:ext cx="4114801" cy="550631"/>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a:lstStyle/>
          <a:p>
            <a:pPr algn="ctr"/>
            <a:r>
              <a:rPr lang="en-IN" sz="2400" b="1" dirty="0" smtClean="0">
                <a:latin typeface="Times New Roman" panose="02020603050405020304" pitchFamily="18" charset="0"/>
                <a:cs typeface="Times New Roman" panose="02020603050405020304" pitchFamily="18" charset="0"/>
              </a:rPr>
              <a:t>WORKING OF MODULE</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xmlns="" id="{382F920F-A59B-43BB-9C1B-2E28BF6EE45B}"/>
              </a:ext>
            </a:extLst>
          </p:cNvPr>
          <p:cNvSpPr/>
          <p:nvPr/>
        </p:nvSpPr>
        <p:spPr>
          <a:xfrm>
            <a:off x="3169329" y="853343"/>
            <a:ext cx="4922779" cy="550631"/>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a:lstStyle/>
          <a:p>
            <a:pPr algn="ctr"/>
            <a:r>
              <a:rPr lang="en-IN" sz="2400" b="1" dirty="0">
                <a:latin typeface="Times New Roman" panose="02020603050405020304" pitchFamily="18" charset="0"/>
                <a:cs typeface="Times New Roman" panose="02020603050405020304" pitchFamily="18" charset="0"/>
              </a:rPr>
              <a:t>COMPONENTS REQUIRED</a:t>
            </a:r>
          </a:p>
        </p:txBody>
      </p:sp>
      <p:sp>
        <p:nvSpPr>
          <p:cNvPr id="7" name="TextBox 6">
            <a:extLst>
              <a:ext uri="{FF2B5EF4-FFF2-40B4-BE49-F238E27FC236}">
                <a16:creationId xmlns:a16="http://schemas.microsoft.com/office/drawing/2014/main" xmlns="" id="{C650FFD8-D47C-443D-B260-39D48C4CCDC9}"/>
              </a:ext>
            </a:extLst>
          </p:cNvPr>
          <p:cNvSpPr txBox="1"/>
          <p:nvPr/>
        </p:nvSpPr>
        <p:spPr>
          <a:xfrm>
            <a:off x="2941933" y="1592532"/>
            <a:ext cx="6116714" cy="4708981"/>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b="1" dirty="0">
                <a:solidFill>
                  <a:srgbClr val="313131"/>
                </a:solidFill>
                <a:latin typeface="+mj-lt"/>
              </a:rPr>
              <a:t>Arduino Uno</a:t>
            </a:r>
          </a:p>
          <a:p>
            <a:pPr marL="285750" indent="-285750" algn="just">
              <a:lnSpc>
                <a:spcPct val="150000"/>
              </a:lnSpc>
              <a:buFont typeface="Wingdings" panose="05000000000000000000" pitchFamily="2" charset="2"/>
              <a:buChar char="Ø"/>
            </a:pPr>
            <a:r>
              <a:rPr lang="en-US" sz="2000" b="1" dirty="0" smtClean="0">
                <a:solidFill>
                  <a:srgbClr val="313131"/>
                </a:solidFill>
                <a:latin typeface="+mj-lt"/>
              </a:rPr>
              <a:t>DS3231 </a:t>
            </a:r>
            <a:r>
              <a:rPr lang="en-US" sz="2000" b="1" dirty="0">
                <a:solidFill>
                  <a:srgbClr val="313131"/>
                </a:solidFill>
                <a:latin typeface="+mj-lt"/>
              </a:rPr>
              <a:t>RTC(Real Time Clock) Module</a:t>
            </a:r>
          </a:p>
          <a:p>
            <a:pPr marL="285750" indent="-285750" algn="just">
              <a:lnSpc>
                <a:spcPct val="150000"/>
              </a:lnSpc>
              <a:buFont typeface="Wingdings" panose="05000000000000000000" pitchFamily="2" charset="2"/>
              <a:buChar char="Ø"/>
            </a:pPr>
            <a:r>
              <a:rPr lang="en-US" sz="2000" b="1" dirty="0">
                <a:solidFill>
                  <a:srgbClr val="313131"/>
                </a:solidFill>
                <a:latin typeface="+mj-lt"/>
              </a:rPr>
              <a:t>16x2 LCD(Liquid Crystal Display</a:t>
            </a:r>
            <a:r>
              <a:rPr lang="en-US" sz="2000" b="1" dirty="0" smtClean="0">
                <a:solidFill>
                  <a:srgbClr val="313131"/>
                </a:solidFill>
                <a:latin typeface="+mj-lt"/>
              </a:rPr>
              <a:t>)</a:t>
            </a:r>
          </a:p>
          <a:p>
            <a:pPr marL="285750" indent="-285750" algn="just">
              <a:lnSpc>
                <a:spcPct val="150000"/>
              </a:lnSpc>
              <a:buFont typeface="Wingdings" panose="05000000000000000000" pitchFamily="2" charset="2"/>
              <a:buChar char="Ø"/>
            </a:pPr>
            <a:r>
              <a:rPr lang="en-US" sz="2000" b="1" dirty="0" smtClean="0">
                <a:solidFill>
                  <a:srgbClr val="313131"/>
                </a:solidFill>
                <a:latin typeface="+mj-lt"/>
              </a:rPr>
              <a:t>I2C Adapter</a:t>
            </a:r>
            <a:endParaRPr lang="en-US" sz="2000" b="1" dirty="0">
              <a:solidFill>
                <a:srgbClr val="313131"/>
              </a:solidFill>
              <a:latin typeface="+mj-lt"/>
            </a:endParaRPr>
          </a:p>
          <a:p>
            <a:pPr marL="285750" indent="-285750" algn="just">
              <a:lnSpc>
                <a:spcPct val="150000"/>
              </a:lnSpc>
              <a:buFont typeface="Wingdings" panose="05000000000000000000" pitchFamily="2" charset="2"/>
              <a:buChar char="Ø"/>
            </a:pPr>
            <a:r>
              <a:rPr lang="en-US" sz="2000" b="1" dirty="0">
                <a:solidFill>
                  <a:srgbClr val="313131"/>
                </a:solidFill>
                <a:latin typeface="+mj-lt"/>
              </a:rPr>
              <a:t>4 Push Buttons</a:t>
            </a:r>
          </a:p>
          <a:p>
            <a:pPr marL="285750" indent="-285750" algn="just">
              <a:lnSpc>
                <a:spcPct val="150000"/>
              </a:lnSpc>
              <a:buFont typeface="Wingdings" panose="05000000000000000000" pitchFamily="2" charset="2"/>
              <a:buChar char="Ø"/>
            </a:pPr>
            <a:r>
              <a:rPr lang="en-US" sz="2000" b="1" dirty="0">
                <a:solidFill>
                  <a:srgbClr val="313131"/>
                </a:solidFill>
                <a:latin typeface="+mj-lt"/>
              </a:rPr>
              <a:t>Buzzer</a:t>
            </a:r>
          </a:p>
          <a:p>
            <a:pPr marL="285750" indent="-285750" algn="just">
              <a:lnSpc>
                <a:spcPct val="150000"/>
              </a:lnSpc>
              <a:buFont typeface="Wingdings" panose="05000000000000000000" pitchFamily="2" charset="2"/>
              <a:buChar char="Ø"/>
            </a:pPr>
            <a:r>
              <a:rPr lang="en-US" sz="2000" b="1" dirty="0">
                <a:solidFill>
                  <a:srgbClr val="313131"/>
                </a:solidFill>
                <a:latin typeface="+mj-lt"/>
              </a:rPr>
              <a:t>Resistors – 4.7KΩ,1K</a:t>
            </a:r>
            <a:r>
              <a:rPr lang="el-GR" sz="2000" b="1" dirty="0">
                <a:solidFill>
                  <a:srgbClr val="313131"/>
                </a:solidFill>
                <a:latin typeface="+mj-lt"/>
              </a:rPr>
              <a:t>Ω</a:t>
            </a:r>
            <a:r>
              <a:rPr lang="en-IN" sz="2000" b="1" dirty="0">
                <a:solidFill>
                  <a:srgbClr val="313131"/>
                </a:solidFill>
                <a:latin typeface="+mj-lt"/>
              </a:rPr>
              <a:t>,100</a:t>
            </a:r>
            <a:r>
              <a:rPr lang="el-GR" sz="2000" b="1" dirty="0">
                <a:solidFill>
                  <a:srgbClr val="313131"/>
                </a:solidFill>
                <a:latin typeface="+mj-lt"/>
              </a:rPr>
              <a:t>Ω</a:t>
            </a:r>
            <a:endParaRPr lang="en-IN" sz="2000" b="1" dirty="0">
              <a:solidFill>
                <a:srgbClr val="313131"/>
              </a:solidFill>
              <a:latin typeface="+mj-lt"/>
            </a:endParaRPr>
          </a:p>
          <a:p>
            <a:pPr marL="285750" indent="-285750" algn="just">
              <a:lnSpc>
                <a:spcPct val="150000"/>
              </a:lnSpc>
              <a:buFont typeface="Wingdings" panose="05000000000000000000" pitchFamily="2" charset="2"/>
              <a:buChar char="Ø"/>
            </a:pPr>
            <a:r>
              <a:rPr lang="en-IN" sz="2000" b="1" dirty="0">
                <a:solidFill>
                  <a:srgbClr val="313131"/>
                </a:solidFill>
                <a:latin typeface="+mj-lt"/>
              </a:rPr>
              <a:t>Jumper Wires</a:t>
            </a:r>
          </a:p>
          <a:p>
            <a:pPr marL="285750" indent="-285750" algn="just">
              <a:lnSpc>
                <a:spcPct val="150000"/>
              </a:lnSpc>
              <a:buFont typeface="Wingdings" panose="05000000000000000000" pitchFamily="2" charset="2"/>
              <a:buChar char="Ø"/>
            </a:pPr>
            <a:r>
              <a:rPr lang="en-IN" sz="2000" b="1" dirty="0">
                <a:solidFill>
                  <a:srgbClr val="313131"/>
                </a:solidFill>
                <a:latin typeface="+mj-lt"/>
              </a:rPr>
              <a:t>Battery </a:t>
            </a:r>
          </a:p>
          <a:p>
            <a:pPr marL="285750" indent="-285750" algn="just">
              <a:lnSpc>
                <a:spcPct val="150000"/>
              </a:lnSpc>
              <a:buFont typeface="Wingdings" panose="05000000000000000000" pitchFamily="2" charset="2"/>
              <a:buChar char="Ø"/>
            </a:pPr>
            <a:r>
              <a:rPr lang="en-IN" sz="2000" b="1" dirty="0" smtClean="0">
                <a:solidFill>
                  <a:srgbClr val="313131"/>
                </a:solidFill>
                <a:latin typeface="+mj-lt"/>
              </a:rPr>
              <a:t>Breadboard</a:t>
            </a:r>
            <a:endParaRPr lang="en-IN" sz="2000" b="1" dirty="0">
              <a:solidFill>
                <a:srgbClr val="313131"/>
              </a:solidFill>
              <a:latin typeface="+mj-lt"/>
            </a:endParaRPr>
          </a:p>
        </p:txBody>
      </p:sp>
    </p:spTree>
    <p:extLst>
      <p:ext uri="{BB962C8B-B14F-4D97-AF65-F5344CB8AC3E}">
        <p14:creationId xmlns:p14="http://schemas.microsoft.com/office/powerpoint/2010/main" xmlns="" val="3544726940"/>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77C2196B-7056-41DF-A48C-B779C12C788F}"/>
              </a:ext>
            </a:extLst>
          </p:cNvPr>
          <p:cNvGraphicFramePr/>
          <p:nvPr>
            <p:extLst>
              <p:ext uri="{D42A27DB-BD31-4B8C-83A1-F6EECF244321}">
                <p14:modId xmlns:p14="http://schemas.microsoft.com/office/powerpoint/2010/main" xmlns="" val="1063372785"/>
              </p:ext>
            </p:extLst>
          </p:nvPr>
        </p:nvGraphicFramePr>
        <p:xfrm>
          <a:off x="4735570" y="795253"/>
          <a:ext cx="2763078" cy="461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xmlns="" id="{99FC6CB2-A450-48AD-9B1C-D9F9C8A52660}"/>
              </a:ext>
            </a:extLst>
          </p:cNvPr>
          <p:cNvSpPr txBox="1"/>
          <p:nvPr/>
        </p:nvSpPr>
        <p:spPr>
          <a:xfrm>
            <a:off x="6068683" y="1381741"/>
            <a:ext cx="5380380" cy="1200329"/>
          </a:xfrm>
          <a:prstGeom prst="rect">
            <a:avLst/>
          </a:prstGeom>
          <a:noFill/>
        </p:spPr>
        <p:txBody>
          <a:bodyPr wrap="square">
            <a:spAutoFit/>
          </a:bodyPr>
          <a:lstStyle/>
          <a:p>
            <a:endParaRPr lang="en-IN" dirty="0">
              <a:solidFill>
                <a:srgbClr val="1A1A1A"/>
              </a:solidFill>
              <a:latin typeface="Poppins"/>
            </a:endParaRPr>
          </a:p>
          <a:p>
            <a:pPr algn="just" fontAlgn="base"/>
            <a:endParaRPr lang="en-US" i="0" dirty="0">
              <a:effectLst/>
              <a:latin typeface="Times New Roman" panose="02020603050405020304" pitchFamily="18" charset="0"/>
              <a:cs typeface="Times New Roman" panose="02020603050405020304" pitchFamily="18" charset="0"/>
            </a:endParaRPr>
          </a:p>
          <a:p>
            <a:pPr algn="just" fontAlgn="base"/>
            <a:endParaRPr lang="en-US" i="0" dirty="0">
              <a:effectLst/>
              <a:latin typeface="Times New Roman" panose="02020603050405020304" pitchFamily="18" charset="0"/>
              <a:cs typeface="Times New Roman" panose="02020603050405020304" pitchFamily="18" charset="0"/>
            </a:endParaRPr>
          </a:p>
          <a:p>
            <a:endParaRPr lang="en-IN" b="0" i="0" dirty="0">
              <a:solidFill>
                <a:srgbClr val="1A1A1A"/>
              </a:solidFill>
              <a:effectLst/>
              <a:latin typeface="Poppins"/>
            </a:endParaRPr>
          </a:p>
        </p:txBody>
      </p:sp>
      <p:pic>
        <p:nvPicPr>
          <p:cNvPr id="8" name="Picture 2" descr="Introduction to arduino uno, intro to arduino uno, pin diagram of arduino uno, applications of arduino uno, arduino uno pinout">
            <a:extLst>
              <a:ext uri="{FF2B5EF4-FFF2-40B4-BE49-F238E27FC236}">
                <a16:creationId xmlns:a16="http://schemas.microsoft.com/office/drawing/2014/main" xmlns="" id="{1D36A289-22D9-4B66-9590-AE12539067BE}"/>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127439" y="1533100"/>
            <a:ext cx="4881476" cy="4534879"/>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p:cNvPicPr>
            <a:picLocks noChangeAspect="1" noChangeArrowheads="1"/>
          </p:cNvPicPr>
          <p:nvPr/>
        </p:nvPicPr>
        <p:blipFill>
          <a:blip r:embed="rId8" cstate="print"/>
          <a:srcRect/>
          <a:stretch>
            <a:fillRect/>
          </a:stretch>
        </p:blipFill>
        <p:spPr bwMode="auto">
          <a:xfrm>
            <a:off x="6348549" y="1725521"/>
            <a:ext cx="4937760" cy="3904569"/>
          </a:xfrm>
          <a:prstGeom prst="rect">
            <a:avLst/>
          </a:prstGeom>
          <a:noFill/>
          <a:ln w="9525">
            <a:noFill/>
            <a:miter lim="800000"/>
            <a:headEnd/>
            <a:tailEnd/>
          </a:ln>
          <a:effectLst/>
        </p:spPr>
      </p:pic>
    </p:spTree>
    <p:extLst>
      <p:ext uri="{BB962C8B-B14F-4D97-AF65-F5344CB8AC3E}">
        <p14:creationId xmlns:p14="http://schemas.microsoft.com/office/powerpoint/2010/main" xmlns="" val="2591654001"/>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4DE132A8-8B11-4A98-A3D0-22CF36EF9D6D}"/>
              </a:ext>
            </a:extLst>
          </p:cNvPr>
          <p:cNvGraphicFramePr/>
          <p:nvPr>
            <p:extLst>
              <p:ext uri="{D42A27DB-BD31-4B8C-83A1-F6EECF244321}">
                <p14:modId xmlns:p14="http://schemas.microsoft.com/office/powerpoint/2010/main" xmlns="" val="1692103022"/>
              </p:ext>
            </p:extLst>
          </p:nvPr>
        </p:nvGraphicFramePr>
        <p:xfrm>
          <a:off x="4532244" y="779169"/>
          <a:ext cx="4336548" cy="584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a:extLst>
              <a:ext uri="{FF2B5EF4-FFF2-40B4-BE49-F238E27FC236}">
                <a16:creationId xmlns:a16="http://schemas.microsoft.com/office/drawing/2014/main" xmlns="" id="{1664AB8D-A96A-47B8-883C-734BB562702E}"/>
              </a:ext>
            </a:extLst>
          </p:cNvPr>
          <p:cNvSpPr txBox="1"/>
          <p:nvPr/>
        </p:nvSpPr>
        <p:spPr>
          <a:xfrm>
            <a:off x="5577839" y="1502227"/>
            <a:ext cx="5812972" cy="5016758"/>
          </a:xfrm>
          <a:prstGeom prst="rect">
            <a:avLst/>
          </a:prstGeom>
          <a:noFill/>
        </p:spPr>
        <p:txBody>
          <a:bodyPr wrap="square">
            <a:spAutoFit/>
          </a:bodyPr>
          <a:lstStyle/>
          <a:p>
            <a:pPr marL="356870" marR="6985" indent="-344805">
              <a:lnSpc>
                <a:spcPct val="150000"/>
              </a:lnSpc>
              <a:spcBef>
                <a:spcPts val="5"/>
              </a:spcBef>
              <a:buFont typeface="Arial" pitchFamily="34" charset="0"/>
              <a:buChar char="•"/>
              <a:tabLst>
                <a:tab pos="357505" algn="l"/>
              </a:tabLst>
            </a:pPr>
            <a:r>
              <a:rPr lang="en-US" sz="2000" dirty="0">
                <a:latin typeface="Garamond" pitchFamily="18" charset="0"/>
              </a:rPr>
              <a:t>A 16x2 LCD can display 16 characters per line and there are 2 such lines.</a:t>
            </a:r>
          </a:p>
          <a:p>
            <a:pPr marL="356870" marR="6985" indent="-344805">
              <a:lnSpc>
                <a:spcPct val="150000"/>
              </a:lnSpc>
              <a:spcBef>
                <a:spcPts val="5"/>
              </a:spcBef>
              <a:buFont typeface="Arial" pitchFamily="34" charset="0"/>
              <a:buChar char="•"/>
              <a:tabLst>
                <a:tab pos="357505" algn="l"/>
              </a:tabLst>
            </a:pPr>
            <a:r>
              <a:rPr lang="en-US" sz="2000" dirty="0">
                <a:latin typeface="Garamond" pitchFamily="18" charset="0"/>
              </a:rPr>
              <a:t>Each character is displayed in 5x7 pixel matrix. </a:t>
            </a:r>
          </a:p>
          <a:p>
            <a:pPr marL="356870" marR="6985" indent="-344805">
              <a:lnSpc>
                <a:spcPct val="150000"/>
              </a:lnSpc>
              <a:spcBef>
                <a:spcPts val="5"/>
              </a:spcBef>
              <a:buFont typeface="Arial" pitchFamily="34" charset="0"/>
              <a:buChar char="•"/>
              <a:tabLst>
                <a:tab pos="357505" algn="l"/>
              </a:tabLst>
            </a:pPr>
            <a:r>
              <a:rPr lang="en-US" sz="2000" dirty="0">
                <a:latin typeface="Garamond" pitchFamily="18" charset="0"/>
                <a:cs typeface="Times New Roman"/>
              </a:rPr>
              <a:t>The utilization of current is 1mA with no backlight</a:t>
            </a:r>
          </a:p>
          <a:p>
            <a:pPr marL="356870" marR="6985" indent="-344805">
              <a:lnSpc>
                <a:spcPct val="150000"/>
              </a:lnSpc>
              <a:spcBef>
                <a:spcPts val="5"/>
              </a:spcBef>
              <a:buFont typeface="Arial" pitchFamily="34" charset="0"/>
              <a:buChar char="•"/>
              <a:tabLst>
                <a:tab pos="357505" algn="l"/>
              </a:tabLst>
            </a:pPr>
            <a:r>
              <a:rPr lang="en-US" sz="2000" dirty="0">
                <a:latin typeface="Garamond" pitchFamily="18" charset="0"/>
                <a:cs typeface="Times New Roman"/>
              </a:rPr>
              <a:t>These are obtainable in Blue &amp; Green Backlight</a:t>
            </a:r>
          </a:p>
          <a:p>
            <a:pPr marL="356870" marR="6985" indent="-344805">
              <a:lnSpc>
                <a:spcPct val="150000"/>
              </a:lnSpc>
              <a:spcBef>
                <a:spcPts val="5"/>
              </a:spcBef>
              <a:buFont typeface="Arial" pitchFamily="34" charset="0"/>
              <a:buChar char="•"/>
              <a:tabLst>
                <a:tab pos="357505" algn="l"/>
              </a:tabLst>
            </a:pPr>
            <a:r>
              <a:rPr lang="en-US" sz="2000" dirty="0">
                <a:latin typeface="Garamond" pitchFamily="18" charset="0"/>
                <a:cs typeface="Times New Roman"/>
              </a:rPr>
              <a:t>The operating voltage of this LCD is 4.7V-5.3V</a:t>
            </a:r>
          </a:p>
          <a:p>
            <a:pPr marL="356870" marR="5080" indent="-344805">
              <a:lnSpc>
                <a:spcPct val="150000"/>
              </a:lnSpc>
              <a:buFont typeface="Arial" pitchFamily="34" charset="0"/>
              <a:buChar char="•"/>
              <a:tabLst>
                <a:tab pos="357505" algn="l"/>
                <a:tab pos="1128395" algn="l"/>
                <a:tab pos="1871980" algn="l"/>
                <a:tab pos="2418080" algn="l"/>
                <a:tab pos="3014980" algn="l"/>
                <a:tab pos="4192270" algn="l"/>
                <a:tab pos="4789805" algn="l"/>
                <a:tab pos="5436235" algn="l"/>
                <a:tab pos="6484620" algn="l"/>
              </a:tabLst>
            </a:pPr>
            <a:r>
              <a:rPr lang="en-US" sz="2000" dirty="0">
                <a:latin typeface="Garamond" pitchFamily="18" charset="0"/>
                <a:cs typeface="Times New Roman"/>
              </a:rPr>
              <a:t>16×2	LCD	has	two </a:t>
            </a:r>
            <a:r>
              <a:rPr lang="en-US" sz="2000" dirty="0">
                <a:uFill>
                  <a:solidFill>
                    <a:srgbClr val="000000"/>
                  </a:solidFill>
                </a:uFill>
                <a:latin typeface="Garamond" pitchFamily="18" charset="0"/>
                <a:cs typeface="Times New Roman"/>
              </a:rPr>
              <a:t>registers</a:t>
            </a:r>
            <a:r>
              <a:rPr lang="en-US" sz="2000" dirty="0">
                <a:latin typeface="Garamond" pitchFamily="18" charset="0"/>
                <a:cs typeface="Times New Roman"/>
              </a:rPr>
              <a:t> like data register and command </a:t>
            </a:r>
            <a:r>
              <a:rPr lang="en-US" sz="2000" dirty="0" smtClean="0">
                <a:latin typeface="Garamond" pitchFamily="18" charset="0"/>
                <a:cs typeface="Times New Roman"/>
              </a:rPr>
              <a:t>register</a:t>
            </a:r>
          </a:p>
          <a:p>
            <a:pPr marL="356870" marR="5080" indent="-344805">
              <a:lnSpc>
                <a:spcPct val="150000"/>
              </a:lnSpc>
              <a:buFont typeface="Arial" pitchFamily="34" charset="0"/>
              <a:buChar char="•"/>
              <a:tabLst>
                <a:tab pos="357505" algn="l"/>
                <a:tab pos="1128395" algn="l"/>
                <a:tab pos="1871980" algn="l"/>
                <a:tab pos="2418080" algn="l"/>
                <a:tab pos="3014980" algn="l"/>
                <a:tab pos="4192270" algn="l"/>
                <a:tab pos="4789805" algn="l"/>
                <a:tab pos="5436235" algn="l"/>
                <a:tab pos="6484620" algn="l"/>
              </a:tabLst>
            </a:pPr>
            <a:r>
              <a:rPr lang="en-US" sz="2000" dirty="0" smtClean="0">
                <a:latin typeface="Garamond" pitchFamily="18" charset="0"/>
                <a:cs typeface="Times New Roman"/>
              </a:rPr>
              <a:t>IC/ I2C Interface Adapter Module is used for 16x2 LCD display</a:t>
            </a:r>
            <a:endParaRPr lang="en-US" sz="2000" dirty="0">
              <a:latin typeface="Garamond" pitchFamily="18" charset="0"/>
              <a:cs typeface="Times New Roman"/>
            </a:endParaRPr>
          </a:p>
          <a:p>
            <a:pPr algn="just" fontAlgn="base">
              <a:buFont typeface="Arial" panose="020B0604020202020204" pitchFamily="34" charset="0"/>
              <a:buChar char="•"/>
            </a:pPr>
            <a:endParaRPr lang="en-US" sz="2000" b="0" i="0" dirty="0">
              <a:solidFill>
                <a:srgbClr val="666666"/>
              </a:solidFill>
              <a:effectLst/>
              <a:latin typeface="Arial" panose="020B0604020202020204" pitchFamily="34" charset="0"/>
            </a:endParaRPr>
          </a:p>
        </p:txBody>
      </p:sp>
      <p:graphicFrame>
        <p:nvGraphicFramePr>
          <p:cNvPr id="4098" name="Object 2"/>
          <p:cNvGraphicFramePr>
            <a:graphicFrameLocks noChangeAspect="1"/>
          </p:cNvGraphicFramePr>
          <p:nvPr/>
        </p:nvGraphicFramePr>
        <p:xfrm>
          <a:off x="1240971" y="1875246"/>
          <a:ext cx="3962400" cy="3705225"/>
        </p:xfrm>
        <a:graphic>
          <a:graphicData uri="http://schemas.openxmlformats.org/presentationml/2006/ole">
            <p:oleObj spid="_x0000_s4098" name="Bitmap Image" r:id="rId8" imgW="3962953" imgH="3704762" progId="PBrush">
              <p:embed/>
            </p:oleObj>
          </a:graphicData>
        </a:graphic>
      </p:graphicFrame>
    </p:spTree>
    <p:extLst>
      <p:ext uri="{BB962C8B-B14F-4D97-AF65-F5344CB8AC3E}">
        <p14:creationId xmlns:p14="http://schemas.microsoft.com/office/powerpoint/2010/main" xmlns="" val="1845752338"/>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100B87B4-1483-4A83-9A5E-08B17AE3949B}"/>
              </a:ext>
            </a:extLst>
          </p:cNvPr>
          <p:cNvGraphicFramePr/>
          <p:nvPr>
            <p:extLst>
              <p:ext uri="{D42A27DB-BD31-4B8C-83A1-F6EECF244321}">
                <p14:modId xmlns:p14="http://schemas.microsoft.com/office/powerpoint/2010/main" xmlns="" val="828787700"/>
              </p:ext>
            </p:extLst>
          </p:nvPr>
        </p:nvGraphicFramePr>
        <p:xfrm>
          <a:off x="4963886" y="757645"/>
          <a:ext cx="1596712" cy="455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2" name="Picture 4" descr="Active Passive Buzzer Pinout">
            <a:extLst>
              <a:ext uri="{FF2B5EF4-FFF2-40B4-BE49-F238E27FC236}">
                <a16:creationId xmlns:a16="http://schemas.microsoft.com/office/drawing/2014/main" xmlns="" id="{7EE19040-A2EE-467A-9D0C-DA6D16818D6F}"/>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480035" y="1527057"/>
            <a:ext cx="2909085" cy="1608297"/>
          </a:xfrm>
          <a:prstGeom prst="rect">
            <a:avLst/>
          </a:prstGeom>
          <a:noFill/>
          <a:extLst>
            <a:ext uri="{909E8E84-426E-40DD-AFC4-6F175D3DCCD1}">
              <a14:hiddenFill xmlns:a14="http://schemas.microsoft.com/office/drawing/2010/main" xmlns="">
                <a:solidFill>
                  <a:srgbClr val="FFFFFF"/>
                </a:solidFill>
              </a14:hiddenFill>
            </a:ext>
          </a:extLst>
        </p:spPr>
      </p:pic>
      <p:sp>
        <p:nvSpPr>
          <p:cNvPr id="8" name="TextBox 7">
            <a:extLst>
              <a:ext uri="{FF2B5EF4-FFF2-40B4-BE49-F238E27FC236}">
                <a16:creationId xmlns:a16="http://schemas.microsoft.com/office/drawing/2014/main" xmlns="" id="{8F1047A1-51EB-4750-81B6-0AC82F13732B}"/>
              </a:ext>
            </a:extLst>
          </p:cNvPr>
          <p:cNvSpPr txBox="1"/>
          <p:nvPr/>
        </p:nvSpPr>
        <p:spPr>
          <a:xfrm>
            <a:off x="5086301" y="1204700"/>
            <a:ext cx="6114552" cy="2031325"/>
          </a:xfrm>
          <a:prstGeom prst="rect">
            <a:avLst/>
          </a:prstGeom>
          <a:noFill/>
        </p:spPr>
        <p:txBody>
          <a:bodyPr wrap="square">
            <a:spAutoFit/>
          </a:bodyPr>
          <a:lstStyle/>
          <a:p>
            <a:pPr marL="285750" indent="-285750">
              <a:lnSpc>
                <a:spcPct val="150000"/>
              </a:lnSpc>
              <a:buFont typeface="Arial" pitchFamily="34" charset="0"/>
              <a:buChar char="•"/>
            </a:pPr>
            <a:r>
              <a:rPr lang="en-US" sz="2100" dirty="0">
                <a:latin typeface="+mj-lt"/>
              </a:rPr>
              <a:t>A buzzer or beeper is an audio signaling device</a:t>
            </a:r>
            <a:endParaRPr lang="en-US" sz="2100" b="0" i="0" dirty="0">
              <a:solidFill>
                <a:srgbClr val="303030"/>
              </a:solidFill>
              <a:effectLst/>
              <a:latin typeface="+mj-lt"/>
            </a:endParaRPr>
          </a:p>
          <a:p>
            <a:pPr marL="285750" indent="-285750" algn="l">
              <a:lnSpc>
                <a:spcPct val="150000"/>
              </a:lnSpc>
              <a:buFont typeface="Arial" pitchFamily="34" charset="0"/>
              <a:buChar char="•"/>
            </a:pPr>
            <a:r>
              <a:rPr lang="en-US" sz="2100" b="0" i="0" dirty="0">
                <a:solidFill>
                  <a:srgbClr val="303030"/>
                </a:solidFill>
                <a:effectLst/>
                <a:latin typeface="+mj-lt"/>
              </a:rPr>
              <a:t>Operating Voltage: 4-8V DC</a:t>
            </a:r>
          </a:p>
          <a:p>
            <a:pPr marL="285750" indent="-285750" algn="l">
              <a:lnSpc>
                <a:spcPct val="150000"/>
              </a:lnSpc>
              <a:buFont typeface="Arial" pitchFamily="34" charset="0"/>
              <a:buChar char="•"/>
            </a:pPr>
            <a:r>
              <a:rPr lang="en-US" sz="2100" b="0" i="0" dirty="0">
                <a:solidFill>
                  <a:srgbClr val="303030"/>
                </a:solidFill>
                <a:effectLst/>
                <a:latin typeface="+mj-lt"/>
              </a:rPr>
              <a:t>Sound Type: Continuous Beep</a:t>
            </a:r>
          </a:p>
          <a:p>
            <a:pPr marL="285750" indent="-285750" algn="l">
              <a:lnSpc>
                <a:spcPct val="150000"/>
              </a:lnSpc>
              <a:buFont typeface="Arial" pitchFamily="34" charset="0"/>
              <a:buChar char="•"/>
            </a:pPr>
            <a:r>
              <a:rPr lang="en-US" sz="2100" b="0" i="0" dirty="0">
                <a:solidFill>
                  <a:srgbClr val="303030"/>
                </a:solidFill>
                <a:effectLst/>
                <a:latin typeface="+mj-lt"/>
              </a:rPr>
              <a:t>Breadboard and Perf board friendly</a:t>
            </a:r>
          </a:p>
        </p:txBody>
      </p:sp>
      <p:pic>
        <p:nvPicPr>
          <p:cNvPr id="6" name="Picture 5">
            <a:extLst>
              <a:ext uri="{FF2B5EF4-FFF2-40B4-BE49-F238E27FC236}">
                <a16:creationId xmlns:a16="http://schemas.microsoft.com/office/drawing/2014/main" xmlns="" id="{357EEB96-CB59-450C-B04E-99ED9FBC8641}"/>
              </a:ext>
            </a:extLst>
          </p:cNvPr>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1563901" y="4055137"/>
            <a:ext cx="2814320" cy="1908175"/>
          </a:xfrm>
          <a:prstGeom prst="rect">
            <a:avLst/>
          </a:prstGeom>
          <a:noFill/>
          <a:ln>
            <a:solidFill>
              <a:schemeClr val="tx1"/>
            </a:solidFill>
          </a:ln>
        </p:spPr>
      </p:pic>
      <p:graphicFrame>
        <p:nvGraphicFramePr>
          <p:cNvPr id="10" name="Diagram 9">
            <a:extLst>
              <a:ext uri="{FF2B5EF4-FFF2-40B4-BE49-F238E27FC236}">
                <a16:creationId xmlns:a16="http://schemas.microsoft.com/office/drawing/2014/main" xmlns="" id="{4DB14098-7BF4-47AB-8C3D-1B45954AFC7F}"/>
              </a:ext>
            </a:extLst>
          </p:cNvPr>
          <p:cNvGraphicFramePr/>
          <p:nvPr>
            <p:extLst>
              <p:ext uri="{D42A27DB-BD31-4B8C-83A1-F6EECF244321}">
                <p14:modId xmlns:p14="http://schemas.microsoft.com/office/powerpoint/2010/main" xmlns="" val="2519748157"/>
              </p:ext>
            </p:extLst>
          </p:nvPr>
        </p:nvGraphicFramePr>
        <p:xfrm>
          <a:off x="4833257" y="3344092"/>
          <a:ext cx="2886891" cy="61395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11" name="TextBox 10">
            <a:extLst>
              <a:ext uri="{FF2B5EF4-FFF2-40B4-BE49-F238E27FC236}">
                <a16:creationId xmlns:a16="http://schemas.microsoft.com/office/drawing/2014/main" xmlns="" id="{05F50901-2A2A-4CFB-9EB8-A4850F645DB5}"/>
              </a:ext>
            </a:extLst>
          </p:cNvPr>
          <p:cNvSpPr txBox="1"/>
          <p:nvPr/>
        </p:nvSpPr>
        <p:spPr>
          <a:xfrm>
            <a:off x="5070282" y="4366826"/>
            <a:ext cx="6114552" cy="1938992"/>
          </a:xfrm>
          <a:prstGeom prst="rect">
            <a:avLst/>
          </a:prstGeom>
          <a:noFill/>
        </p:spPr>
        <p:txBody>
          <a:bodyPr wrap="square">
            <a:spAutoFit/>
          </a:bodyPr>
          <a:lstStyle/>
          <a:p>
            <a:pPr marL="285750" indent="-285750" algn="l">
              <a:lnSpc>
                <a:spcPct val="150000"/>
              </a:lnSpc>
              <a:buFont typeface="Arial" pitchFamily="34" charset="0"/>
              <a:buChar char="•"/>
            </a:pPr>
            <a:r>
              <a:rPr lang="en-US" sz="2000" b="0" i="0" dirty="0" smtClean="0">
                <a:solidFill>
                  <a:srgbClr val="303030"/>
                </a:solidFill>
                <a:effectLst/>
                <a:latin typeface="Garamond" pitchFamily="18" charset="0"/>
              </a:rPr>
              <a:t>Push button switch is a small sealed mechanism that completes an electric circuit when you press </a:t>
            </a:r>
            <a:r>
              <a:rPr lang="en-US" sz="2000" dirty="0" smtClean="0">
                <a:solidFill>
                  <a:srgbClr val="303030"/>
                </a:solidFill>
                <a:latin typeface="Garamond" pitchFamily="18" charset="0"/>
              </a:rPr>
              <a:t>on it.</a:t>
            </a:r>
            <a:r>
              <a:rPr lang="en-US" sz="2000" b="0" i="0" dirty="0" smtClean="0">
                <a:solidFill>
                  <a:srgbClr val="303030"/>
                </a:solidFill>
                <a:effectLst/>
                <a:latin typeface="Garamond" pitchFamily="18" charset="0"/>
              </a:rPr>
              <a:t> </a:t>
            </a:r>
          </a:p>
          <a:p>
            <a:pPr marL="285750" indent="-285750" algn="l">
              <a:lnSpc>
                <a:spcPct val="150000"/>
              </a:lnSpc>
              <a:buFont typeface="Arial" pitchFamily="34" charset="0"/>
              <a:buChar char="•"/>
            </a:pPr>
            <a:r>
              <a:rPr lang="en-US" sz="2000" b="0" i="0" dirty="0" smtClean="0">
                <a:solidFill>
                  <a:srgbClr val="303030"/>
                </a:solidFill>
                <a:effectLst/>
                <a:latin typeface="Garamond" pitchFamily="18" charset="0"/>
              </a:rPr>
              <a:t>These </a:t>
            </a:r>
            <a:r>
              <a:rPr lang="en-US" sz="2000" b="0" i="0" dirty="0">
                <a:solidFill>
                  <a:srgbClr val="303030"/>
                </a:solidFill>
                <a:effectLst/>
                <a:latin typeface="Garamond" pitchFamily="18" charset="0"/>
              </a:rPr>
              <a:t>buttons are typically made of plastic or metals.</a:t>
            </a:r>
          </a:p>
          <a:p>
            <a:pPr algn="just">
              <a:lnSpc>
                <a:spcPct val="150000"/>
              </a:lnSpc>
            </a:pPr>
            <a:r>
              <a:rPr lang="en-US" sz="2000" b="0" i="0" dirty="0">
                <a:solidFill>
                  <a:srgbClr val="303030"/>
                </a:solidFill>
                <a:effectLst/>
                <a:latin typeface="Garamond" pitchFamily="18" charset="0"/>
              </a:rPr>
              <a:t> </a:t>
            </a:r>
          </a:p>
        </p:txBody>
      </p:sp>
    </p:spTree>
    <p:extLst>
      <p:ext uri="{BB962C8B-B14F-4D97-AF65-F5344CB8AC3E}">
        <p14:creationId xmlns:p14="http://schemas.microsoft.com/office/powerpoint/2010/main" xmlns="" val="1835685422"/>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Electronicspices all Bright colour to colour LED 5mm (Light Emitting Diode) White,Green,Red,Yellow,Blue 20pcs each pack of 100">
            <a:extLst>
              <a:ext uri="{FF2B5EF4-FFF2-40B4-BE49-F238E27FC236}">
                <a16:creationId xmlns:a16="http://schemas.microsoft.com/office/drawing/2014/main" xmlns="" id="{E7A77EF1-6E3C-44D8-BB58-88CDE2043EF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Electronicspices all Bright colour to colour LED 5mm (Light Emitting Diode) White,Green,Red,Yellow,Blue 20pcs each pack of 100">
            <a:extLst>
              <a:ext uri="{FF2B5EF4-FFF2-40B4-BE49-F238E27FC236}">
                <a16:creationId xmlns:a16="http://schemas.microsoft.com/office/drawing/2014/main" xmlns="" id="{EC76F468-1AC7-4836-86F6-0C499370F5D7}"/>
              </a:ext>
            </a:extLst>
          </p:cNvPr>
          <p:cNvSpPr>
            <a:spLocks noChangeAspect="1" noChangeArrowheads="1"/>
          </p:cNvSpPr>
          <p:nvPr/>
        </p:nvSpPr>
        <p:spPr bwMode="auto">
          <a:xfrm>
            <a:off x="3893488" y="3276599"/>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5" name="Diagram 4">
            <a:extLst>
              <a:ext uri="{FF2B5EF4-FFF2-40B4-BE49-F238E27FC236}">
                <a16:creationId xmlns:a16="http://schemas.microsoft.com/office/drawing/2014/main" xmlns="" id="{2D00EB81-A6BC-45EB-A954-8F5F6308AE47}"/>
              </a:ext>
            </a:extLst>
          </p:cNvPr>
          <p:cNvGraphicFramePr/>
          <p:nvPr>
            <p:extLst>
              <p:ext uri="{D42A27DB-BD31-4B8C-83A1-F6EECF244321}">
                <p14:modId xmlns:p14="http://schemas.microsoft.com/office/powerpoint/2010/main" xmlns="" val="4186122169"/>
              </p:ext>
            </p:extLst>
          </p:nvPr>
        </p:nvGraphicFramePr>
        <p:xfrm>
          <a:off x="4492484" y="3510250"/>
          <a:ext cx="2662918"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82" name="Picture 10">
            <a:extLst>
              <a:ext uri="{FF2B5EF4-FFF2-40B4-BE49-F238E27FC236}">
                <a16:creationId xmlns:a16="http://schemas.microsoft.com/office/drawing/2014/main" xmlns="" id="{BF648B5F-11AC-4FFC-8590-957A9795C951}"/>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712969" y="4184783"/>
            <a:ext cx="2644346" cy="1514475"/>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a:extLst>
              <a:ext uri="{FF2B5EF4-FFF2-40B4-BE49-F238E27FC236}">
                <a16:creationId xmlns:a16="http://schemas.microsoft.com/office/drawing/2014/main" xmlns="" id="{125F371F-2385-4C0B-8D91-93BFB0F7B32B}"/>
              </a:ext>
            </a:extLst>
          </p:cNvPr>
          <p:cNvSpPr txBox="1"/>
          <p:nvPr/>
        </p:nvSpPr>
        <p:spPr>
          <a:xfrm>
            <a:off x="5153234" y="1602038"/>
            <a:ext cx="6098960" cy="4154984"/>
          </a:xfrm>
          <a:prstGeom prst="rect">
            <a:avLst/>
          </a:prstGeom>
          <a:noFill/>
        </p:spPr>
        <p:txBody>
          <a:bodyPr wrap="square">
            <a:spAutoFit/>
          </a:bodyPr>
          <a:lstStyle/>
          <a:p>
            <a:r>
              <a:rPr lang="en-US" sz="2200" dirty="0">
                <a:latin typeface="+mj-lt"/>
              </a:rPr>
              <a:t>	 </a:t>
            </a:r>
            <a:r>
              <a:rPr lang="en-US" sz="2200" dirty="0">
                <a:latin typeface="+mj-lt"/>
                <a:cs typeface="Times New Roman" panose="02020603050405020304" pitchFamily="18" charset="0"/>
              </a:rPr>
              <a:t>A battery is a device consisting of one or more electrochemical cells with external connections for powering the electrical devices. In this project we have used 9V battery.</a:t>
            </a:r>
          </a:p>
          <a:p>
            <a:endParaRPr lang="en-US" sz="2200" dirty="0">
              <a:latin typeface="+mj-lt"/>
              <a:cs typeface="Times New Roman" panose="02020603050405020304" pitchFamily="18" charset="0"/>
            </a:endParaRPr>
          </a:p>
          <a:p>
            <a:endParaRPr lang="en-US" sz="2200" dirty="0">
              <a:latin typeface="+mj-lt"/>
              <a:cs typeface="Times New Roman" panose="02020603050405020304" pitchFamily="18" charset="0"/>
            </a:endParaRPr>
          </a:p>
          <a:p>
            <a:endParaRPr lang="en-US" sz="2200" dirty="0">
              <a:latin typeface="+mj-lt"/>
              <a:cs typeface="Times New Roman" panose="02020603050405020304" pitchFamily="18" charset="0"/>
            </a:endParaRPr>
          </a:p>
          <a:p>
            <a:endParaRPr lang="en-US" sz="2200" dirty="0">
              <a:latin typeface="+mj-lt"/>
              <a:cs typeface="Times New Roman" panose="02020603050405020304" pitchFamily="18" charset="0"/>
            </a:endParaRPr>
          </a:p>
          <a:p>
            <a:r>
              <a:rPr lang="en-US" sz="2200" dirty="0">
                <a:latin typeface="+mj-lt"/>
                <a:cs typeface="Times New Roman" panose="02020603050405020304" pitchFamily="18" charset="0"/>
              </a:rPr>
              <a:t>	A breadboard is used to build and test circuits quickly before finalizing any circuit design. The breadboard has many holes into which circuit components like </a:t>
            </a:r>
            <a:r>
              <a:rPr lang="en-US" sz="2200" dirty="0" err="1">
                <a:latin typeface="+mj-lt"/>
                <a:cs typeface="Times New Roman" panose="02020603050405020304" pitchFamily="18" charset="0"/>
              </a:rPr>
              <a:t>Ics</a:t>
            </a:r>
            <a:r>
              <a:rPr lang="en-US" sz="2200" dirty="0">
                <a:latin typeface="+mj-lt"/>
                <a:cs typeface="Times New Roman" panose="02020603050405020304" pitchFamily="18" charset="0"/>
              </a:rPr>
              <a:t> and resistors can be inserted.</a:t>
            </a:r>
          </a:p>
        </p:txBody>
      </p:sp>
      <p:graphicFrame>
        <p:nvGraphicFramePr>
          <p:cNvPr id="4" name="Diagram 3">
            <a:extLst>
              <a:ext uri="{FF2B5EF4-FFF2-40B4-BE49-F238E27FC236}">
                <a16:creationId xmlns:a16="http://schemas.microsoft.com/office/drawing/2014/main" xmlns="" id="{819B6DEB-32B7-45B5-B3E8-B398B9828BAE}"/>
              </a:ext>
            </a:extLst>
          </p:cNvPr>
          <p:cNvGraphicFramePr/>
          <p:nvPr>
            <p:extLst>
              <p:ext uri="{D42A27DB-BD31-4B8C-83A1-F6EECF244321}">
                <p14:modId xmlns:p14="http://schemas.microsoft.com/office/powerpoint/2010/main" xmlns="" val="3002033710"/>
              </p:ext>
            </p:extLst>
          </p:nvPr>
        </p:nvGraphicFramePr>
        <p:xfrm>
          <a:off x="4415623" y="750775"/>
          <a:ext cx="1832777" cy="36933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5" name="Picture 14">
            <a:extLst>
              <a:ext uri="{FF2B5EF4-FFF2-40B4-BE49-F238E27FC236}">
                <a16:creationId xmlns:a16="http://schemas.microsoft.com/office/drawing/2014/main" xmlns="" id="{3B037F4D-4E01-4011-B7D7-5E994AD2BAC2}"/>
              </a:ext>
            </a:extLst>
          </p:cNvPr>
          <p:cNvPicPr/>
          <p:nvPr/>
        </p:nvPicPr>
        <p:blipFill>
          <a:blip r:embed="rId13" cstate="print">
            <a:extLst>
              <a:ext uri="{28A0092B-C50C-407E-A947-70E740481C1C}">
                <a14:useLocalDpi xmlns:a14="http://schemas.microsoft.com/office/drawing/2010/main" xmlns="" val="0"/>
              </a:ext>
            </a:extLst>
          </a:blip>
          <a:srcRect/>
          <a:stretch>
            <a:fillRect/>
          </a:stretch>
        </p:blipFill>
        <p:spPr bwMode="auto">
          <a:xfrm>
            <a:off x="2124800" y="1564683"/>
            <a:ext cx="1768688" cy="1711916"/>
          </a:xfrm>
          <a:prstGeom prst="rect">
            <a:avLst/>
          </a:prstGeom>
          <a:noFill/>
          <a:ln>
            <a:noFill/>
          </a:ln>
        </p:spPr>
      </p:pic>
    </p:spTree>
    <p:extLst>
      <p:ext uri="{BB962C8B-B14F-4D97-AF65-F5344CB8AC3E}">
        <p14:creationId xmlns:p14="http://schemas.microsoft.com/office/powerpoint/2010/main" xmlns="" val="279002939"/>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02D993E0-020B-473F-B2B2-E7884B08E7FC}"/>
              </a:ext>
            </a:extLst>
          </p:cNvPr>
          <p:cNvGraphicFramePr/>
          <p:nvPr>
            <p:extLst>
              <p:ext uri="{D42A27DB-BD31-4B8C-83A1-F6EECF244321}">
                <p14:modId xmlns:p14="http://schemas.microsoft.com/office/powerpoint/2010/main" xmlns="" val="4081307119"/>
              </p:ext>
            </p:extLst>
          </p:nvPr>
        </p:nvGraphicFramePr>
        <p:xfrm>
          <a:off x="4607780" y="952371"/>
          <a:ext cx="3524166"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How to Use a Real-Time Clock Module (DS3231) - Arduino Project Hub">
            <a:extLst>
              <a:ext uri="{FF2B5EF4-FFF2-40B4-BE49-F238E27FC236}">
                <a16:creationId xmlns:a16="http://schemas.microsoft.com/office/drawing/2014/main" xmlns="" id="{A4A48A63-95A0-4738-8A0F-976CB436B8B4}"/>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rot="16200000">
            <a:off x="632873" y="2270841"/>
            <a:ext cx="3149877" cy="227937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15D199E0-7665-40AF-BEE4-E5E5AD677921}"/>
              </a:ext>
            </a:extLst>
          </p:cNvPr>
          <p:cNvSpPr txBox="1"/>
          <p:nvPr/>
        </p:nvSpPr>
        <p:spPr>
          <a:xfrm>
            <a:off x="3820318" y="4098386"/>
            <a:ext cx="7452928" cy="2123658"/>
          </a:xfrm>
          <a:prstGeom prst="rect">
            <a:avLst/>
          </a:prstGeom>
          <a:noFill/>
        </p:spPr>
        <p:txBody>
          <a:bodyPr wrap="square">
            <a:spAutoFit/>
          </a:bodyPr>
          <a:lstStyle/>
          <a:p>
            <a:pPr algn="l"/>
            <a:r>
              <a:rPr lang="en-US" sz="2200" i="0" dirty="0">
                <a:solidFill>
                  <a:srgbClr val="313131"/>
                </a:solidFill>
                <a:effectLst/>
                <a:latin typeface="+mj-lt"/>
              </a:rPr>
              <a:t>The purpose of an RTC or a </a:t>
            </a:r>
            <a:r>
              <a:rPr lang="en-US" sz="2200" dirty="0">
                <a:solidFill>
                  <a:srgbClr val="313131"/>
                </a:solidFill>
                <a:latin typeface="+mj-lt"/>
              </a:rPr>
              <a:t>R</a:t>
            </a:r>
            <a:r>
              <a:rPr lang="en-US" sz="2200" i="0" dirty="0">
                <a:solidFill>
                  <a:srgbClr val="313131"/>
                </a:solidFill>
                <a:effectLst/>
                <a:latin typeface="+mj-lt"/>
              </a:rPr>
              <a:t>eal </a:t>
            </a:r>
            <a:r>
              <a:rPr lang="en-US" sz="2200" dirty="0">
                <a:solidFill>
                  <a:srgbClr val="313131"/>
                </a:solidFill>
                <a:latin typeface="+mj-lt"/>
              </a:rPr>
              <a:t>T</a:t>
            </a:r>
            <a:r>
              <a:rPr lang="en-US" sz="2200" i="0" dirty="0">
                <a:solidFill>
                  <a:srgbClr val="313131"/>
                </a:solidFill>
                <a:effectLst/>
                <a:latin typeface="+mj-lt"/>
              </a:rPr>
              <a:t>ime </a:t>
            </a:r>
            <a:r>
              <a:rPr lang="en-US" sz="2200" dirty="0">
                <a:solidFill>
                  <a:srgbClr val="313131"/>
                </a:solidFill>
                <a:latin typeface="+mj-lt"/>
              </a:rPr>
              <a:t>C</a:t>
            </a:r>
            <a:r>
              <a:rPr lang="en-US" sz="2200" i="0" dirty="0">
                <a:solidFill>
                  <a:srgbClr val="313131"/>
                </a:solidFill>
                <a:effectLst/>
                <a:latin typeface="+mj-lt"/>
              </a:rPr>
              <a:t>lock is to provide precise time and date which can be used for various applications. RTC is an electronic device in the form of an Integrated Chip (IC) available in various packaging options. It is powered by an internal lithium battery. As a result of which even if the power of the system is turned off, the RTC clock keeps running</a:t>
            </a:r>
            <a:r>
              <a:rPr lang="en-US" sz="2200" dirty="0">
                <a:solidFill>
                  <a:srgbClr val="313131"/>
                </a:solidFill>
                <a:latin typeface="+mj-lt"/>
              </a:rPr>
              <a:t>.</a:t>
            </a:r>
            <a:endParaRPr lang="en-US" sz="2200" i="0" dirty="0">
              <a:solidFill>
                <a:srgbClr val="313131"/>
              </a:solidFill>
              <a:effectLst/>
              <a:latin typeface="+mj-lt"/>
            </a:endParaRPr>
          </a:p>
        </p:txBody>
      </p:sp>
      <p:sp>
        <p:nvSpPr>
          <p:cNvPr id="8" name="TextBox 7">
            <a:extLst>
              <a:ext uri="{FF2B5EF4-FFF2-40B4-BE49-F238E27FC236}">
                <a16:creationId xmlns:a16="http://schemas.microsoft.com/office/drawing/2014/main" xmlns="" id="{7FF6DD18-7D12-4A6F-AD51-4FBD27C7B815}"/>
              </a:ext>
            </a:extLst>
          </p:cNvPr>
          <p:cNvSpPr txBox="1"/>
          <p:nvPr/>
        </p:nvSpPr>
        <p:spPr>
          <a:xfrm>
            <a:off x="3755003" y="1835589"/>
            <a:ext cx="6504165" cy="2123658"/>
          </a:xfrm>
          <a:prstGeom prst="rect">
            <a:avLst/>
          </a:prstGeom>
          <a:noFill/>
        </p:spPr>
        <p:txBody>
          <a:bodyPr wrap="square">
            <a:spAutoFit/>
          </a:bodyPr>
          <a:lstStyle/>
          <a:p>
            <a:pPr algn="l">
              <a:buFont typeface="Arial" panose="020B0604020202020204" pitchFamily="34" charset="0"/>
              <a:buChar char="•"/>
            </a:pPr>
            <a:r>
              <a:rPr lang="en-US" sz="2200" b="0" i="0" dirty="0">
                <a:solidFill>
                  <a:srgbClr val="303030"/>
                </a:solidFill>
                <a:effectLst/>
                <a:latin typeface="+mj-lt"/>
                <a:cs typeface="Times New Roman" panose="02020603050405020304" pitchFamily="18" charset="0"/>
              </a:rPr>
              <a:t> RTC counts seconds, minutes, hours and year</a:t>
            </a:r>
          </a:p>
          <a:p>
            <a:pPr algn="l">
              <a:buFont typeface="Arial" panose="020B0604020202020204" pitchFamily="34" charset="0"/>
              <a:buChar char="•"/>
            </a:pPr>
            <a:r>
              <a:rPr lang="en-US" sz="2200" b="0" i="0" dirty="0">
                <a:solidFill>
                  <a:srgbClr val="303030"/>
                </a:solidFill>
                <a:effectLst/>
                <a:latin typeface="+mj-lt"/>
                <a:cs typeface="Times New Roman" panose="02020603050405020304" pitchFamily="18" charset="0"/>
              </a:rPr>
              <a:t> Operating  voltage of  DS3231 </a:t>
            </a:r>
            <a:r>
              <a:rPr lang="en-US" sz="2200" dirty="0">
                <a:solidFill>
                  <a:srgbClr val="303030"/>
                </a:solidFill>
                <a:latin typeface="+mj-lt"/>
                <a:cs typeface="Times New Roman" panose="02020603050405020304" pitchFamily="18" charset="0"/>
              </a:rPr>
              <a:t>module</a:t>
            </a:r>
            <a:r>
              <a:rPr lang="en-US" sz="2200" b="0" i="0" dirty="0">
                <a:solidFill>
                  <a:srgbClr val="303030"/>
                </a:solidFill>
                <a:effectLst/>
                <a:latin typeface="+mj-lt"/>
                <a:cs typeface="Times New Roman" panose="02020603050405020304" pitchFamily="18" charset="0"/>
              </a:rPr>
              <a:t>: 2.3V – 5.5V</a:t>
            </a:r>
          </a:p>
          <a:p>
            <a:pPr algn="l">
              <a:buFont typeface="Arial" panose="020B0604020202020204" pitchFamily="34" charset="0"/>
              <a:buChar char="•"/>
            </a:pPr>
            <a:r>
              <a:rPr lang="en-US" sz="2200" b="0" i="0" dirty="0">
                <a:solidFill>
                  <a:srgbClr val="303030"/>
                </a:solidFill>
                <a:effectLst/>
                <a:latin typeface="+mj-lt"/>
                <a:cs typeface="Times New Roman" panose="02020603050405020304" pitchFamily="18" charset="0"/>
              </a:rPr>
              <a:t> Can operate on LOW voltages</a:t>
            </a:r>
          </a:p>
          <a:p>
            <a:pPr algn="l">
              <a:buFont typeface="Arial" panose="020B0604020202020204" pitchFamily="34" charset="0"/>
              <a:buChar char="•"/>
            </a:pPr>
            <a:r>
              <a:rPr lang="en-US" sz="2200" b="0" i="0" dirty="0">
                <a:solidFill>
                  <a:srgbClr val="303030"/>
                </a:solidFill>
                <a:effectLst/>
                <a:latin typeface="+mj-lt"/>
                <a:cs typeface="Times New Roman" panose="02020603050405020304" pitchFamily="18" charset="0"/>
              </a:rPr>
              <a:t> Consumes 500nA on battery backup</a:t>
            </a:r>
          </a:p>
          <a:p>
            <a:pPr algn="l">
              <a:buFont typeface="Arial" panose="020B0604020202020204" pitchFamily="34" charset="0"/>
              <a:buChar char="•"/>
            </a:pPr>
            <a:r>
              <a:rPr lang="en-US" sz="2200" b="0" i="0" dirty="0">
                <a:solidFill>
                  <a:srgbClr val="303030"/>
                </a:solidFill>
                <a:effectLst/>
                <a:latin typeface="+mj-lt"/>
                <a:cs typeface="Times New Roman" panose="02020603050405020304" pitchFamily="18" charset="0"/>
              </a:rPr>
              <a:t> Maximum voltage at SDA , SCL : VCC + 0.3V</a:t>
            </a:r>
          </a:p>
          <a:p>
            <a:pPr algn="l">
              <a:buFont typeface="Arial" panose="020B0604020202020204" pitchFamily="34" charset="0"/>
              <a:buChar char="•"/>
            </a:pPr>
            <a:r>
              <a:rPr lang="en-US" sz="2200" b="0" i="0" dirty="0">
                <a:solidFill>
                  <a:srgbClr val="303030"/>
                </a:solidFill>
                <a:effectLst/>
                <a:latin typeface="+mj-lt"/>
                <a:cs typeface="Times New Roman" panose="02020603050405020304" pitchFamily="18" charset="0"/>
              </a:rPr>
              <a:t> Operating temperature: -45ºC to +80ºC</a:t>
            </a:r>
          </a:p>
        </p:txBody>
      </p:sp>
    </p:spTree>
    <p:extLst>
      <p:ext uri="{BB962C8B-B14F-4D97-AF65-F5344CB8AC3E}">
        <p14:creationId xmlns:p14="http://schemas.microsoft.com/office/powerpoint/2010/main" xmlns="" val="668276071"/>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0D1DAB2A-D457-4236-AFDC-B57BB5BB2ECA}"/>
              </a:ext>
            </a:extLst>
          </p:cNvPr>
          <p:cNvGraphicFramePr/>
          <p:nvPr>
            <p:extLst>
              <p:ext uri="{D42A27DB-BD31-4B8C-83A1-F6EECF244321}">
                <p14:modId xmlns:p14="http://schemas.microsoft.com/office/powerpoint/2010/main" xmlns="" val="997639877"/>
              </p:ext>
            </p:extLst>
          </p:nvPr>
        </p:nvGraphicFramePr>
        <p:xfrm>
          <a:off x="4130703" y="876310"/>
          <a:ext cx="2931670"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Through-Hole Resistors - 220 ohm 5% 1/4W - Pack of 25 ID: 2780 - $0.75 :  Adafruit Industries, Unique &amp; fun DIY electronics and kits">
            <a:extLst>
              <a:ext uri="{FF2B5EF4-FFF2-40B4-BE49-F238E27FC236}">
                <a16:creationId xmlns:a16="http://schemas.microsoft.com/office/drawing/2014/main" xmlns="" id="{771E2AB2-4AE0-407D-8E23-E64EB4E7C3C6}"/>
              </a:ext>
            </a:extLst>
          </p:cNvPr>
          <p:cNvPicPr>
            <a:picLocks noChangeAspect="1" noChangeArrowheads="1"/>
          </p:cNvPicPr>
          <p:nvPr/>
        </p:nvPicPr>
        <p:blipFill>
          <a:blip r:embed="rId7" cstate="print">
            <a:extLst>
              <a:ext uri="{28A0092B-C50C-407E-A947-70E740481C1C}">
                <a14:useLocalDpi xmlns:a14="http://schemas.microsoft.com/office/drawing/2010/main" xmlns="" val="0"/>
              </a:ext>
            </a:extLst>
          </a:blip>
          <a:srcRect/>
          <a:stretch>
            <a:fillRect/>
          </a:stretch>
        </p:blipFill>
        <p:spPr bwMode="auto">
          <a:xfrm>
            <a:off x="1166083" y="1581150"/>
            <a:ext cx="2466975" cy="184785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5">
            <a:extLst>
              <a:ext uri="{FF2B5EF4-FFF2-40B4-BE49-F238E27FC236}">
                <a16:creationId xmlns:a16="http://schemas.microsoft.com/office/drawing/2014/main" xmlns="" id="{D681590F-6539-461D-8D28-69FB7666EF7D}"/>
              </a:ext>
            </a:extLst>
          </p:cNvPr>
          <p:cNvSpPr txBox="1"/>
          <p:nvPr/>
        </p:nvSpPr>
        <p:spPr>
          <a:xfrm>
            <a:off x="4637314" y="1410330"/>
            <a:ext cx="6192363" cy="1785104"/>
          </a:xfrm>
          <a:prstGeom prst="rect">
            <a:avLst/>
          </a:prstGeom>
          <a:noFill/>
        </p:spPr>
        <p:txBody>
          <a:bodyPr wrap="square">
            <a:spAutoFit/>
          </a:bodyPr>
          <a:lstStyle/>
          <a:p>
            <a:r>
              <a:rPr lang="en-IN" sz="2200" dirty="0">
                <a:latin typeface="+mj-lt"/>
                <a:cs typeface="Times New Roman" panose="02020603050405020304" pitchFamily="18" charset="0"/>
              </a:rPr>
              <a:t>Electricity flows through a material carried by electrons, tiny charged particles inside atoms. It is a electrical component that is used to control the flow of current to other components. Measured in units of ohms (symbol: Ω).</a:t>
            </a:r>
          </a:p>
        </p:txBody>
      </p:sp>
      <p:pic>
        <p:nvPicPr>
          <p:cNvPr id="4100" name="Picture 4" descr="Jump wire - Wikipedia">
            <a:extLst>
              <a:ext uri="{FF2B5EF4-FFF2-40B4-BE49-F238E27FC236}">
                <a16:creationId xmlns:a16="http://schemas.microsoft.com/office/drawing/2014/main" xmlns="" id="{05E60EA9-D2A8-4ED4-95FB-C0722461178C}"/>
              </a:ext>
            </a:extLst>
          </p:cNvPr>
          <p:cNvPicPr>
            <a:picLocks noChangeAspect="1" noChangeArrowheads="1"/>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839581" y="4023900"/>
            <a:ext cx="3652906" cy="184785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TextBox 8">
            <a:extLst>
              <a:ext uri="{FF2B5EF4-FFF2-40B4-BE49-F238E27FC236}">
                <a16:creationId xmlns:a16="http://schemas.microsoft.com/office/drawing/2014/main" xmlns="" id="{47521156-7022-42D1-9FD6-E63404C980C3}"/>
              </a:ext>
            </a:extLst>
          </p:cNvPr>
          <p:cNvSpPr txBox="1"/>
          <p:nvPr/>
        </p:nvSpPr>
        <p:spPr>
          <a:xfrm>
            <a:off x="4649241" y="4256267"/>
            <a:ext cx="6726803" cy="1446550"/>
          </a:xfrm>
          <a:prstGeom prst="rect">
            <a:avLst/>
          </a:prstGeom>
          <a:noFill/>
        </p:spPr>
        <p:txBody>
          <a:bodyPr wrap="square">
            <a:spAutoFit/>
          </a:bodyPr>
          <a:lstStyle/>
          <a:p>
            <a:r>
              <a:rPr lang="en-US" sz="2200" b="0" i="0" dirty="0">
                <a:solidFill>
                  <a:srgbClr val="222222"/>
                </a:solidFill>
                <a:effectLst/>
                <a:latin typeface="+mj-lt"/>
                <a:cs typeface="Times New Roman" panose="02020603050405020304" pitchFamily="18" charset="0"/>
              </a:rPr>
              <a:t>Jumper wires are used for making connections between items on your breadboard and your Arduino’s header pins. Use them to wire up all your circuits</a:t>
            </a:r>
          </a:p>
          <a:p>
            <a:endParaRPr lang="en-IN" sz="2200" dirty="0">
              <a:latin typeface="+mj-lt"/>
              <a:cs typeface="Times New Roman" panose="02020603050405020304" pitchFamily="18" charset="0"/>
            </a:endParaRPr>
          </a:p>
        </p:txBody>
      </p:sp>
      <p:graphicFrame>
        <p:nvGraphicFramePr>
          <p:cNvPr id="4" name="Diagram 3">
            <a:extLst>
              <a:ext uri="{FF2B5EF4-FFF2-40B4-BE49-F238E27FC236}">
                <a16:creationId xmlns:a16="http://schemas.microsoft.com/office/drawing/2014/main" xmlns="" id="{40A9BC0F-4C61-492F-BC6E-4D83A90D10A1}"/>
              </a:ext>
            </a:extLst>
          </p:cNvPr>
          <p:cNvGraphicFramePr/>
          <p:nvPr>
            <p:extLst>
              <p:ext uri="{D42A27DB-BD31-4B8C-83A1-F6EECF244321}">
                <p14:modId xmlns:p14="http://schemas.microsoft.com/office/powerpoint/2010/main" xmlns="" val="1574249632"/>
              </p:ext>
            </p:extLst>
          </p:nvPr>
        </p:nvGraphicFramePr>
        <p:xfrm>
          <a:off x="4365833" y="3652062"/>
          <a:ext cx="2931670" cy="33845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xmlns="" val="3683437835"/>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9.jpeg">
            <a:extLst>
              <a:ext uri="{FF2B5EF4-FFF2-40B4-BE49-F238E27FC236}">
                <a16:creationId xmlns="" xmlns:a16="http://schemas.microsoft.com/office/drawing/2014/main" id="{1FE5E20D-F6FE-431E-978B-DF4E8C914B9A}"/>
              </a:ext>
            </a:extLst>
          </p:cNvPr>
          <p:cNvPicPr/>
          <p:nvPr/>
        </p:nvPicPr>
        <p:blipFill>
          <a:blip r:embed="rId2" cstate="print"/>
          <a:stretch>
            <a:fillRect/>
          </a:stretch>
        </p:blipFill>
        <p:spPr>
          <a:xfrm>
            <a:off x="1264921" y="2054422"/>
            <a:ext cx="4712970" cy="3486405"/>
          </a:xfrm>
          <a:prstGeom prst="rect">
            <a:avLst/>
          </a:prstGeom>
        </p:spPr>
      </p:pic>
      <p:sp>
        <p:nvSpPr>
          <p:cNvPr id="3" name="Rectangle 2"/>
          <p:cNvSpPr/>
          <p:nvPr/>
        </p:nvSpPr>
        <p:spPr>
          <a:xfrm>
            <a:off x="6714310" y="2278711"/>
            <a:ext cx="4506684" cy="3606115"/>
          </a:xfrm>
          <a:prstGeom prst="rect">
            <a:avLst/>
          </a:prstGeom>
        </p:spPr>
        <p:txBody>
          <a:bodyPr wrap="square">
            <a:spAutoFit/>
          </a:bodyPr>
          <a:lstStyle/>
          <a:p>
            <a:pPr marL="355600" marR="55880" indent="-343535">
              <a:lnSpc>
                <a:spcPct val="100000"/>
              </a:lnSpc>
              <a:spcBef>
                <a:spcPts val="994"/>
              </a:spcBef>
              <a:buClr>
                <a:srgbClr val="90C225"/>
              </a:buClr>
              <a:buSzPct val="80000"/>
              <a:buFont typeface="Wingdings"/>
              <a:buChar char=""/>
              <a:tabLst>
                <a:tab pos="355600" algn="l"/>
                <a:tab pos="356235" algn="l"/>
              </a:tabLst>
            </a:pPr>
            <a:r>
              <a:rPr lang="en-US" sz="2200" dirty="0" smtClean="0">
                <a:latin typeface="+mj-lt"/>
                <a:ea typeface="Times New Roman" panose="02020603050405020304" pitchFamily="18" charset="0"/>
              </a:rPr>
              <a:t>An </a:t>
            </a:r>
            <a:r>
              <a:rPr lang="en-US" sz="2200" dirty="0" err="1" smtClean="0">
                <a:latin typeface="+mj-lt"/>
                <a:ea typeface="Times New Roman" panose="02020603050405020304" pitchFamily="18" charset="0"/>
              </a:rPr>
              <a:t>Arduino</a:t>
            </a:r>
            <a:r>
              <a:rPr lang="en-US" sz="2200" dirty="0" smtClean="0">
                <a:latin typeface="+mj-lt"/>
                <a:ea typeface="Times New Roman" panose="02020603050405020304" pitchFamily="18" charset="0"/>
              </a:rPr>
              <a:t> software is an open-source hardware and software company, that designs and manufacture the microcontroller kits for building digital devices.</a:t>
            </a:r>
          </a:p>
          <a:p>
            <a:pPr marL="355600" marR="55880" indent="-343535">
              <a:spcBef>
                <a:spcPts val="994"/>
              </a:spcBef>
              <a:buClr>
                <a:srgbClr val="90C225"/>
              </a:buClr>
              <a:buSzPct val="80000"/>
              <a:buFont typeface="Wingdings"/>
              <a:buChar char=""/>
              <a:tabLst>
                <a:tab pos="355600" algn="l"/>
                <a:tab pos="356235" algn="l"/>
              </a:tabLst>
            </a:pPr>
            <a:r>
              <a:rPr lang="en-US" sz="2200" dirty="0" smtClean="0">
                <a:latin typeface="+mj-lt"/>
                <a:ea typeface="Times New Roman" panose="02020603050405020304" pitchFamily="18" charset="0"/>
              </a:rPr>
              <a:t>Programs written using </a:t>
            </a:r>
            <a:r>
              <a:rPr lang="en-US" sz="2200" dirty="0" err="1" smtClean="0">
                <a:latin typeface="+mj-lt"/>
                <a:ea typeface="Times New Roman" panose="02020603050405020304" pitchFamily="18" charset="0"/>
              </a:rPr>
              <a:t>Arduino</a:t>
            </a:r>
            <a:r>
              <a:rPr lang="en-US" sz="2200" dirty="0" smtClean="0">
                <a:latin typeface="+mj-lt"/>
                <a:ea typeface="Times New Roman" panose="02020603050405020304" pitchFamily="18" charset="0"/>
              </a:rPr>
              <a:t> Software (IDE) are called sketches. These sketches are written in the text editor and are saved with the file extension *. </a:t>
            </a:r>
            <a:r>
              <a:rPr lang="en-US" sz="2200" dirty="0" err="1" smtClean="0">
                <a:latin typeface="+mj-lt"/>
                <a:ea typeface="Times New Roman" panose="02020603050405020304" pitchFamily="18" charset="0"/>
              </a:rPr>
              <a:t>ino</a:t>
            </a:r>
            <a:r>
              <a:rPr lang="en-US" sz="2200" dirty="0" smtClean="0">
                <a:latin typeface="+mj-lt"/>
                <a:ea typeface="Times New Roman" panose="02020603050405020304" pitchFamily="18" charset="0"/>
              </a:rPr>
              <a:t>.</a:t>
            </a:r>
            <a:endParaRPr lang="en-US" sz="2200" dirty="0">
              <a:latin typeface="+mj-lt"/>
            </a:endParaRPr>
          </a:p>
        </p:txBody>
      </p:sp>
      <p:grpSp>
        <p:nvGrpSpPr>
          <p:cNvPr id="5" name="Group 4"/>
          <p:cNvGrpSpPr/>
          <p:nvPr/>
        </p:nvGrpSpPr>
        <p:grpSpPr>
          <a:xfrm>
            <a:off x="4564806" y="1102783"/>
            <a:ext cx="3036262" cy="655200"/>
            <a:chOff x="0" y="4842"/>
            <a:chExt cx="3036262" cy="655200"/>
          </a:xfrm>
          <a:scene3d>
            <a:camera prst="orthographicFront"/>
            <a:lightRig rig="flat" dir="t"/>
          </a:scene3d>
        </p:grpSpPr>
        <p:sp>
          <p:nvSpPr>
            <p:cNvPr id="6" name="Rounded Rectangle 5"/>
            <p:cNvSpPr/>
            <p:nvPr/>
          </p:nvSpPr>
          <p:spPr>
            <a:xfrm>
              <a:off x="0" y="4842"/>
              <a:ext cx="3036262" cy="655200"/>
            </a:xfrm>
            <a:prstGeom prst="roundRect">
              <a:avLst/>
            </a:prstGeom>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sp>
        <p:sp>
          <p:nvSpPr>
            <p:cNvPr id="7" name="Rounded Rectangle 4"/>
            <p:cNvSpPr/>
            <p:nvPr/>
          </p:nvSpPr>
          <p:spPr>
            <a:xfrm>
              <a:off x="31984" y="36826"/>
              <a:ext cx="2972294" cy="591232"/>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algn="ctr" defTabSz="1066800">
                <a:lnSpc>
                  <a:spcPct val="90000"/>
                </a:lnSpc>
                <a:spcBef>
                  <a:spcPct val="0"/>
                </a:spcBef>
                <a:spcAft>
                  <a:spcPct val="35000"/>
                </a:spcAft>
              </a:pPr>
              <a:r>
                <a:rPr lang="en-US" sz="2400" b="1" dirty="0" smtClean="0">
                  <a:latin typeface="Times New Roman" pitchFamily="18" charset="0"/>
                  <a:cs typeface="Times New Roman" pitchFamily="18" charset="0"/>
                </a:rPr>
                <a:t>ARDUINO</a:t>
              </a:r>
              <a:r>
                <a:rPr lang="en-US" sz="2400" dirty="0" smtClean="0"/>
                <a:t> </a:t>
              </a:r>
              <a:r>
                <a:rPr lang="en-US" sz="2400" b="1" dirty="0" smtClean="0">
                  <a:latin typeface="Times New Roman" pitchFamily="18" charset="0"/>
                  <a:cs typeface="Times New Roman" pitchFamily="18" charset="0"/>
                </a:rPr>
                <a:t>IDE</a:t>
              </a:r>
            </a:p>
          </p:txBody>
        </p:sp>
      </p:gr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53202" y="3513387"/>
            <a:ext cx="3561079" cy="808355"/>
          </a:xfrm>
          <a:prstGeom prst="rect">
            <a:avLst/>
          </a:prstGeom>
        </p:spPr>
        <p:txBody>
          <a:bodyPr vert="horz" wrap="square" lIns="0" tIns="0" rIns="0" bIns="0" rtlCol="0">
            <a:spAutoFit/>
          </a:bodyPr>
          <a:lstStyle/>
          <a:p>
            <a:pPr>
              <a:lnSpc>
                <a:spcPts val="1860"/>
              </a:lnSpc>
            </a:pPr>
            <a:r>
              <a:rPr sz="1800" spc="-10" dirty="0">
                <a:solidFill>
                  <a:srgbClr val="494949"/>
                </a:solidFill>
                <a:latin typeface="Courier New"/>
                <a:cs typeface="Courier New"/>
              </a:rPr>
              <a:t>#include &lt;DS3231.h&gt;</a:t>
            </a:r>
            <a:endParaRPr sz="1800">
              <a:latin typeface="Courier New"/>
              <a:cs typeface="Courier New"/>
            </a:endParaRPr>
          </a:p>
          <a:p>
            <a:pPr>
              <a:lnSpc>
                <a:spcPct val="100000"/>
              </a:lnSpc>
            </a:pPr>
            <a:r>
              <a:rPr sz="1800" spc="-10" dirty="0">
                <a:solidFill>
                  <a:srgbClr val="494949"/>
                </a:solidFill>
                <a:latin typeface="Courier New"/>
                <a:cs typeface="Courier New"/>
              </a:rPr>
              <a:t>#include</a:t>
            </a:r>
            <a:r>
              <a:rPr sz="1800" spc="-15" dirty="0">
                <a:solidFill>
                  <a:srgbClr val="494949"/>
                </a:solidFill>
                <a:latin typeface="Courier New"/>
                <a:cs typeface="Courier New"/>
              </a:rPr>
              <a:t> </a:t>
            </a:r>
            <a:r>
              <a:rPr sz="1800" spc="-10" dirty="0">
                <a:solidFill>
                  <a:srgbClr val="494949"/>
                </a:solidFill>
                <a:latin typeface="Courier New"/>
                <a:cs typeface="Courier New"/>
              </a:rPr>
              <a:t>&lt;Wire.h&gt;</a:t>
            </a:r>
            <a:endParaRPr sz="1800">
              <a:latin typeface="Courier New"/>
              <a:cs typeface="Courier New"/>
            </a:endParaRPr>
          </a:p>
          <a:p>
            <a:pPr>
              <a:lnSpc>
                <a:spcPct val="100000"/>
              </a:lnSpc>
            </a:pPr>
            <a:r>
              <a:rPr sz="1800" spc="-5" dirty="0">
                <a:solidFill>
                  <a:srgbClr val="494949"/>
                </a:solidFill>
                <a:latin typeface="Courier New"/>
                <a:cs typeface="Courier New"/>
              </a:rPr>
              <a:t>#include</a:t>
            </a:r>
            <a:r>
              <a:rPr sz="1800" spc="-100" dirty="0">
                <a:solidFill>
                  <a:srgbClr val="494949"/>
                </a:solidFill>
                <a:latin typeface="Courier New"/>
                <a:cs typeface="Courier New"/>
              </a:rPr>
              <a:t> </a:t>
            </a:r>
            <a:r>
              <a:rPr sz="1800" spc="-5" dirty="0">
                <a:solidFill>
                  <a:srgbClr val="494949"/>
                </a:solidFill>
                <a:latin typeface="Courier New"/>
                <a:cs typeface="Courier New"/>
              </a:rPr>
              <a:t>&lt;LiquidCrystal.h&gt;</a:t>
            </a:r>
            <a:endParaRPr sz="1800">
              <a:latin typeface="Courier New"/>
              <a:cs typeface="Courier New"/>
            </a:endParaRPr>
          </a:p>
        </p:txBody>
      </p:sp>
      <p:sp>
        <p:nvSpPr>
          <p:cNvPr id="5" name="object 5"/>
          <p:cNvSpPr/>
          <p:nvPr/>
        </p:nvSpPr>
        <p:spPr>
          <a:xfrm>
            <a:off x="1572767" y="1435608"/>
            <a:ext cx="9427845" cy="3987165"/>
          </a:xfrm>
          <a:custGeom>
            <a:avLst/>
            <a:gdLst/>
            <a:ahLst/>
            <a:cxnLst/>
            <a:rect l="l" t="t" r="r" b="b"/>
            <a:pathLst>
              <a:path w="9427845" h="3987165">
                <a:moveTo>
                  <a:pt x="9427464" y="0"/>
                </a:moveTo>
                <a:lnTo>
                  <a:pt x="0" y="0"/>
                </a:lnTo>
                <a:lnTo>
                  <a:pt x="0" y="3986784"/>
                </a:lnTo>
                <a:lnTo>
                  <a:pt x="9427464" y="3986784"/>
                </a:lnTo>
                <a:lnTo>
                  <a:pt x="9427464" y="0"/>
                </a:lnTo>
                <a:close/>
              </a:path>
            </a:pathLst>
          </a:custGeom>
          <a:solidFill>
            <a:srgbClr val="F5F5F5"/>
          </a:solidFill>
        </p:spPr>
        <p:txBody>
          <a:bodyPr wrap="square" lIns="0" tIns="0" rIns="0" bIns="0" rtlCol="0"/>
          <a:lstStyle/>
          <a:p>
            <a:endParaRPr/>
          </a:p>
        </p:txBody>
      </p:sp>
      <p:sp>
        <p:nvSpPr>
          <p:cNvPr id="6" name="object 6"/>
          <p:cNvSpPr txBox="1">
            <a:spLocks noGrp="1"/>
          </p:cNvSpPr>
          <p:nvPr>
            <p:ph type="body" idx="1"/>
          </p:nvPr>
        </p:nvSpPr>
        <p:spPr>
          <a:xfrm>
            <a:off x="1321526" y="1956040"/>
            <a:ext cx="9601196" cy="3743076"/>
          </a:xfrm>
          <a:prstGeom prst="rect">
            <a:avLst/>
          </a:prstGeom>
        </p:spPr>
        <p:txBody>
          <a:bodyPr vert="horz" wrap="square" lIns="0" tIns="12700" rIns="0" bIns="0" rtlCol="0">
            <a:spAutoFit/>
          </a:bodyPr>
          <a:lstStyle/>
          <a:p>
            <a:pPr marL="12700" marR="5080" indent="914400">
              <a:lnSpc>
                <a:spcPct val="100000"/>
              </a:lnSpc>
              <a:spcBef>
                <a:spcPts val="100"/>
              </a:spcBef>
              <a:buNone/>
            </a:pPr>
            <a:r>
              <a:rPr sz="1800" spc="-5" dirty="0">
                <a:latin typeface="Courier New" pitchFamily="49" charset="0"/>
                <a:cs typeface="Courier New" pitchFamily="49" charset="0"/>
              </a:rPr>
              <a:t>To program </a:t>
            </a:r>
            <a:r>
              <a:rPr sz="1800" spc="-10" dirty="0">
                <a:latin typeface="Courier New" pitchFamily="49" charset="0"/>
                <a:cs typeface="Courier New" pitchFamily="49" charset="0"/>
              </a:rPr>
              <a:t>for this </a:t>
            </a:r>
            <a:r>
              <a:rPr sz="1800" spc="-15" dirty="0">
                <a:latin typeface="Courier New" pitchFamily="49" charset="0"/>
                <a:cs typeface="Courier New" pitchFamily="49" charset="0"/>
              </a:rPr>
              <a:t>real </a:t>
            </a:r>
            <a:r>
              <a:rPr sz="1800" spc="-5" dirty="0">
                <a:latin typeface="Courier New" pitchFamily="49" charset="0"/>
                <a:cs typeface="Courier New" pitchFamily="49" charset="0"/>
              </a:rPr>
              <a:t>time </a:t>
            </a:r>
            <a:r>
              <a:rPr sz="1800" spc="-10" dirty="0">
                <a:latin typeface="Courier New" pitchFamily="49" charset="0"/>
                <a:cs typeface="Courier New" pitchFamily="49" charset="0"/>
              </a:rPr>
              <a:t>clock, we have </a:t>
            </a:r>
            <a:r>
              <a:rPr sz="1800" spc="-5" dirty="0">
                <a:latin typeface="Courier New" pitchFamily="49" charset="0"/>
                <a:cs typeface="Courier New" pitchFamily="49" charset="0"/>
              </a:rPr>
              <a:t>used </a:t>
            </a:r>
            <a:r>
              <a:rPr sz="1800" spc="-10" dirty="0">
                <a:latin typeface="Courier New" pitchFamily="49" charset="0"/>
                <a:cs typeface="Courier New" pitchFamily="49" charset="0"/>
              </a:rPr>
              <a:t>some  libraries for </a:t>
            </a:r>
            <a:r>
              <a:rPr sz="1800" spc="-15" dirty="0">
                <a:latin typeface="Courier New" pitchFamily="49" charset="0"/>
                <a:cs typeface="Courier New" pitchFamily="49" charset="0"/>
              </a:rPr>
              <a:t>extracting </a:t>
            </a:r>
            <a:r>
              <a:rPr sz="1800" spc="-10" dirty="0">
                <a:latin typeface="Courier New" pitchFamily="49" charset="0"/>
                <a:cs typeface="Courier New" pitchFamily="49" charset="0"/>
              </a:rPr>
              <a:t>time/date from </a:t>
            </a:r>
            <a:r>
              <a:rPr sz="1800" spc="-15" dirty="0">
                <a:latin typeface="Courier New" pitchFamily="49" charset="0"/>
                <a:cs typeface="Courier New" pitchFamily="49" charset="0"/>
              </a:rPr>
              <a:t>DS3231 </a:t>
            </a:r>
            <a:r>
              <a:rPr sz="1800" spc="-5" dirty="0">
                <a:latin typeface="Courier New" pitchFamily="49" charset="0"/>
                <a:cs typeface="Courier New" pitchFamily="49" charset="0"/>
              </a:rPr>
              <a:t>and for </a:t>
            </a:r>
            <a:r>
              <a:rPr sz="1800" spc="-10" dirty="0">
                <a:latin typeface="Courier New" pitchFamily="49" charset="0"/>
                <a:cs typeface="Courier New" pitchFamily="49" charset="0"/>
              </a:rPr>
              <a:t>displaying </a:t>
            </a:r>
            <a:r>
              <a:rPr sz="1800" spc="-5" dirty="0">
                <a:latin typeface="Courier New" pitchFamily="49" charset="0"/>
                <a:cs typeface="Courier New" pitchFamily="49" charset="0"/>
              </a:rPr>
              <a:t>on  LCD, </a:t>
            </a:r>
            <a:r>
              <a:rPr sz="1800" spc="-10" dirty="0">
                <a:latin typeface="Courier New" pitchFamily="49" charset="0"/>
                <a:cs typeface="Courier New" pitchFamily="49" charset="0"/>
              </a:rPr>
              <a:t>which are given</a:t>
            </a:r>
            <a:r>
              <a:rPr sz="1800" spc="-25" dirty="0">
                <a:latin typeface="Courier New" pitchFamily="49" charset="0"/>
                <a:cs typeface="Courier New" pitchFamily="49" charset="0"/>
              </a:rPr>
              <a:t> </a:t>
            </a:r>
            <a:r>
              <a:rPr sz="1800" spc="-10" dirty="0">
                <a:latin typeface="Courier New" pitchFamily="49" charset="0"/>
                <a:cs typeface="Courier New" pitchFamily="49" charset="0"/>
              </a:rPr>
              <a:t>below</a:t>
            </a:r>
          </a:p>
          <a:p>
            <a:pPr marL="299085" indent="-287020">
              <a:lnSpc>
                <a:spcPct val="100000"/>
              </a:lnSpc>
              <a:spcBef>
                <a:spcPts val="5"/>
              </a:spcBef>
              <a:buFont typeface="Wingdings"/>
              <a:buChar char=""/>
              <a:tabLst>
                <a:tab pos="299720" algn="l"/>
              </a:tabLst>
            </a:pPr>
            <a:r>
              <a:rPr sz="1800" spc="-10" dirty="0">
                <a:latin typeface="Courier New" pitchFamily="49" charset="0"/>
                <a:cs typeface="Courier New" pitchFamily="49" charset="0"/>
              </a:rPr>
              <a:t>#include&lt;wire.h&gt;</a:t>
            </a:r>
          </a:p>
          <a:p>
            <a:pPr marL="299085" indent="-287020">
              <a:lnSpc>
                <a:spcPct val="100000"/>
              </a:lnSpc>
              <a:buFont typeface="Wingdings"/>
              <a:buChar char=""/>
              <a:tabLst>
                <a:tab pos="299720" algn="l"/>
              </a:tabLst>
            </a:pPr>
            <a:r>
              <a:rPr sz="1800" spc="-10" dirty="0">
                <a:latin typeface="Courier New" pitchFamily="49" charset="0"/>
                <a:cs typeface="Courier New" pitchFamily="49" charset="0"/>
              </a:rPr>
              <a:t>#include&lt;EEPROM.h&gt;</a:t>
            </a:r>
          </a:p>
          <a:p>
            <a:pPr marL="299085" indent="-287020">
              <a:lnSpc>
                <a:spcPct val="100000"/>
              </a:lnSpc>
              <a:buFont typeface="Wingdings"/>
              <a:buChar char=""/>
              <a:tabLst>
                <a:tab pos="299720" algn="l"/>
              </a:tabLst>
            </a:pPr>
            <a:r>
              <a:rPr sz="1800" spc="-10" dirty="0">
                <a:latin typeface="Courier New" pitchFamily="49" charset="0"/>
                <a:cs typeface="Courier New" pitchFamily="49" charset="0"/>
              </a:rPr>
              <a:t>#include&lt;DS3231.h&gt;</a:t>
            </a:r>
          </a:p>
          <a:p>
            <a:pPr marL="299085" indent="-287020">
              <a:lnSpc>
                <a:spcPct val="100000"/>
              </a:lnSpc>
              <a:spcBef>
                <a:spcPts val="5"/>
              </a:spcBef>
              <a:buFont typeface="Wingdings"/>
              <a:buChar char=""/>
              <a:tabLst>
                <a:tab pos="299720" algn="l"/>
              </a:tabLst>
            </a:pPr>
            <a:r>
              <a:rPr sz="1800" spc="-10" dirty="0">
                <a:latin typeface="Courier New" pitchFamily="49" charset="0"/>
                <a:cs typeface="Courier New" pitchFamily="49" charset="0"/>
              </a:rPr>
              <a:t>#include&lt;LiquidCrystal.h&gt;</a:t>
            </a:r>
          </a:p>
          <a:p>
            <a:pPr marL="299085" indent="-287020">
              <a:lnSpc>
                <a:spcPct val="100000"/>
              </a:lnSpc>
              <a:buFont typeface="Wingdings"/>
              <a:buChar char=""/>
              <a:tabLst>
                <a:tab pos="299720" algn="l"/>
              </a:tabLst>
            </a:pPr>
            <a:r>
              <a:rPr sz="1800" spc="-5" dirty="0">
                <a:latin typeface="Courier New" pitchFamily="49" charset="0"/>
                <a:cs typeface="Courier New" pitchFamily="49" charset="0"/>
              </a:rPr>
              <a:t>And </a:t>
            </a:r>
            <a:r>
              <a:rPr sz="1800" spc="-10" dirty="0">
                <a:latin typeface="Courier New" pitchFamily="49" charset="0"/>
                <a:cs typeface="Courier New" pitchFamily="49" charset="0"/>
              </a:rPr>
              <a:t>initialization </a:t>
            </a:r>
            <a:r>
              <a:rPr sz="1800" spc="-5" dirty="0">
                <a:latin typeface="Courier New" pitchFamily="49" charset="0"/>
                <a:cs typeface="Courier New" pitchFamily="49" charset="0"/>
              </a:rPr>
              <a:t>of RTC,LCD and </a:t>
            </a:r>
            <a:r>
              <a:rPr sz="1800" spc="-10" dirty="0">
                <a:latin typeface="Courier New" pitchFamily="49" charset="0"/>
                <a:cs typeface="Courier New" pitchFamily="49" charset="0"/>
              </a:rPr>
              <a:t>input </a:t>
            </a:r>
            <a:r>
              <a:rPr sz="1800" spc="-15" dirty="0">
                <a:latin typeface="Courier New" pitchFamily="49" charset="0"/>
                <a:cs typeface="Courier New" pitchFamily="49" charset="0"/>
              </a:rPr>
              <a:t>output </a:t>
            </a:r>
            <a:r>
              <a:rPr sz="1800" spc="-5" dirty="0">
                <a:latin typeface="Courier New" pitchFamily="49" charset="0"/>
                <a:cs typeface="Courier New" pitchFamily="49" charset="0"/>
              </a:rPr>
              <a:t>are </a:t>
            </a:r>
            <a:r>
              <a:rPr sz="1800" spc="-10" dirty="0">
                <a:latin typeface="Courier New" pitchFamily="49" charset="0"/>
                <a:cs typeface="Courier New" pitchFamily="49" charset="0"/>
              </a:rPr>
              <a:t>performed</a:t>
            </a:r>
            <a:r>
              <a:rPr sz="1800" spc="-110" dirty="0">
                <a:latin typeface="Courier New" pitchFamily="49" charset="0"/>
                <a:cs typeface="Courier New" pitchFamily="49" charset="0"/>
              </a:rPr>
              <a:t> </a:t>
            </a:r>
            <a:r>
              <a:rPr sz="1800" spc="-5" dirty="0" smtClean="0">
                <a:latin typeface="Courier New" pitchFamily="49" charset="0"/>
                <a:cs typeface="Courier New" pitchFamily="49" charset="0"/>
              </a:rPr>
              <a:t>in</a:t>
            </a:r>
            <a:r>
              <a:rPr lang="en-US" sz="1800" spc="-5" dirty="0" smtClean="0">
                <a:latin typeface="Courier New" pitchFamily="49" charset="0"/>
                <a:cs typeface="Courier New" pitchFamily="49" charset="0"/>
              </a:rPr>
              <a:t> </a:t>
            </a:r>
            <a:r>
              <a:rPr sz="1800" spc="-5" dirty="0" smtClean="0">
                <a:latin typeface="Courier New" pitchFamily="49" charset="0"/>
                <a:cs typeface="Courier New" pitchFamily="49" charset="0"/>
              </a:rPr>
              <a:t>set </a:t>
            </a:r>
            <a:r>
              <a:rPr sz="1800" spc="-5" dirty="0">
                <a:latin typeface="Courier New" pitchFamily="49" charset="0"/>
                <a:cs typeface="Courier New" pitchFamily="49" charset="0"/>
              </a:rPr>
              <a:t>up</a:t>
            </a:r>
            <a:r>
              <a:rPr sz="1800" spc="-35" dirty="0">
                <a:latin typeface="Courier New" pitchFamily="49" charset="0"/>
                <a:cs typeface="Courier New" pitchFamily="49" charset="0"/>
              </a:rPr>
              <a:t> </a:t>
            </a:r>
            <a:r>
              <a:rPr sz="1800" spc="-5" dirty="0">
                <a:latin typeface="Courier New" pitchFamily="49" charset="0"/>
                <a:cs typeface="Courier New" pitchFamily="49" charset="0"/>
              </a:rPr>
              <a:t>loop</a:t>
            </a:r>
          </a:p>
          <a:p>
            <a:pPr marL="299085" indent="-287020">
              <a:lnSpc>
                <a:spcPct val="100000"/>
              </a:lnSpc>
              <a:buFont typeface="Wingdings"/>
              <a:buChar char=""/>
              <a:tabLst>
                <a:tab pos="299720" algn="l"/>
              </a:tabLst>
            </a:pPr>
            <a:r>
              <a:rPr sz="1800" spc="-5" dirty="0">
                <a:latin typeface="Courier New" pitchFamily="49" charset="0"/>
                <a:cs typeface="Courier New" pitchFamily="49" charset="0"/>
              </a:rPr>
              <a:t>Rest of things </a:t>
            </a:r>
            <a:r>
              <a:rPr sz="1800" spc="-10" dirty="0">
                <a:latin typeface="Courier New" pitchFamily="49" charset="0"/>
                <a:cs typeface="Courier New" pitchFamily="49" charset="0"/>
              </a:rPr>
              <a:t>like reading time, setting </a:t>
            </a:r>
            <a:r>
              <a:rPr sz="1800" spc="-15" dirty="0">
                <a:latin typeface="Courier New" pitchFamily="49" charset="0"/>
                <a:cs typeface="Courier New" pitchFamily="49" charset="0"/>
              </a:rPr>
              <a:t>alarm </a:t>
            </a:r>
            <a:r>
              <a:rPr sz="1800" spc="-5" dirty="0">
                <a:latin typeface="Courier New" pitchFamily="49" charset="0"/>
                <a:cs typeface="Courier New" pitchFamily="49" charset="0"/>
              </a:rPr>
              <a:t>is performed</a:t>
            </a:r>
            <a:r>
              <a:rPr sz="1800" dirty="0">
                <a:latin typeface="Courier New" pitchFamily="49" charset="0"/>
                <a:cs typeface="Courier New" pitchFamily="49" charset="0"/>
              </a:rPr>
              <a:t> </a:t>
            </a:r>
            <a:r>
              <a:rPr sz="1800" spc="-5" dirty="0" smtClean="0">
                <a:latin typeface="Courier New" pitchFamily="49" charset="0"/>
                <a:cs typeface="Courier New" pitchFamily="49" charset="0"/>
              </a:rPr>
              <a:t>in</a:t>
            </a:r>
            <a:r>
              <a:rPr lang="en-US" sz="1800" spc="-5" dirty="0" smtClean="0">
                <a:latin typeface="Courier New" pitchFamily="49" charset="0"/>
                <a:cs typeface="Courier New" pitchFamily="49" charset="0"/>
              </a:rPr>
              <a:t> </a:t>
            </a:r>
            <a:r>
              <a:rPr sz="1800" spc="-5" dirty="0" smtClean="0">
                <a:latin typeface="Courier New" pitchFamily="49" charset="0"/>
                <a:cs typeface="Courier New" pitchFamily="49" charset="0"/>
              </a:rPr>
              <a:t>void </a:t>
            </a:r>
            <a:r>
              <a:rPr sz="1800" spc="-10" dirty="0">
                <a:latin typeface="Courier New" pitchFamily="49" charset="0"/>
                <a:cs typeface="Courier New" pitchFamily="49" charset="0"/>
              </a:rPr>
              <a:t>loop</a:t>
            </a:r>
            <a:r>
              <a:rPr sz="1800" spc="-5" dirty="0">
                <a:latin typeface="Courier New" pitchFamily="49" charset="0"/>
                <a:cs typeface="Courier New" pitchFamily="49" charset="0"/>
              </a:rPr>
              <a:t> </a:t>
            </a:r>
            <a:r>
              <a:rPr sz="1800" spc="-15" dirty="0">
                <a:latin typeface="Courier New" pitchFamily="49" charset="0"/>
                <a:cs typeface="Courier New" pitchFamily="49" charset="0"/>
              </a:rPr>
              <a:t>section</a:t>
            </a:r>
          </a:p>
        </p:txBody>
      </p:sp>
      <p:graphicFrame>
        <p:nvGraphicFramePr>
          <p:cNvPr id="8" name="Diagram 7">
            <a:extLst>
              <a:ext uri="{FF2B5EF4-FFF2-40B4-BE49-F238E27FC236}">
                <a16:creationId xmlns:a16="http://schemas.microsoft.com/office/drawing/2014/main" xmlns="" id="{9C0D09D1-AEE5-405F-9493-A1C352EDBAC9}"/>
              </a:ext>
            </a:extLst>
          </p:cNvPr>
          <p:cNvGraphicFramePr/>
          <p:nvPr>
            <p:extLst>
              <p:ext uri="{D42A27DB-BD31-4B8C-83A1-F6EECF244321}">
                <p14:modId xmlns:p14="http://schemas.microsoft.com/office/powerpoint/2010/main" xmlns="" val="1404338452"/>
              </p:ext>
            </p:extLst>
          </p:nvPr>
        </p:nvGraphicFramePr>
        <p:xfrm>
          <a:off x="3709851" y="920564"/>
          <a:ext cx="484632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 xmlns:a16="http://schemas.microsoft.com/office/drawing/2014/main" id="{BB931015-4175-4090-96B6-9FCF55C62D26}"/>
              </a:ext>
            </a:extLst>
          </p:cNvPr>
          <p:cNvGraphicFramePr/>
          <p:nvPr>
            <p:extLst>
              <p:ext uri="{D42A27DB-BD31-4B8C-83A1-F6EECF244321}">
                <p14:modId xmlns="" xmlns:p14="http://schemas.microsoft.com/office/powerpoint/2010/main" val="933895108"/>
              </p:ext>
            </p:extLst>
          </p:nvPr>
        </p:nvGraphicFramePr>
        <p:xfrm>
          <a:off x="1260723" y="922351"/>
          <a:ext cx="3796306" cy="2194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 xmlns:a16="http://schemas.microsoft.com/office/drawing/2014/main" id="{92EDFC66-2935-42B9-B4B8-FC9E681AB0A9}"/>
              </a:ext>
            </a:extLst>
          </p:cNvPr>
          <p:cNvGraphicFramePr/>
          <p:nvPr>
            <p:extLst>
              <p:ext uri="{D42A27DB-BD31-4B8C-83A1-F6EECF244321}">
                <p14:modId xmlns="" xmlns:p14="http://schemas.microsoft.com/office/powerpoint/2010/main" val="3298216595"/>
              </p:ext>
            </p:extLst>
          </p:nvPr>
        </p:nvGraphicFramePr>
        <p:xfrm>
          <a:off x="5315889" y="1812898"/>
          <a:ext cx="4400605" cy="40869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559862134"/>
      </p:ext>
    </p:extLst>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DD2AA31C-19D8-479F-AE0D-4CE26DEBAA95}"/>
              </a:ext>
            </a:extLst>
          </p:cNvPr>
          <p:cNvGrpSpPr/>
          <p:nvPr/>
        </p:nvGrpSpPr>
        <p:grpSpPr>
          <a:xfrm>
            <a:off x="4512013" y="842108"/>
            <a:ext cx="3155885" cy="522900"/>
            <a:chOff x="-72024" y="319"/>
            <a:chExt cx="2954371" cy="522900"/>
          </a:xfrm>
          <a:scene3d>
            <a:camera prst="orthographicFront"/>
            <a:lightRig rig="flat" dir="t"/>
          </a:scene3d>
        </p:grpSpPr>
        <p:sp>
          <p:nvSpPr>
            <p:cNvPr id="3" name="Rectangle: Rounded Corners 2">
              <a:extLst>
                <a:ext uri="{FF2B5EF4-FFF2-40B4-BE49-F238E27FC236}">
                  <a16:creationId xmlns="" xmlns:a16="http://schemas.microsoft.com/office/drawing/2014/main" id="{F574DC2A-831C-48CD-B930-F5E78DE12B7F}"/>
                </a:ext>
              </a:extLst>
            </p:cNvPr>
            <p:cNvSpPr/>
            <p:nvPr/>
          </p:nvSpPr>
          <p:spPr>
            <a:xfrm>
              <a:off x="0" y="319"/>
              <a:ext cx="2882347" cy="522900"/>
            </a:xfrm>
            <a:prstGeom prst="roundRect">
              <a:avLst/>
            </a:prstGeom>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sp>
        <p:sp>
          <p:nvSpPr>
            <p:cNvPr id="4" name="Rectangle: Rounded Corners 4">
              <a:extLst>
                <a:ext uri="{FF2B5EF4-FFF2-40B4-BE49-F238E27FC236}">
                  <a16:creationId xmlns="" xmlns:a16="http://schemas.microsoft.com/office/drawing/2014/main" id="{F31BF5FB-ED5B-4191-9F04-4137C5466214}"/>
                </a:ext>
              </a:extLst>
            </p:cNvPr>
            <p:cNvSpPr txBox="1"/>
            <p:nvPr/>
          </p:nvSpPr>
          <p:spPr>
            <a:xfrm>
              <a:off x="-72024" y="319"/>
              <a:ext cx="2954371" cy="47184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smtClean="0">
                  <a:latin typeface="Times New Roman" panose="02020603050405020304" pitchFamily="18" charset="0"/>
                  <a:cs typeface="Times New Roman" panose="02020603050405020304" pitchFamily="18" charset="0"/>
                </a:rPr>
                <a:t>RESULT</a:t>
              </a:r>
              <a:endParaRPr lang="en-IN" sz="2400" b="1" kern="1200" dirty="0">
                <a:latin typeface="Times New Roman" panose="02020603050405020304" pitchFamily="18" charset="0"/>
                <a:cs typeface="Times New Roman" panose="02020603050405020304" pitchFamily="18" charset="0"/>
              </a:endParaRPr>
            </a:p>
          </p:txBody>
        </p:sp>
      </p:grpSp>
      <p:pic>
        <p:nvPicPr>
          <p:cNvPr id="3074" name="Picture 2"/>
          <p:cNvPicPr>
            <a:picLocks noChangeAspect="1" noChangeArrowheads="1"/>
          </p:cNvPicPr>
          <p:nvPr/>
        </p:nvPicPr>
        <p:blipFill>
          <a:blip r:embed="rId2" cstate="print"/>
          <a:srcRect/>
          <a:stretch>
            <a:fillRect/>
          </a:stretch>
        </p:blipFill>
        <p:spPr bwMode="auto">
          <a:xfrm>
            <a:off x="2259874" y="1712814"/>
            <a:ext cx="7653655" cy="4255143"/>
          </a:xfrm>
          <a:prstGeom prst="rect">
            <a:avLst/>
          </a:prstGeom>
          <a:noFill/>
          <a:ln w="9525">
            <a:noFill/>
            <a:miter lim="800000"/>
            <a:headEnd/>
            <a:tailEnd/>
          </a:ln>
          <a:effectLst/>
        </p:spPr>
      </p:pic>
    </p:spTree>
    <p:extLst>
      <p:ext uri="{BB962C8B-B14F-4D97-AF65-F5344CB8AC3E}">
        <p14:creationId xmlns="" xmlns:p14="http://schemas.microsoft.com/office/powerpoint/2010/main" val="9565032"/>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4">
            <a:extLst>
              <a:ext uri="{FF2B5EF4-FFF2-40B4-BE49-F238E27FC236}">
                <a16:creationId xmlns="" xmlns:a16="http://schemas.microsoft.com/office/drawing/2014/main" id="{F31BF5FB-ED5B-4191-9F04-4137C5466214}"/>
              </a:ext>
            </a:extLst>
          </p:cNvPr>
          <p:cNvSpPr txBox="1"/>
          <p:nvPr/>
        </p:nvSpPr>
        <p:spPr>
          <a:xfrm>
            <a:off x="4512013" y="842108"/>
            <a:ext cx="3155885" cy="471848"/>
          </a:xfrm>
          <a:prstGeom prst="rect">
            <a:avLst/>
          </a:prstGeom>
          <a:scene3d>
            <a:camera prst="orthographicFront"/>
            <a:lightRig rig="flat" dir="t"/>
          </a:scene3d>
          <a:sp3d/>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endParaRPr lang="en-IN" sz="2400" b="1" kern="12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 xmlns:a16="http://schemas.microsoft.com/office/drawing/2014/main" id="{DD2AA31C-19D8-479F-AE0D-4CE26DEBAA95}"/>
              </a:ext>
            </a:extLst>
          </p:cNvPr>
          <p:cNvGrpSpPr/>
          <p:nvPr/>
        </p:nvGrpSpPr>
        <p:grpSpPr>
          <a:xfrm>
            <a:off x="4512013" y="842108"/>
            <a:ext cx="3155885" cy="522900"/>
            <a:chOff x="-72024" y="319"/>
            <a:chExt cx="2954371" cy="522900"/>
          </a:xfrm>
          <a:scene3d>
            <a:camera prst="orthographicFront"/>
            <a:lightRig rig="flat" dir="t"/>
          </a:scene3d>
        </p:grpSpPr>
        <p:sp>
          <p:nvSpPr>
            <p:cNvPr id="4" name="Rectangle: Rounded Corners 2">
              <a:extLst>
                <a:ext uri="{FF2B5EF4-FFF2-40B4-BE49-F238E27FC236}">
                  <a16:creationId xmlns="" xmlns:a16="http://schemas.microsoft.com/office/drawing/2014/main" id="{F574DC2A-831C-48CD-B930-F5E78DE12B7F}"/>
                </a:ext>
              </a:extLst>
            </p:cNvPr>
            <p:cNvSpPr/>
            <p:nvPr/>
          </p:nvSpPr>
          <p:spPr>
            <a:xfrm>
              <a:off x="0" y="319"/>
              <a:ext cx="2882347" cy="522900"/>
            </a:xfrm>
            <a:prstGeom prst="roundRect">
              <a:avLst/>
            </a:prstGeom>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sp>
        <p:sp>
          <p:nvSpPr>
            <p:cNvPr id="5" name="Rectangle: Rounded Corners 4">
              <a:extLst>
                <a:ext uri="{FF2B5EF4-FFF2-40B4-BE49-F238E27FC236}">
                  <a16:creationId xmlns="" xmlns:a16="http://schemas.microsoft.com/office/drawing/2014/main" id="{F31BF5FB-ED5B-4191-9F04-4137C5466214}"/>
                </a:ext>
              </a:extLst>
            </p:cNvPr>
            <p:cNvSpPr txBox="1"/>
            <p:nvPr/>
          </p:nvSpPr>
          <p:spPr>
            <a:xfrm>
              <a:off x="-72024" y="319"/>
              <a:ext cx="2954371" cy="47184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smtClean="0">
                  <a:latin typeface="Times New Roman" panose="02020603050405020304" pitchFamily="18" charset="0"/>
                  <a:cs typeface="Times New Roman" panose="02020603050405020304" pitchFamily="18" charset="0"/>
                </a:rPr>
                <a:t>RESULT</a:t>
              </a:r>
              <a:endParaRPr lang="en-IN" sz="2400" b="1" kern="1200" dirty="0">
                <a:latin typeface="Times New Roman" panose="02020603050405020304" pitchFamily="18" charset="0"/>
                <a:cs typeface="Times New Roman" panose="02020603050405020304" pitchFamily="18" charset="0"/>
              </a:endParaRPr>
            </a:p>
          </p:txBody>
        </p:sp>
      </p:grpSp>
      <p:pic>
        <p:nvPicPr>
          <p:cNvPr id="15" name="WhatsApp Video 2021-06-29 at 8.22.31 PM.mp4">
            <a:hlinkClick r:id="" action="ppaction://media"/>
          </p:cNvPr>
          <p:cNvPicPr>
            <a:picLocks noGrp="1" noRot="1" noChangeAspect="1"/>
          </p:cNvPicPr>
          <p:nvPr>
            <p:ph idx="4294967295"/>
            <a:videoFile r:link="rId1"/>
          </p:nvPr>
        </p:nvPicPr>
        <p:blipFill>
          <a:blip r:embed="rId3" cstate="print"/>
          <a:stretch>
            <a:fillRect/>
          </a:stretch>
        </p:blipFill>
        <p:spPr>
          <a:xfrm>
            <a:off x="2299062" y="2093504"/>
            <a:ext cx="7458892" cy="3758656"/>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15"/>
                </p:tgtEl>
              </p:cMediaNode>
            </p:video>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5"/>
                                        </p:tgtEl>
                                      </p:cBhvr>
                                    </p:cmd>
                                  </p:childTnLst>
                                </p:cTn>
                              </p:par>
                            </p:childTnLst>
                          </p:cTn>
                        </p:par>
                      </p:childTnLst>
                    </p:cTn>
                  </p:par>
                </p:childTnLst>
              </p:cTn>
              <p:nextCondLst>
                <p:cond evt="onClick" delay="0">
                  <p:tgtEl>
                    <p:spTgt spid="15"/>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CD1382-F068-46A9-B115-8C7AB5EB90D9}"/>
              </a:ext>
            </a:extLst>
          </p:cNvPr>
          <p:cNvSpPr>
            <a:spLocks noGrp="1"/>
          </p:cNvSpPr>
          <p:nvPr>
            <p:ph type="title"/>
          </p:nvPr>
        </p:nvSpPr>
        <p:spPr>
          <a:xfrm>
            <a:off x="3955312" y="982133"/>
            <a:ext cx="3799367" cy="563132"/>
          </a:xfrm>
        </p:spPr>
        <p:txBody>
          <a:bodyPr>
            <a:normAutofit fontScale="90000"/>
          </a:bodyPr>
          <a:lstStyle/>
          <a:p>
            <a:r>
              <a:rPr lang="en-GB" dirty="0"/>
              <a:t>ADVANTAGES</a:t>
            </a:r>
          </a:p>
        </p:txBody>
      </p:sp>
      <p:sp>
        <p:nvSpPr>
          <p:cNvPr id="3" name="Content Placeholder 2">
            <a:extLst>
              <a:ext uri="{FF2B5EF4-FFF2-40B4-BE49-F238E27FC236}">
                <a16:creationId xmlns:a16="http://schemas.microsoft.com/office/drawing/2014/main" xmlns="" id="{F0974B46-A4C3-4E5B-8EAE-1970B7A8634B}"/>
              </a:ext>
            </a:extLst>
          </p:cNvPr>
          <p:cNvSpPr>
            <a:spLocks noGrp="1"/>
          </p:cNvSpPr>
          <p:nvPr>
            <p:ph idx="1"/>
          </p:nvPr>
        </p:nvSpPr>
        <p:spPr/>
        <p:txBody>
          <a:bodyPr/>
          <a:lstStyle/>
          <a:p>
            <a:r>
              <a:rPr lang="en-GB" dirty="0"/>
              <a:t>The RTC module is economical</a:t>
            </a:r>
          </a:p>
          <a:p>
            <a:r>
              <a:rPr lang="en-GB" dirty="0"/>
              <a:t>This model works without any support of external battery</a:t>
            </a:r>
          </a:p>
          <a:p>
            <a:r>
              <a:rPr lang="en-GB" dirty="0"/>
              <a:t>This allows us to set the time as per our requirements</a:t>
            </a:r>
          </a:p>
        </p:txBody>
      </p:sp>
    </p:spTree>
    <p:extLst>
      <p:ext uri="{BB962C8B-B14F-4D97-AF65-F5344CB8AC3E}">
        <p14:creationId xmlns:p14="http://schemas.microsoft.com/office/powerpoint/2010/main" xmlns="" val="1196301103"/>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9C0D09D1-AEE5-405F-9493-A1C352EDBAC9}"/>
              </a:ext>
            </a:extLst>
          </p:cNvPr>
          <p:cNvGraphicFramePr/>
          <p:nvPr>
            <p:extLst>
              <p:ext uri="{D42A27DB-BD31-4B8C-83A1-F6EECF244321}">
                <p14:modId xmlns:p14="http://schemas.microsoft.com/office/powerpoint/2010/main" xmlns="" val="1404338452"/>
              </p:ext>
            </p:extLst>
          </p:nvPr>
        </p:nvGraphicFramePr>
        <p:xfrm>
          <a:off x="4487944" y="855250"/>
          <a:ext cx="2882347"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xmlns="" id="{DFF9BF34-7694-43A8-8918-066ADA57B007}"/>
              </a:ext>
            </a:extLst>
          </p:cNvPr>
          <p:cNvSpPr txBox="1"/>
          <p:nvPr/>
        </p:nvSpPr>
        <p:spPr>
          <a:xfrm>
            <a:off x="2481562" y="1574332"/>
            <a:ext cx="7764543" cy="4154984"/>
          </a:xfrm>
          <a:prstGeom prst="rect">
            <a:avLst/>
          </a:prstGeom>
          <a:noFill/>
        </p:spPr>
        <p:txBody>
          <a:bodyPr wrap="square">
            <a:spAutoFit/>
          </a:bodyPr>
          <a:lstStyle/>
          <a:p>
            <a:pPr marL="342900" indent="-342900" algn="l">
              <a:lnSpc>
                <a:spcPct val="200000"/>
              </a:lnSpc>
              <a:buFont typeface="Arial" pitchFamily="34" charset="0"/>
              <a:buChar char="•"/>
            </a:pPr>
            <a:r>
              <a:rPr lang="en-US" sz="2200" b="1" i="0" dirty="0">
                <a:solidFill>
                  <a:srgbClr val="303030"/>
                </a:solidFill>
                <a:effectLst/>
                <a:latin typeface="+mj-lt"/>
                <a:cs typeface="Times New Roman" panose="02020603050405020304" pitchFamily="18" charset="0"/>
              </a:rPr>
              <a:t>Schools and </a:t>
            </a:r>
            <a:r>
              <a:rPr lang="en-US" sz="2200" b="1" i="0" dirty="0" smtClean="0">
                <a:solidFill>
                  <a:srgbClr val="303030"/>
                </a:solidFill>
                <a:effectLst/>
                <a:latin typeface="+mj-lt"/>
                <a:cs typeface="Times New Roman" panose="02020603050405020304" pitchFamily="18" charset="0"/>
              </a:rPr>
              <a:t>Colleges</a:t>
            </a:r>
            <a:endParaRPr lang="en-US" sz="2200" b="1" i="0" dirty="0">
              <a:solidFill>
                <a:srgbClr val="303030"/>
              </a:solidFill>
              <a:effectLst/>
              <a:latin typeface="+mj-lt"/>
              <a:cs typeface="Times New Roman" panose="02020603050405020304" pitchFamily="18" charset="0"/>
            </a:endParaRPr>
          </a:p>
          <a:p>
            <a:pPr marL="342900" indent="-342900" algn="l">
              <a:lnSpc>
                <a:spcPct val="200000"/>
              </a:lnSpc>
              <a:buFont typeface="Arial" pitchFamily="34" charset="0"/>
              <a:buChar char="•"/>
            </a:pPr>
            <a:r>
              <a:rPr lang="en-US" sz="2200" b="1" dirty="0">
                <a:solidFill>
                  <a:srgbClr val="303030"/>
                </a:solidFill>
                <a:latin typeface="+mj-lt"/>
                <a:cs typeface="Times New Roman" panose="02020603050405020304" pitchFamily="18" charset="0"/>
              </a:rPr>
              <a:t>Washing Machines</a:t>
            </a:r>
          </a:p>
          <a:p>
            <a:pPr marL="342900" indent="-342900" algn="l">
              <a:lnSpc>
                <a:spcPct val="200000"/>
              </a:lnSpc>
              <a:buFont typeface="Arial" pitchFamily="34" charset="0"/>
              <a:buChar char="•"/>
            </a:pPr>
            <a:r>
              <a:rPr lang="en-US" sz="2200" b="1" i="0" dirty="0">
                <a:solidFill>
                  <a:srgbClr val="303030"/>
                </a:solidFill>
                <a:effectLst/>
                <a:latin typeface="+mj-lt"/>
                <a:cs typeface="Times New Roman" panose="02020603050405020304" pitchFamily="18" charset="0"/>
              </a:rPr>
              <a:t>Microwave </a:t>
            </a:r>
            <a:r>
              <a:rPr lang="en-US" sz="2200" b="1" dirty="0">
                <a:solidFill>
                  <a:srgbClr val="303030"/>
                </a:solidFill>
                <a:latin typeface="+mj-lt"/>
                <a:cs typeface="Times New Roman" panose="02020603050405020304" pitchFamily="18" charset="0"/>
              </a:rPr>
              <a:t>O</a:t>
            </a:r>
            <a:r>
              <a:rPr lang="en-US" sz="2200" b="1" i="0" dirty="0">
                <a:solidFill>
                  <a:srgbClr val="303030"/>
                </a:solidFill>
                <a:effectLst/>
                <a:latin typeface="+mj-lt"/>
                <a:cs typeface="Times New Roman" panose="02020603050405020304" pitchFamily="18" charset="0"/>
              </a:rPr>
              <a:t>vens</a:t>
            </a:r>
          </a:p>
          <a:p>
            <a:pPr marL="342900" indent="-342900" algn="l">
              <a:lnSpc>
                <a:spcPct val="200000"/>
              </a:lnSpc>
              <a:buFont typeface="Arial" pitchFamily="34" charset="0"/>
              <a:buChar char="•"/>
            </a:pPr>
            <a:r>
              <a:rPr lang="en-US" sz="2200" b="1" dirty="0">
                <a:solidFill>
                  <a:srgbClr val="303030"/>
                </a:solidFill>
                <a:latin typeface="+mj-lt"/>
                <a:cs typeface="Times New Roman" panose="02020603050405020304" pitchFamily="18" charset="0"/>
              </a:rPr>
              <a:t>Video Recorders</a:t>
            </a:r>
          </a:p>
          <a:p>
            <a:pPr marL="342900" indent="-342900" algn="l">
              <a:lnSpc>
                <a:spcPct val="200000"/>
              </a:lnSpc>
              <a:buFont typeface="Arial" pitchFamily="34" charset="0"/>
              <a:buChar char="•"/>
            </a:pPr>
            <a:r>
              <a:rPr lang="en-US" sz="2200" b="1" i="0" dirty="0">
                <a:solidFill>
                  <a:srgbClr val="303030"/>
                </a:solidFill>
                <a:effectLst/>
                <a:latin typeface="+mj-lt"/>
                <a:cs typeface="Times New Roman" panose="02020603050405020304" pitchFamily="18" charset="0"/>
              </a:rPr>
              <a:t>Security Systems</a:t>
            </a:r>
          </a:p>
          <a:p>
            <a:pPr marL="342900" indent="-342900" algn="l">
              <a:lnSpc>
                <a:spcPct val="200000"/>
              </a:lnSpc>
              <a:buFont typeface="Arial" pitchFamily="34" charset="0"/>
              <a:buChar char="•"/>
            </a:pPr>
            <a:r>
              <a:rPr lang="en-US" sz="2200" b="1" dirty="0">
                <a:solidFill>
                  <a:srgbClr val="303030"/>
                </a:solidFill>
                <a:latin typeface="+mj-lt"/>
                <a:cs typeface="Times New Roman" panose="02020603050405020304" pitchFamily="18" charset="0"/>
              </a:rPr>
              <a:t>Digital Watches</a:t>
            </a:r>
            <a:endParaRPr lang="en-US" sz="2200" b="1" i="0" dirty="0">
              <a:solidFill>
                <a:srgbClr val="303030"/>
              </a:solidFill>
              <a:effectLst/>
              <a:latin typeface="+mj-lt"/>
              <a:cs typeface="Times New Roman" panose="02020603050405020304" pitchFamily="18" charset="0"/>
            </a:endParaRPr>
          </a:p>
        </p:txBody>
      </p:sp>
    </p:spTree>
    <p:extLst>
      <p:ext uri="{BB962C8B-B14F-4D97-AF65-F5344CB8AC3E}">
        <p14:creationId xmlns:p14="http://schemas.microsoft.com/office/powerpoint/2010/main" xmlns="" val="604309885"/>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 xmlns:a16="http://schemas.microsoft.com/office/drawing/2014/main" id="{FD356088-00B2-47C1-BB36-E758E6E99555}"/>
              </a:ext>
            </a:extLst>
          </p:cNvPr>
          <p:cNvGraphicFramePr/>
          <p:nvPr>
            <p:extLst>
              <p:ext uri="{D42A27DB-BD31-4B8C-83A1-F6EECF244321}">
                <p14:modId xmlns="" xmlns:p14="http://schemas.microsoft.com/office/powerpoint/2010/main" val="1664186225"/>
              </p:ext>
            </p:extLst>
          </p:nvPr>
        </p:nvGraphicFramePr>
        <p:xfrm>
          <a:off x="4448755" y="790114"/>
          <a:ext cx="2882347" cy="568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 xmlns:a16="http://schemas.microsoft.com/office/drawing/2014/main" id="{497D3C1F-8FD6-401F-B0F2-5FD7DAC2A1AB}"/>
              </a:ext>
            </a:extLst>
          </p:cNvPr>
          <p:cNvGraphicFramePr/>
          <p:nvPr>
            <p:extLst>
              <p:ext uri="{D42A27DB-BD31-4B8C-83A1-F6EECF244321}">
                <p14:modId xmlns="" xmlns:p14="http://schemas.microsoft.com/office/powerpoint/2010/main" val="3992902201"/>
              </p:ext>
            </p:extLst>
          </p:nvPr>
        </p:nvGraphicFramePr>
        <p:xfrm>
          <a:off x="1802168" y="1775534"/>
          <a:ext cx="8700116" cy="43396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 xmlns:p14="http://schemas.microsoft.com/office/powerpoint/2010/main" val="1907945338"/>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3F3F7AE9-2262-4067-808E-FB7FB4C8344D}"/>
              </a:ext>
            </a:extLst>
          </p:cNvPr>
          <p:cNvGrpSpPr/>
          <p:nvPr/>
        </p:nvGrpSpPr>
        <p:grpSpPr>
          <a:xfrm>
            <a:off x="4055327" y="1059929"/>
            <a:ext cx="3312577" cy="585927"/>
            <a:chOff x="-612561" y="-2530156"/>
            <a:chExt cx="3312577" cy="585927"/>
          </a:xfrm>
          <a:scene3d>
            <a:camera prst="orthographicFront"/>
            <a:lightRig rig="flat" dir="t"/>
          </a:scene3d>
        </p:grpSpPr>
        <p:sp>
          <p:nvSpPr>
            <p:cNvPr id="3" name="Rectangle: Rounded Corners 2">
              <a:extLst>
                <a:ext uri="{FF2B5EF4-FFF2-40B4-BE49-F238E27FC236}">
                  <a16:creationId xmlns="" xmlns:a16="http://schemas.microsoft.com/office/drawing/2014/main" id="{8F046573-0831-4739-BF41-830C540B331F}"/>
                </a:ext>
              </a:extLst>
            </p:cNvPr>
            <p:cNvSpPr/>
            <p:nvPr/>
          </p:nvSpPr>
          <p:spPr>
            <a:xfrm>
              <a:off x="-612561" y="-2530156"/>
              <a:ext cx="3237423" cy="585927"/>
            </a:xfrm>
            <a:prstGeom prst="roundRect">
              <a:avLst/>
            </a:prstGeom>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sp>
        <p:sp>
          <p:nvSpPr>
            <p:cNvPr id="4" name="Rectangle: Rounded Corners 4">
              <a:extLst>
                <a:ext uri="{FF2B5EF4-FFF2-40B4-BE49-F238E27FC236}">
                  <a16:creationId xmlns="" xmlns:a16="http://schemas.microsoft.com/office/drawing/2014/main" id="{8E8FC0B6-BCC3-452D-B3A3-C54C7C2369BA}"/>
                </a:ext>
              </a:extLst>
            </p:cNvPr>
            <p:cNvSpPr txBox="1"/>
            <p:nvPr/>
          </p:nvSpPr>
          <p:spPr>
            <a:xfrm>
              <a:off x="-612561" y="-2445458"/>
              <a:ext cx="3312577" cy="41653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dirty="0">
                  <a:latin typeface="Times New Roman" panose="02020603050405020304" pitchFamily="18" charset="0"/>
                  <a:cs typeface="Times New Roman" panose="02020603050405020304" pitchFamily="18" charset="0"/>
                </a:rPr>
                <a:t>REFERENCES</a:t>
              </a:r>
              <a:endParaRPr lang="en-IN" sz="2400" b="1" kern="1200" dirty="0">
                <a:latin typeface="Times New Roman" panose="02020603050405020304" pitchFamily="18" charset="0"/>
                <a:cs typeface="Times New Roman" panose="02020603050405020304" pitchFamily="18" charset="0"/>
              </a:endParaRPr>
            </a:p>
          </p:txBody>
        </p:sp>
      </p:grpSp>
      <p:sp>
        <p:nvSpPr>
          <p:cNvPr id="6" name="TextBox 5">
            <a:extLst>
              <a:ext uri="{FF2B5EF4-FFF2-40B4-BE49-F238E27FC236}">
                <a16:creationId xmlns="" xmlns:a16="http://schemas.microsoft.com/office/drawing/2014/main" id="{F96057ED-89EB-4991-AAD9-9DF90561041C}"/>
              </a:ext>
            </a:extLst>
          </p:cNvPr>
          <p:cNvSpPr txBox="1"/>
          <p:nvPr/>
        </p:nvSpPr>
        <p:spPr>
          <a:xfrm>
            <a:off x="1864311" y="1995769"/>
            <a:ext cx="7705817" cy="3524042"/>
          </a:xfrm>
          <a:prstGeom prst="rect">
            <a:avLst/>
          </a:prstGeom>
          <a:noFill/>
        </p:spPr>
        <p:txBody>
          <a:bodyPr wrap="square">
            <a:spAutoFit/>
          </a:bodyPr>
          <a:lstStyle/>
          <a:p>
            <a:pPr algn="just">
              <a:lnSpc>
                <a:spcPct val="150000"/>
              </a:lnSpc>
              <a:spcAft>
                <a:spcPts val="1000"/>
              </a:spcAft>
            </a:pPr>
            <a:r>
              <a:rPr lang="en-US" sz="1800" u="sng"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https://create.arduino.cc/projecthub/embeddedlab786/real-time-clock-with-alarm-40a1d0</a:t>
            </a:r>
            <a:endParaRPr lang="en-IN" sz="16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u="none" strike="noStrike"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Arduino Uno Pin Diagram, Specifications, Pin Configuration &amp; Programming (components101.com)</a:t>
            </a:r>
            <a:endParaRPr lang="en-IN" sz="16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u="none" strike="noStrike"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4"/>
              </a:rPr>
              <a:t>DS3231 RTC Module Pinout, Configuration, Example Circuit &amp; Datasheet (components101.com)</a:t>
            </a:r>
            <a:endParaRPr lang="en-IN" sz="16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u="none" strike="noStrike"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16x2 LCD Module: Pinout, Diagrams, Description &amp; Datasheet (components101.com)</a:t>
            </a:r>
            <a:endParaRPr lang="en-IN" dirty="0">
              <a:solidFill>
                <a:srgbClr val="0070C0"/>
              </a:solidFill>
            </a:endParaRPr>
          </a:p>
        </p:txBody>
      </p:sp>
    </p:spTree>
    <p:extLst>
      <p:ext uri="{BB962C8B-B14F-4D97-AF65-F5344CB8AC3E}">
        <p14:creationId xmlns="" xmlns:p14="http://schemas.microsoft.com/office/powerpoint/2010/main" val="3596376464"/>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Time Card Thank You">
            <a:extLst>
              <a:ext uri="{FF2B5EF4-FFF2-40B4-BE49-F238E27FC236}">
                <a16:creationId xmlns:a16="http://schemas.microsoft.com/office/drawing/2014/main" xmlns="" id="{298F67E0-ED71-400B-8037-C40DD0F315B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xmlns="" id="{313F5CC2-3AC1-4FDA-9104-CF8C7163367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40119" y="765610"/>
            <a:ext cx="7800229" cy="5326780"/>
          </a:xfrm>
          <a:prstGeom prst="rect">
            <a:avLst/>
          </a:prstGeom>
        </p:spPr>
      </p:pic>
    </p:spTree>
    <p:extLst>
      <p:ext uri="{BB962C8B-B14F-4D97-AF65-F5344CB8AC3E}">
        <p14:creationId xmlns:p14="http://schemas.microsoft.com/office/powerpoint/2010/main" xmlns="" val="2513083600"/>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4832F7C0-1A00-4687-9873-F85D39956453}"/>
              </a:ext>
            </a:extLst>
          </p:cNvPr>
          <p:cNvGraphicFramePr/>
          <p:nvPr>
            <p:extLst>
              <p:ext uri="{D42A27DB-BD31-4B8C-83A1-F6EECF244321}">
                <p14:modId xmlns:p14="http://schemas.microsoft.com/office/powerpoint/2010/main" xmlns="" val="3116403969"/>
              </p:ext>
            </p:extLst>
          </p:nvPr>
        </p:nvGraphicFramePr>
        <p:xfrm>
          <a:off x="4068384" y="822960"/>
          <a:ext cx="4083728" cy="495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xmlns="" id="{7587453D-13A6-4B65-994C-E47DC2049941}"/>
              </a:ext>
            </a:extLst>
          </p:cNvPr>
          <p:cNvSpPr txBox="1"/>
          <p:nvPr/>
        </p:nvSpPr>
        <p:spPr>
          <a:xfrm>
            <a:off x="1393793" y="1492227"/>
            <a:ext cx="9543495" cy="4670509"/>
          </a:xfrm>
          <a:prstGeom prst="rect">
            <a:avLst/>
          </a:prstGeom>
          <a:noFill/>
        </p:spPr>
        <p:txBody>
          <a:bodyPr wrap="square">
            <a:spAutoFit/>
          </a:bodyPr>
          <a:lstStyle/>
          <a:p>
            <a:pPr algn="just">
              <a:lnSpc>
                <a:spcPct val="150000"/>
              </a:lnSpc>
              <a:spcAft>
                <a:spcPts val="0"/>
              </a:spcAft>
            </a:pPr>
            <a:r>
              <a:rPr lang="en-IN" sz="1700" dirty="0">
                <a:effectLst/>
                <a:latin typeface="+mj-lt"/>
                <a:ea typeface="Calibri" panose="020F0502020204030204" pitchFamily="34" charset="0"/>
                <a:cs typeface="Times New Roman" panose="02020603050405020304" pitchFamily="18" charset="0"/>
              </a:rPr>
              <a:t>	In this project, we designed an Arduino based Real Time Clock with alarm. A Real Time Clock </a:t>
            </a:r>
            <a:r>
              <a:rPr lang="en-IN" sz="1700" dirty="0">
                <a:latin typeface="+mj-lt"/>
                <a:ea typeface="Calibri" panose="020F0502020204030204" pitchFamily="34" charset="0"/>
                <a:cs typeface="Times New Roman" panose="02020603050405020304" pitchFamily="18" charset="0"/>
              </a:rPr>
              <a:t>or RTC is a battery powered clock that measures time even when there is no external power or the microcontroller is reprogrammed. An RTC displays clock and calendar with all time functions. One of the frequently used             RTC IC/s DS3231 is used in this project along with Arduino. </a:t>
            </a:r>
            <a:r>
              <a:rPr lang="en-IN" sz="1700" dirty="0">
                <a:effectLst/>
                <a:latin typeface="+mj-lt"/>
                <a:ea typeface="Calibri" panose="020F0502020204030204" pitchFamily="34" charset="0"/>
                <a:cs typeface="Times New Roman" panose="02020603050405020304" pitchFamily="18" charset="0"/>
              </a:rPr>
              <a:t>The main Aim of this project is to create a real time clock along with alarm feature. We used three major components which are IC RTC DS3231, Arduino Uno Board, and 16x2 LCD modules. Here Arduino is used for reading time from </a:t>
            </a:r>
            <a:r>
              <a:rPr lang="en-IN" sz="1700" dirty="0">
                <a:latin typeface="+mj-lt"/>
                <a:ea typeface="Calibri" panose="020F0502020204030204" pitchFamily="34" charset="0"/>
                <a:cs typeface="Times New Roman" panose="02020603050405020304" pitchFamily="18" charset="0"/>
              </a:rPr>
              <a:t>DS</a:t>
            </a:r>
            <a:r>
              <a:rPr lang="en-IN" sz="1700" dirty="0">
                <a:effectLst/>
                <a:latin typeface="+mj-lt"/>
                <a:ea typeface="Calibri" panose="020F0502020204030204" pitchFamily="34" charset="0"/>
                <a:cs typeface="Times New Roman" panose="02020603050405020304" pitchFamily="18" charset="0"/>
              </a:rPr>
              <a:t>3231 and display it on 16x2 LCD. DS3231 sends time/date  to Arduino. A buzzer is also used for alarm indication, which beeps when alarm is activated. Here, the code is designed in a way such that when the set alarm time is equals to </a:t>
            </a:r>
            <a:r>
              <a:rPr lang="en-IN" sz="1700" dirty="0">
                <a:latin typeface="+mj-lt"/>
                <a:ea typeface="Calibri" panose="020F0502020204030204" pitchFamily="34" charset="0"/>
                <a:cs typeface="Times New Roman" panose="02020603050405020304" pitchFamily="18" charset="0"/>
              </a:rPr>
              <a:t>clock time</a:t>
            </a:r>
            <a:r>
              <a:rPr lang="en-IN" sz="1700" dirty="0">
                <a:effectLst/>
                <a:latin typeface="+mj-lt"/>
                <a:ea typeface="Calibri" panose="020F0502020204030204" pitchFamily="34" charset="0"/>
                <a:cs typeface="Times New Roman" panose="02020603050405020304" pitchFamily="18" charset="0"/>
              </a:rPr>
              <a:t> then the buzzer is switched on for predetermined time. </a:t>
            </a:r>
            <a:r>
              <a:rPr lang="en-IN" sz="1700" dirty="0">
                <a:latin typeface="+mj-lt"/>
                <a:ea typeface="Calibri" panose="020F0502020204030204" pitchFamily="34" charset="0"/>
                <a:cs typeface="Times New Roman" panose="02020603050405020304" pitchFamily="18" charset="0"/>
              </a:rPr>
              <a:t>S</a:t>
            </a:r>
            <a:r>
              <a:rPr lang="en-IN" sz="1700" dirty="0">
                <a:effectLst/>
                <a:latin typeface="+mj-lt"/>
                <a:ea typeface="Calibri" panose="020F0502020204030204" pitchFamily="34" charset="0"/>
                <a:cs typeface="Times New Roman" panose="02020603050405020304" pitchFamily="18" charset="0"/>
              </a:rPr>
              <a:t>o, the buzzer will be activated and the bell will be ringing for 1 minute from the instant it is activated and simultaneously LCD screen will display the time and date. There is a provision to change the </a:t>
            </a:r>
            <a:r>
              <a:rPr lang="en-IN" sz="1700" dirty="0">
                <a:latin typeface="+mj-lt"/>
                <a:ea typeface="Calibri" panose="020F0502020204030204" pitchFamily="34" charset="0"/>
                <a:cs typeface="Times New Roman" panose="02020603050405020304" pitchFamily="18" charset="0"/>
              </a:rPr>
              <a:t>a</a:t>
            </a:r>
            <a:r>
              <a:rPr lang="en-IN" sz="1700" dirty="0">
                <a:effectLst/>
                <a:latin typeface="+mj-lt"/>
                <a:ea typeface="Calibri" panose="020F0502020204030204" pitchFamily="34" charset="0"/>
                <a:cs typeface="Times New Roman" panose="02020603050405020304" pitchFamily="18" charset="0"/>
              </a:rPr>
              <a:t>larm time so that it can be reused again and again. </a:t>
            </a:r>
          </a:p>
          <a:p>
            <a:r>
              <a:rPr lang="en-IN" sz="1700" b="1" i="1" dirty="0">
                <a:solidFill>
                  <a:srgbClr val="000000"/>
                </a:solidFill>
                <a:effectLst/>
                <a:latin typeface="+mj-lt"/>
                <a:ea typeface="Calibri" panose="020F0502020204030204" pitchFamily="34" charset="0"/>
              </a:rPr>
              <a:t>   </a:t>
            </a:r>
            <a:endParaRPr lang="en-IN" sz="1700" dirty="0">
              <a:solidFill>
                <a:srgbClr val="000000"/>
              </a:solidFill>
              <a:effectLst/>
              <a:latin typeface="+mj-lt"/>
              <a:ea typeface="Calibri" panose="020F0502020204030204" pitchFamily="34" charset="0"/>
            </a:endParaRPr>
          </a:p>
        </p:txBody>
      </p:sp>
    </p:spTree>
    <p:extLst>
      <p:ext uri="{BB962C8B-B14F-4D97-AF65-F5344CB8AC3E}">
        <p14:creationId xmlns:p14="http://schemas.microsoft.com/office/powerpoint/2010/main" xmlns="" val="961280155"/>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xmlns="" id="{0322E9D4-C9FC-4382-9C71-473B8C055182}"/>
              </a:ext>
            </a:extLst>
          </p:cNvPr>
          <p:cNvSpPr/>
          <p:nvPr/>
        </p:nvSpPr>
        <p:spPr>
          <a:xfrm>
            <a:off x="3672396" y="818235"/>
            <a:ext cx="4083728" cy="550631"/>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a:lstStyle/>
          <a:p>
            <a:pPr algn="ctr"/>
            <a:r>
              <a:rPr lang="en-IN" sz="2400" b="1" dirty="0">
                <a:latin typeface="Times New Roman" panose="02020603050405020304" pitchFamily="18" charset="0"/>
                <a:cs typeface="Times New Roman" panose="02020603050405020304" pitchFamily="18" charset="0"/>
              </a:rPr>
              <a:t>INTRODUCTION</a:t>
            </a:r>
          </a:p>
        </p:txBody>
      </p:sp>
      <p:sp>
        <p:nvSpPr>
          <p:cNvPr id="4" name="Rectangle 3"/>
          <p:cNvSpPr/>
          <p:nvPr/>
        </p:nvSpPr>
        <p:spPr>
          <a:xfrm>
            <a:off x="1489166" y="1724296"/>
            <a:ext cx="9339943" cy="4247317"/>
          </a:xfrm>
          <a:prstGeom prst="rect">
            <a:avLst/>
          </a:prstGeom>
        </p:spPr>
        <p:txBody>
          <a:bodyPr wrap="square">
            <a:spAutoFit/>
          </a:bodyPr>
          <a:lstStyle/>
          <a:p>
            <a:pPr algn="just">
              <a:lnSpc>
                <a:spcPct val="150000"/>
              </a:lnSpc>
              <a:buFont typeface="Wingdings" pitchFamily="2" charset="2"/>
              <a:buChar char="Ø"/>
            </a:pPr>
            <a:r>
              <a:rPr lang="en-US" sz="2000" dirty="0"/>
              <a:t>This project is aimed to create a real time clock with alarming feature.</a:t>
            </a:r>
          </a:p>
          <a:p>
            <a:pPr algn="just">
              <a:lnSpc>
                <a:spcPct val="150000"/>
              </a:lnSpc>
              <a:buFont typeface="Wingdings" pitchFamily="2" charset="2"/>
              <a:buChar char="Ø"/>
            </a:pPr>
            <a:r>
              <a:rPr lang="en-US" sz="2000" dirty="0"/>
              <a:t>It is a </a:t>
            </a:r>
            <a:r>
              <a:rPr lang="en-US" sz="2000" spc="-35" dirty="0">
                <a:cs typeface="Times New Roman"/>
              </a:rPr>
              <a:t>Automatic </a:t>
            </a:r>
            <a:r>
              <a:rPr lang="en-US" sz="2000" spc="-20" dirty="0">
                <a:cs typeface="Times New Roman"/>
              </a:rPr>
              <a:t>Electronic </a:t>
            </a:r>
            <a:r>
              <a:rPr lang="en-US" sz="2000" spc="-45" dirty="0">
                <a:cs typeface="Times New Roman"/>
              </a:rPr>
              <a:t>Circuit consisting of </a:t>
            </a:r>
            <a:r>
              <a:rPr lang="en-US" sz="2000" spc="-80" dirty="0" smtClean="0">
                <a:cs typeface="Times New Roman"/>
              </a:rPr>
              <a:t>several </a:t>
            </a:r>
            <a:r>
              <a:rPr lang="en-US" sz="2000" dirty="0">
                <a:cs typeface="Times New Roman"/>
              </a:rPr>
              <a:t>components l</a:t>
            </a:r>
            <a:r>
              <a:rPr lang="en-US" sz="2000" spc="-85" dirty="0">
                <a:cs typeface="Times New Roman"/>
              </a:rPr>
              <a:t>ike </a:t>
            </a:r>
            <a:r>
              <a:rPr lang="en-US" sz="2000" spc="-60" dirty="0">
                <a:cs typeface="Times New Roman"/>
              </a:rPr>
              <a:t>Buzzer, LCD, </a:t>
            </a:r>
            <a:r>
              <a:rPr lang="en-US" sz="2000" spc="-45" dirty="0">
                <a:cs typeface="Times New Roman"/>
              </a:rPr>
              <a:t>Switches etc</a:t>
            </a:r>
            <a:r>
              <a:rPr lang="en-US" sz="2000" spc="-30" dirty="0">
                <a:cs typeface="Times New Roman"/>
              </a:rPr>
              <a:t>. All </a:t>
            </a:r>
            <a:r>
              <a:rPr lang="en-US" sz="2000" spc="-30" dirty="0" smtClean="0">
                <a:cs typeface="Times New Roman"/>
              </a:rPr>
              <a:t>these</a:t>
            </a:r>
            <a:r>
              <a:rPr lang="en-US" sz="2000" spc="-100" dirty="0" smtClean="0">
                <a:cs typeface="Times New Roman"/>
              </a:rPr>
              <a:t> </a:t>
            </a:r>
            <a:r>
              <a:rPr lang="en-US" sz="2000" spc="-5" dirty="0">
                <a:cs typeface="Times New Roman"/>
              </a:rPr>
              <a:t>components </a:t>
            </a:r>
            <a:r>
              <a:rPr lang="en-US" sz="2000" spc="-45" dirty="0">
                <a:cs typeface="Times New Roman"/>
              </a:rPr>
              <a:t>are </a:t>
            </a:r>
            <a:r>
              <a:rPr lang="en-US" sz="2000" spc="-25" dirty="0">
                <a:cs typeface="Times New Roman"/>
              </a:rPr>
              <a:t>controlled </a:t>
            </a:r>
            <a:r>
              <a:rPr lang="en-US" sz="2000" spc="-85" dirty="0" smtClean="0">
                <a:cs typeface="Times New Roman"/>
              </a:rPr>
              <a:t>by </a:t>
            </a:r>
            <a:r>
              <a:rPr lang="en-US" sz="2000" spc="-85" dirty="0">
                <a:cs typeface="Times New Roman"/>
              </a:rPr>
              <a:t>a </a:t>
            </a:r>
            <a:r>
              <a:rPr lang="en-US" sz="2000" spc="-30" dirty="0">
                <a:cs typeface="Times New Roman"/>
              </a:rPr>
              <a:t>Microcontroller </a:t>
            </a:r>
            <a:r>
              <a:rPr lang="en-US" sz="2000" spc="-45" dirty="0">
                <a:cs typeface="Times New Roman"/>
              </a:rPr>
              <a:t>which </a:t>
            </a:r>
            <a:r>
              <a:rPr lang="en-US" sz="2000" spc="-35" dirty="0">
                <a:cs typeface="Times New Roman"/>
              </a:rPr>
              <a:t>has </a:t>
            </a:r>
            <a:r>
              <a:rPr lang="en-US" sz="2000" spc="-15" dirty="0">
                <a:cs typeface="Times New Roman"/>
              </a:rPr>
              <a:t>been </a:t>
            </a:r>
            <a:r>
              <a:rPr lang="en-US" sz="2000" spc="-20" dirty="0">
                <a:cs typeface="Times New Roman"/>
              </a:rPr>
              <a:t>programmed </a:t>
            </a:r>
            <a:r>
              <a:rPr lang="en-US" sz="2000" spc="-15" dirty="0">
                <a:cs typeface="Times New Roman"/>
              </a:rPr>
              <a:t>before.</a:t>
            </a:r>
          </a:p>
          <a:p>
            <a:pPr algn="just">
              <a:lnSpc>
                <a:spcPct val="150000"/>
              </a:lnSpc>
              <a:buFont typeface="Wingdings" pitchFamily="2" charset="2"/>
              <a:buChar char="Ø"/>
            </a:pPr>
            <a:r>
              <a:rPr lang="en-US" sz="2000" dirty="0">
                <a:cs typeface="Times New Roman"/>
              </a:rPr>
              <a:t>The </a:t>
            </a:r>
            <a:r>
              <a:rPr lang="en-US" sz="2000" spc="-40" dirty="0">
                <a:cs typeface="Times New Roman"/>
              </a:rPr>
              <a:t>main </a:t>
            </a:r>
            <a:r>
              <a:rPr lang="en-US" sz="2000" spc="-25" dirty="0">
                <a:cs typeface="Times New Roman"/>
              </a:rPr>
              <a:t>controller </a:t>
            </a:r>
            <a:r>
              <a:rPr lang="en-US" sz="2000" spc="-20" dirty="0">
                <a:cs typeface="Times New Roman"/>
              </a:rPr>
              <a:t>Unit </a:t>
            </a:r>
            <a:r>
              <a:rPr lang="en-US" sz="2000" dirty="0">
                <a:cs typeface="Times New Roman"/>
              </a:rPr>
              <a:t>of the </a:t>
            </a:r>
            <a:r>
              <a:rPr lang="en-US" sz="2000" spc="-65" dirty="0">
                <a:cs typeface="Times New Roman"/>
              </a:rPr>
              <a:t>System </a:t>
            </a:r>
            <a:r>
              <a:rPr lang="en-US" sz="2000" spc="-75" dirty="0">
                <a:cs typeface="Times New Roman"/>
              </a:rPr>
              <a:t>is </a:t>
            </a:r>
            <a:r>
              <a:rPr lang="en-US" sz="2000" spc="-50" dirty="0">
                <a:cs typeface="Times New Roman"/>
              </a:rPr>
              <a:t>RTC (</a:t>
            </a:r>
            <a:r>
              <a:rPr lang="en-US" sz="2000" dirty="0"/>
              <a:t>Real Time Clock) </a:t>
            </a:r>
            <a:r>
              <a:rPr lang="en-US" sz="2000" spc="-50" dirty="0">
                <a:cs typeface="Times New Roman"/>
              </a:rPr>
              <a:t>module</a:t>
            </a:r>
            <a:r>
              <a:rPr lang="en-US" sz="2000" dirty="0"/>
              <a:t>. RTC modules are simply TIME and DATE remembering systems which have battery setup which in the absence of external power keeps the module running.</a:t>
            </a:r>
            <a:r>
              <a:rPr lang="en-US" sz="2000" spc="-50" dirty="0">
                <a:cs typeface="Times New Roman"/>
              </a:rPr>
              <a:t> </a:t>
            </a:r>
          </a:p>
          <a:p>
            <a:pPr algn="just">
              <a:lnSpc>
                <a:spcPct val="150000"/>
              </a:lnSpc>
              <a:buFont typeface="Wingdings" pitchFamily="2" charset="2"/>
              <a:buChar char="Ø"/>
            </a:pPr>
            <a:r>
              <a:rPr lang="en-US" sz="2000" spc="-80" dirty="0">
                <a:cs typeface="Times New Roman"/>
              </a:rPr>
              <a:t>Several push buttons are used to set time for the alarm. Various tasks of push buttons are to set the hour, minute and to reset </a:t>
            </a:r>
          </a:p>
        </p:txBody>
      </p:sp>
    </p:spTree>
    <p:extLst>
      <p:ext uri="{BB962C8B-B14F-4D97-AF65-F5344CB8AC3E}">
        <p14:creationId xmlns:p14="http://schemas.microsoft.com/office/powerpoint/2010/main" xmlns="" val="389022871"/>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1F6850-EE0B-47FE-BBBD-3B201053C8A7}"/>
              </a:ext>
            </a:extLst>
          </p:cNvPr>
          <p:cNvSpPr>
            <a:spLocks noGrp="1"/>
          </p:cNvSpPr>
          <p:nvPr>
            <p:ph type="title"/>
          </p:nvPr>
        </p:nvSpPr>
        <p:spPr/>
        <p:txBody>
          <a:bodyPr/>
          <a:lstStyle/>
          <a:p>
            <a:r>
              <a:rPr lang="en-GB" dirty="0"/>
              <a:t>LITERATURE </a:t>
            </a:r>
            <a:r>
              <a:rPr lang="en-GB" dirty="0" smtClean="0"/>
              <a:t>SURVEY</a:t>
            </a:r>
            <a:endParaRPr lang="en-GB" dirty="0"/>
          </a:p>
        </p:txBody>
      </p:sp>
      <p:sp>
        <p:nvSpPr>
          <p:cNvPr id="3" name="Content Placeholder 2">
            <a:extLst>
              <a:ext uri="{FF2B5EF4-FFF2-40B4-BE49-F238E27FC236}">
                <a16:creationId xmlns:a16="http://schemas.microsoft.com/office/drawing/2014/main" xmlns="" id="{DCB3D935-9F83-4D51-9A14-B1490A06CB96}"/>
              </a:ext>
            </a:extLst>
          </p:cNvPr>
          <p:cNvSpPr>
            <a:spLocks noGrp="1"/>
          </p:cNvSpPr>
          <p:nvPr>
            <p:ph idx="1"/>
          </p:nvPr>
        </p:nvSpPr>
        <p:spPr>
          <a:xfrm>
            <a:off x="1295401" y="2556931"/>
            <a:ext cx="9741194" cy="3524891"/>
          </a:xfrm>
        </p:spPr>
        <p:txBody>
          <a:bodyPr/>
          <a:lstStyle/>
          <a:p>
            <a:r>
              <a:rPr lang="en-GB" dirty="0"/>
              <a:t>Existing System</a:t>
            </a:r>
          </a:p>
          <a:p>
            <a:pPr marL="0" indent="0" algn="just">
              <a:buNone/>
            </a:pPr>
            <a:r>
              <a:rPr lang="en-US" dirty="0"/>
              <a:t>		</a:t>
            </a:r>
            <a:r>
              <a:rPr lang="en-US" sz="1800" dirty="0"/>
              <a:t>Most of the digital clocks are of very high price and low quality. Many of those cannot provide the time accurately for longer period as those are designed with timer IC’s like 555 timer. Again some digital clocks loss their data whenever the power supply shuts down. </a:t>
            </a:r>
          </a:p>
          <a:p>
            <a:r>
              <a:rPr lang="en-US" dirty="0"/>
              <a:t>Proposed System</a:t>
            </a:r>
          </a:p>
          <a:p>
            <a:pPr marL="0" indent="0" algn="just">
              <a:buNone/>
            </a:pPr>
            <a:r>
              <a:rPr lang="en-US" dirty="0"/>
              <a:t>	</a:t>
            </a:r>
            <a:r>
              <a:rPr lang="en-US" sz="1800" dirty="0"/>
              <a:t>The proposed system consists of the RTC module which has its internal battery running even though there is no power supply there by providing the exact time accurately.</a:t>
            </a:r>
            <a:endParaRPr lang="en-GB" sz="1800" dirty="0"/>
          </a:p>
          <a:p>
            <a:pPr marL="457200" lvl="1" indent="0">
              <a:buNone/>
            </a:pPr>
            <a:endParaRPr lang="en-GB" dirty="0"/>
          </a:p>
        </p:txBody>
      </p:sp>
    </p:spTree>
    <p:extLst>
      <p:ext uri="{BB962C8B-B14F-4D97-AF65-F5344CB8AC3E}">
        <p14:creationId xmlns:p14="http://schemas.microsoft.com/office/powerpoint/2010/main" xmlns="" val="679682069"/>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F8F9E1-FC59-4D08-B559-1B0D02767237}"/>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xmlns="" id="{E77B9A02-9994-4A95-99D8-CE2046E9AB9A}"/>
              </a:ext>
            </a:extLst>
          </p:cNvPr>
          <p:cNvSpPr>
            <a:spLocks noGrp="1"/>
          </p:cNvSpPr>
          <p:nvPr>
            <p:ph idx="1"/>
          </p:nvPr>
        </p:nvSpPr>
        <p:spPr/>
        <p:txBody>
          <a:bodyPr/>
          <a:lstStyle/>
          <a:p>
            <a:r>
              <a:rPr lang="en-GB" dirty="0"/>
              <a:t>This system cannot store the history of all past alarms.</a:t>
            </a:r>
          </a:p>
          <a:p>
            <a:r>
              <a:rPr lang="en-GB" dirty="0"/>
              <a:t>Use of Push buttons in this system is not so easily understandable.</a:t>
            </a:r>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xmlns="" val="3510047136"/>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xmlns="" id="{ED858FFE-8502-4BB4-9B40-0FD5951D5B20}"/>
              </a:ext>
            </a:extLst>
          </p:cNvPr>
          <p:cNvSpPr/>
          <p:nvPr/>
        </p:nvSpPr>
        <p:spPr>
          <a:xfrm>
            <a:off x="3672396" y="818235"/>
            <a:ext cx="4083728" cy="550631"/>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a:lstStyle/>
          <a:p>
            <a:pPr algn="ctr"/>
            <a:r>
              <a:rPr lang="en-IN" sz="2400" b="1" dirty="0">
                <a:latin typeface="Times New Roman" panose="02020603050405020304" pitchFamily="18" charset="0"/>
                <a:cs typeface="Times New Roman" panose="02020603050405020304" pitchFamily="18" charset="0"/>
              </a:rPr>
              <a:t>BLOCK DIAGRAM</a:t>
            </a:r>
          </a:p>
        </p:txBody>
      </p:sp>
      <p:pic>
        <p:nvPicPr>
          <p:cNvPr id="1026" name="Picture 2"/>
          <p:cNvPicPr>
            <a:picLocks noChangeAspect="1" noChangeArrowheads="1"/>
          </p:cNvPicPr>
          <p:nvPr/>
        </p:nvPicPr>
        <p:blipFill>
          <a:blip r:embed="rId2" cstate="print"/>
          <a:srcRect l="5230"/>
          <a:stretch>
            <a:fillRect/>
          </a:stretch>
        </p:blipFill>
        <p:spPr bwMode="auto">
          <a:xfrm>
            <a:off x="2690949" y="1674087"/>
            <a:ext cx="6400800" cy="4371975"/>
          </a:xfrm>
          <a:prstGeom prst="rect">
            <a:avLst/>
          </a:prstGeom>
          <a:noFill/>
          <a:ln w="9525">
            <a:noFill/>
            <a:miter lim="800000"/>
            <a:headEnd/>
            <a:tailEnd/>
          </a:ln>
          <a:effectLst/>
        </p:spPr>
      </p:pic>
      <p:sp>
        <p:nvSpPr>
          <p:cNvPr id="6" name="TextBox 5"/>
          <p:cNvSpPr txBox="1"/>
          <p:nvPr/>
        </p:nvSpPr>
        <p:spPr>
          <a:xfrm>
            <a:off x="5316582" y="2181497"/>
            <a:ext cx="783772" cy="338554"/>
          </a:xfrm>
          <a:prstGeom prst="rect">
            <a:avLst/>
          </a:prstGeom>
          <a:noFill/>
        </p:spPr>
        <p:txBody>
          <a:bodyPr wrap="square" rtlCol="0">
            <a:spAutoFit/>
          </a:bodyPr>
          <a:lstStyle/>
          <a:p>
            <a:r>
              <a:rPr lang="en-US" sz="1600" b="1" dirty="0" smtClean="0"/>
              <a:t>(LCD)</a:t>
            </a:r>
            <a:endParaRPr lang="en-US" sz="1600" b="1" dirty="0"/>
          </a:p>
        </p:txBody>
      </p:sp>
      <p:sp>
        <p:nvSpPr>
          <p:cNvPr id="8" name="TextBox 7"/>
          <p:cNvSpPr txBox="1"/>
          <p:nvPr/>
        </p:nvSpPr>
        <p:spPr>
          <a:xfrm>
            <a:off x="2808515" y="4389120"/>
            <a:ext cx="1208985" cy="369332"/>
          </a:xfrm>
          <a:prstGeom prst="rect">
            <a:avLst/>
          </a:prstGeom>
          <a:noFill/>
        </p:spPr>
        <p:txBody>
          <a:bodyPr wrap="none" rtlCol="0">
            <a:spAutoFit/>
          </a:bodyPr>
          <a:lstStyle/>
          <a:p>
            <a:r>
              <a:rPr lang="en-US" b="1" dirty="0" smtClean="0">
                <a:solidFill>
                  <a:schemeClr val="bg1"/>
                </a:solidFill>
              </a:rPr>
              <a:t>(Switches)</a:t>
            </a:r>
            <a:endParaRPr lang="en-US" b="1" dirty="0">
              <a:solidFill>
                <a:schemeClr val="bg1"/>
              </a:solidFill>
            </a:endParaRPr>
          </a:p>
        </p:txBody>
      </p:sp>
    </p:spTree>
    <p:extLst>
      <p:ext uri="{BB962C8B-B14F-4D97-AF65-F5344CB8AC3E}">
        <p14:creationId xmlns:p14="http://schemas.microsoft.com/office/powerpoint/2010/main" xmlns="" val="3313071637"/>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6">
            <a:extLst>
              <a:ext uri="{FF2B5EF4-FFF2-40B4-BE49-F238E27FC236}">
                <a16:creationId xmlns:a16="http://schemas.microsoft.com/office/drawing/2014/main" xmlns="" id="{ED858FFE-8502-4BB4-9B40-0FD5951D5B20}"/>
              </a:ext>
            </a:extLst>
          </p:cNvPr>
          <p:cNvSpPr/>
          <p:nvPr/>
        </p:nvSpPr>
        <p:spPr>
          <a:xfrm>
            <a:off x="3069771" y="1118681"/>
            <a:ext cx="6400800" cy="550631"/>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2">
              <a:hueOff val="0"/>
              <a:satOff val="0"/>
              <a:lumOff val="0"/>
              <a:alphaOff val="0"/>
            </a:schemeClr>
          </a:fillRef>
          <a:effectRef idx="1">
            <a:schemeClr val="accent2">
              <a:hueOff val="0"/>
              <a:satOff val="0"/>
              <a:lumOff val="0"/>
              <a:alphaOff val="0"/>
            </a:schemeClr>
          </a:effectRef>
          <a:fontRef idx="minor">
            <a:schemeClr val="dk1"/>
          </a:fontRef>
        </p:style>
        <p:txBody>
          <a:bodyPr/>
          <a:lstStyle/>
          <a:p>
            <a:pPr algn="ctr"/>
            <a:r>
              <a:rPr lang="en-IN" sz="2400" b="1" dirty="0" smtClean="0">
                <a:latin typeface="Times New Roman" panose="02020603050405020304" pitchFamily="18" charset="0"/>
                <a:cs typeface="Times New Roman" panose="02020603050405020304" pitchFamily="18" charset="0"/>
              </a:rPr>
              <a:t>DESCRIPTION OF BLOCK </a:t>
            </a:r>
            <a:r>
              <a:rPr lang="en-IN" sz="2400" b="1" dirty="0">
                <a:latin typeface="Times New Roman" panose="02020603050405020304" pitchFamily="18" charset="0"/>
                <a:cs typeface="Times New Roman" panose="02020603050405020304" pitchFamily="18" charset="0"/>
              </a:rPr>
              <a:t>DIAGRAM</a:t>
            </a:r>
          </a:p>
        </p:txBody>
      </p:sp>
      <p:sp>
        <p:nvSpPr>
          <p:cNvPr id="5" name="Rectangle 4"/>
          <p:cNvSpPr/>
          <p:nvPr/>
        </p:nvSpPr>
        <p:spPr>
          <a:xfrm>
            <a:off x="1489166" y="1724296"/>
            <a:ext cx="9496697" cy="3000821"/>
          </a:xfrm>
          <a:prstGeom prst="rect">
            <a:avLst/>
          </a:prstGeom>
        </p:spPr>
        <p:txBody>
          <a:bodyPr wrap="square">
            <a:spAutoFit/>
          </a:bodyPr>
          <a:lstStyle/>
          <a:p>
            <a:pPr algn="just">
              <a:lnSpc>
                <a:spcPct val="150000"/>
              </a:lnSpc>
              <a:buFont typeface="Wingdings" pitchFamily="2" charset="2"/>
              <a:buChar char="Ø"/>
            </a:pPr>
            <a:endParaRPr lang="en-US" sz="2100" dirty="0" smtClean="0">
              <a:latin typeface="Garamond" pitchFamily="18" charset="0"/>
            </a:endParaRPr>
          </a:p>
          <a:p>
            <a:pPr algn="just">
              <a:lnSpc>
                <a:spcPct val="150000"/>
              </a:lnSpc>
              <a:buFont typeface="Wingdings" pitchFamily="2" charset="2"/>
              <a:buChar char="Ø"/>
            </a:pPr>
            <a:r>
              <a:rPr lang="en-US" sz="2100" dirty="0" smtClean="0">
                <a:latin typeface="Garamond" pitchFamily="18" charset="0"/>
              </a:rPr>
              <a:t>The power supply to the system is provided by the lithium battery </a:t>
            </a:r>
          </a:p>
          <a:p>
            <a:pPr algn="just">
              <a:lnSpc>
                <a:spcPct val="150000"/>
              </a:lnSpc>
              <a:buFont typeface="Wingdings" pitchFamily="2" charset="2"/>
              <a:buChar char="Ø"/>
            </a:pPr>
            <a:r>
              <a:rPr lang="en-US" sz="2100" dirty="0" smtClean="0">
                <a:latin typeface="Garamond" pitchFamily="18" charset="0"/>
              </a:rPr>
              <a:t>All the components i.e. RTC module, LCD, Buzzer, Push buttons, Battery are connected to the </a:t>
            </a:r>
            <a:r>
              <a:rPr lang="en-US" sz="2100" dirty="0" err="1" smtClean="0">
                <a:latin typeface="Garamond" pitchFamily="18" charset="0"/>
              </a:rPr>
              <a:t>Arduino</a:t>
            </a:r>
            <a:r>
              <a:rPr lang="en-US" sz="2100" dirty="0" smtClean="0">
                <a:latin typeface="Garamond" pitchFamily="18" charset="0"/>
              </a:rPr>
              <a:t> board.</a:t>
            </a:r>
          </a:p>
          <a:p>
            <a:pPr algn="just">
              <a:lnSpc>
                <a:spcPct val="150000"/>
              </a:lnSpc>
              <a:buFont typeface="Wingdings" pitchFamily="2" charset="2"/>
              <a:buChar char="Ø"/>
            </a:pPr>
            <a:r>
              <a:rPr lang="en-US" sz="2100" dirty="0" smtClean="0">
                <a:latin typeface="Garamond" pitchFamily="18" charset="0"/>
              </a:rPr>
              <a:t>LCD is used to display the date, time and temperature which is intern connected to the I2C adapter. Buzzer is used for producing the alarm sound.</a:t>
            </a:r>
            <a:endParaRPr lang="en-US" sz="2100" dirty="0">
              <a:latin typeface="Garamond" pitchFamily="18" charset="0"/>
            </a:endParaRPr>
          </a:p>
        </p:txBody>
      </p:sp>
    </p:spTree>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xmlns="" id="{82474C15-7742-4C5A-BA63-81070DB86F17}"/>
              </a:ext>
            </a:extLst>
          </p:cNvPr>
          <p:cNvGraphicFramePr/>
          <p:nvPr>
            <p:extLst>
              <p:ext uri="{D42A27DB-BD31-4B8C-83A1-F6EECF244321}">
                <p14:modId xmlns:p14="http://schemas.microsoft.com/office/powerpoint/2010/main" xmlns="" val="2472604888"/>
              </p:ext>
            </p:extLst>
          </p:nvPr>
        </p:nvGraphicFramePr>
        <p:xfrm>
          <a:off x="4043238" y="841052"/>
          <a:ext cx="4088708" cy="40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xmlns="" id="{80F2F6D1-FF8F-416C-BB54-E3CFC129D2F9}"/>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1071516" y="1553591"/>
            <a:ext cx="9658350" cy="4651899"/>
          </a:xfrm>
          <a:prstGeom prst="rect">
            <a:avLst/>
          </a:prstGeom>
        </p:spPr>
      </p:pic>
      <p:sp>
        <p:nvSpPr>
          <p:cNvPr id="4" name="TextBox 3"/>
          <p:cNvSpPr txBox="1"/>
          <p:nvPr/>
        </p:nvSpPr>
        <p:spPr>
          <a:xfrm>
            <a:off x="1802675" y="5368834"/>
            <a:ext cx="1466235" cy="369332"/>
          </a:xfrm>
          <a:prstGeom prst="rect">
            <a:avLst/>
          </a:prstGeom>
          <a:noFill/>
        </p:spPr>
        <p:txBody>
          <a:bodyPr wrap="none" rtlCol="0">
            <a:spAutoFit/>
          </a:bodyPr>
          <a:lstStyle/>
          <a:p>
            <a:r>
              <a:rPr lang="en-US" b="1" dirty="0" smtClean="0"/>
              <a:t>RTC Module</a:t>
            </a:r>
            <a:endParaRPr lang="en-US" b="1" dirty="0"/>
          </a:p>
        </p:txBody>
      </p:sp>
      <p:sp>
        <p:nvSpPr>
          <p:cNvPr id="6" name="TextBox 5"/>
          <p:cNvSpPr txBox="1"/>
          <p:nvPr/>
        </p:nvSpPr>
        <p:spPr>
          <a:xfrm>
            <a:off x="8543108" y="5865223"/>
            <a:ext cx="1423788" cy="369332"/>
          </a:xfrm>
          <a:prstGeom prst="rect">
            <a:avLst/>
          </a:prstGeom>
          <a:noFill/>
        </p:spPr>
        <p:txBody>
          <a:bodyPr wrap="none" rtlCol="0">
            <a:spAutoFit/>
          </a:bodyPr>
          <a:lstStyle/>
          <a:p>
            <a:r>
              <a:rPr lang="en-US" b="1" dirty="0" smtClean="0"/>
              <a:t>LCD display</a:t>
            </a:r>
            <a:endParaRPr lang="en-US" b="1" dirty="0"/>
          </a:p>
        </p:txBody>
      </p:sp>
      <p:sp>
        <p:nvSpPr>
          <p:cNvPr id="7" name="TextBox 6"/>
          <p:cNvSpPr txBox="1"/>
          <p:nvPr/>
        </p:nvSpPr>
        <p:spPr>
          <a:xfrm>
            <a:off x="7759337" y="2455817"/>
            <a:ext cx="873188" cy="369332"/>
          </a:xfrm>
          <a:prstGeom prst="rect">
            <a:avLst/>
          </a:prstGeom>
          <a:noFill/>
        </p:spPr>
        <p:txBody>
          <a:bodyPr wrap="none" rtlCol="0">
            <a:spAutoFit/>
          </a:bodyPr>
          <a:lstStyle/>
          <a:p>
            <a:r>
              <a:rPr lang="en-US" b="1" dirty="0" smtClean="0"/>
              <a:t>Buzzer</a:t>
            </a:r>
            <a:endParaRPr lang="en-US" b="1" dirty="0"/>
          </a:p>
        </p:txBody>
      </p:sp>
      <p:sp>
        <p:nvSpPr>
          <p:cNvPr id="8" name="TextBox 7"/>
          <p:cNvSpPr txBox="1"/>
          <p:nvPr/>
        </p:nvSpPr>
        <p:spPr>
          <a:xfrm>
            <a:off x="5264331" y="2024743"/>
            <a:ext cx="1656223" cy="369332"/>
          </a:xfrm>
          <a:prstGeom prst="rect">
            <a:avLst/>
          </a:prstGeom>
          <a:noFill/>
        </p:spPr>
        <p:txBody>
          <a:bodyPr wrap="none" rtlCol="0">
            <a:spAutoFit/>
          </a:bodyPr>
          <a:lstStyle/>
          <a:p>
            <a:r>
              <a:rPr lang="en-US" b="1" dirty="0" err="1" smtClean="0"/>
              <a:t>Arduino</a:t>
            </a:r>
            <a:r>
              <a:rPr lang="en-US" b="1" dirty="0" smtClean="0"/>
              <a:t> UNO </a:t>
            </a:r>
            <a:endParaRPr lang="en-US" b="1" dirty="0"/>
          </a:p>
        </p:txBody>
      </p:sp>
    </p:spTree>
    <p:extLst>
      <p:ext uri="{BB962C8B-B14F-4D97-AF65-F5344CB8AC3E}">
        <p14:creationId xmlns:p14="http://schemas.microsoft.com/office/powerpoint/2010/main" xmlns="" val="2998430835"/>
      </p:ext>
    </p:extLst>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3002</TotalTime>
  <Words>783</Words>
  <Application>Microsoft Office PowerPoint</Application>
  <PresentationFormat>Custom</PresentationFormat>
  <Paragraphs>146</Paragraphs>
  <Slides>26</Slides>
  <Notes>0</Notes>
  <HiddenSlides>0</HiddenSlides>
  <MMClips>1</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28" baseType="lpstr">
      <vt:lpstr>Organic</vt:lpstr>
      <vt:lpstr>Bitmap Image</vt:lpstr>
      <vt:lpstr>ALARM USING REAL TIME CLOCK</vt:lpstr>
      <vt:lpstr>Slide 2</vt:lpstr>
      <vt:lpstr>Slide 3</vt:lpstr>
      <vt:lpstr>Slide 4</vt:lpstr>
      <vt:lpstr>LITERATURE SURVEY</vt:lpstr>
      <vt:lpstr>LIMITATIONS</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ADVANTAGES</vt:lpstr>
      <vt:lpstr>Slide 23</vt:lpstr>
      <vt:lpstr>Slide 24</vt:lpstr>
      <vt:lpstr>Slide 25</vt:lpstr>
      <vt:lpstr>Slide 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sireesha kusetty</dc:creator>
  <cp:lastModifiedBy>DELL</cp:lastModifiedBy>
  <cp:revision>182</cp:revision>
  <dcterms:created xsi:type="dcterms:W3CDTF">2020-12-11T05:47:54Z</dcterms:created>
  <dcterms:modified xsi:type="dcterms:W3CDTF">2021-07-01T16:25:56Z</dcterms:modified>
</cp:coreProperties>
</file>