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873" r:id="rId4"/>
  </p:sldMasterIdLst>
  <p:notesMasterIdLst>
    <p:notesMasterId r:id="rId15"/>
  </p:notesMasterIdLst>
  <p:handoutMasterIdLst>
    <p:handoutMasterId r:id="rId16"/>
  </p:handoutMasterIdLst>
  <p:sldIdLst>
    <p:sldId id="325" r:id="rId5"/>
    <p:sldId id="326" r:id="rId6"/>
    <p:sldId id="327" r:id="rId7"/>
    <p:sldId id="328" r:id="rId8"/>
    <p:sldId id="329" r:id="rId9"/>
    <p:sldId id="331" r:id="rId10"/>
    <p:sldId id="332" r:id="rId11"/>
    <p:sldId id="340" r:id="rId12"/>
    <p:sldId id="338" r:id="rId13"/>
    <p:sldId id="339"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pos="816" userDrawn="1">
          <p15:clr>
            <a:srgbClr val="A4A3A4"/>
          </p15:clr>
        </p15:guide>
        <p15:guide id="2" orient="horz" pos="384"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ED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205" autoAdjust="0"/>
  </p:normalViewPr>
  <p:slideViewPr>
    <p:cSldViewPr snapToGrid="0">
      <p:cViewPr varScale="1">
        <p:scale>
          <a:sx n="80" d="100"/>
          <a:sy n="80" d="100"/>
        </p:scale>
        <p:origin x="58" y="110"/>
      </p:cViewPr>
      <p:guideLst>
        <p:guide pos="816"/>
        <p:guide orient="horz" pos="384"/>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presProps" Target="presProps.xml"/><Relationship Id="rId3" Type="http://schemas.openxmlformats.org/officeDocument/2006/relationships/customXml" Target="../customXml/item3.xml"/><Relationship Id="rId21" Type="http://schemas.openxmlformats.org/officeDocument/2006/relationships/tableStyles" Target="tableStyle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commentAuthors" Target="commentAuthors.xml"/><Relationship Id="rId2" Type="http://schemas.openxmlformats.org/officeDocument/2006/relationships/customXml" Target="../customXml/item2.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4BA57456-157A-C12A-2FEC-91B7B9EE491D}"/>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D9D46761-828E-1508-56BD-BAEADF34862D}"/>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FF95820-84BB-3447-8286-60A51307E7F2}" type="datetimeFigureOut">
              <a:rPr lang="en-US" smtClean="0"/>
              <a:t>4/27/2023</a:t>
            </a:fld>
            <a:endParaRPr lang="en-US" dirty="0"/>
          </a:p>
        </p:txBody>
      </p:sp>
      <p:sp>
        <p:nvSpPr>
          <p:cNvPr id="4" name="Footer Placeholder 3">
            <a:extLst>
              <a:ext uri="{FF2B5EF4-FFF2-40B4-BE49-F238E27FC236}">
                <a16:creationId xmlns:a16="http://schemas.microsoft.com/office/drawing/2014/main" id="{CD428A7E-6B0E-809C-73D1-4B5E2FF471A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789A5AA6-0C5B-430A-E0C4-C90B2F0A1CD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E476440-F66F-F947-8EFC-EA5202ACFD25}" type="slidenum">
              <a:rPr lang="en-US" smtClean="0"/>
              <a:t>‹#›</a:t>
            </a:fld>
            <a:endParaRPr lang="en-US" dirty="0"/>
          </a:p>
        </p:txBody>
      </p:sp>
    </p:spTree>
    <p:extLst>
      <p:ext uri="{BB962C8B-B14F-4D97-AF65-F5344CB8AC3E}">
        <p14:creationId xmlns:p14="http://schemas.microsoft.com/office/powerpoint/2010/main" val="2337117637"/>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C08FC54-6AE4-6A4A-9756-823A0F1BE5A6}" type="datetimeFigureOut">
              <a:rPr lang="en-US" smtClean="0"/>
              <a:t>4/27/2023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B79E9EB-07EB-9D44-9F5A-AB1FBECCDD88}" type="slidenum">
              <a:rPr lang="en-US" smtClean="0"/>
              <a:t>‹#›</a:t>
            </a:fld>
            <a:endParaRPr lang="en-US" dirty="0"/>
          </a:p>
        </p:txBody>
      </p:sp>
    </p:spTree>
    <p:extLst>
      <p:ext uri="{BB962C8B-B14F-4D97-AF65-F5344CB8AC3E}">
        <p14:creationId xmlns:p14="http://schemas.microsoft.com/office/powerpoint/2010/main" val="1546758749"/>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524859681"/>
      </p:ext>
    </p:extLst>
  </p:cSld>
  <p:clrMapOvr>
    <a:masterClrMapping/>
  </p:clrMapOvr>
  <p:hf hd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683906957"/>
      </p:ext>
    </p:extLst>
  </p:cSld>
  <p:clrMapOvr>
    <a:masterClrMapping/>
  </p:clrMapOvr>
  <p:hf hd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1079524983"/>
      </p:ext>
    </p:extLst>
  </p:cSld>
  <p:clrMapOvr>
    <a:masterClrMapping/>
  </p:clrMapOvr>
  <p:hf hd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2739744546"/>
      </p:ext>
    </p:extLst>
  </p:cSld>
  <p:clrMapOvr>
    <a:masterClrMapping/>
  </p:clrMapOvr>
  <p:hf hd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918783648"/>
      </p:ext>
    </p:extLst>
  </p:cSld>
  <p:clrMapOvr>
    <a:masterClrMapping/>
  </p:clrMapOvr>
  <p:hf hd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pPr/>
              <a:t>4/27/2023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3462120793"/>
      </p:ext>
    </p:extLst>
  </p:cSld>
  <p:clrMapOvr>
    <a:masterClrMapping/>
  </p:clrMapOvr>
  <p:hf hd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341785954"/>
      </p:ext>
    </p:extLst>
  </p:cSld>
  <p:clrMapOvr>
    <a:masterClrMapping/>
  </p:clrMapOvr>
  <p:hf hd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3816250788"/>
      </p:ext>
    </p:extLst>
  </p:cSld>
  <p:clrMapOvr>
    <a:masterClrMapping/>
  </p:clrMapOvr>
  <p:hf hd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Slide">
    <p:bg>
      <p:bgPr>
        <a:solidFill>
          <a:schemeClr val="accent2"/>
        </a:solidFill>
        <a:effectLst/>
      </p:bgPr>
    </p:bg>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F51C745E-9B5A-59BF-BF50-4F251E39D58D}"/>
              </a:ext>
            </a:extLst>
          </p:cNvPr>
          <p:cNvSpPr/>
          <p:nvPr userDrawn="1"/>
        </p:nvSpPr>
        <p:spPr>
          <a:xfrm>
            <a:off x="304800" y="266701"/>
            <a:ext cx="11582400" cy="632459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524000" y="6044184"/>
            <a:ext cx="9144000" cy="356616"/>
          </a:xfrm>
        </p:spPr>
        <p:txBody>
          <a:bodyPr/>
          <a:lstStyle>
            <a:lvl1pPr marL="0" indent="0" algn="ctr">
              <a:buNone/>
              <a:defRPr sz="2400" cap="all"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10" name="Picture Placeholder 9">
            <a:extLst>
              <a:ext uri="{FF2B5EF4-FFF2-40B4-BE49-F238E27FC236}">
                <a16:creationId xmlns:a16="http://schemas.microsoft.com/office/drawing/2014/main" id="{F2B4A7EA-9E3F-9CE1-56B5-92F4FDDA6991}"/>
              </a:ext>
            </a:extLst>
          </p:cNvPr>
          <p:cNvSpPr>
            <a:spLocks noGrp="1"/>
          </p:cNvSpPr>
          <p:nvPr>
            <p:ph type="pic" sz="quarter" idx="10"/>
          </p:nvPr>
        </p:nvSpPr>
        <p:spPr>
          <a:xfrm>
            <a:off x="2324100" y="758952"/>
            <a:ext cx="7543800" cy="5029200"/>
          </a:xfrm>
          <a:custGeom>
            <a:avLst/>
            <a:gdLst>
              <a:gd name="connsiteX0" fmla="*/ 3567113 w 7543800"/>
              <a:gd name="connsiteY0" fmla="*/ 4869270 h 5029200"/>
              <a:gd name="connsiteX1" fmla="*/ 3567113 w 7543800"/>
              <a:gd name="connsiteY1" fmla="*/ 4957572 h 5029200"/>
              <a:gd name="connsiteX2" fmla="*/ 3976688 w 7543800"/>
              <a:gd name="connsiteY2" fmla="*/ 4957572 h 5029200"/>
              <a:gd name="connsiteX3" fmla="*/ 3976688 w 7543800"/>
              <a:gd name="connsiteY3" fmla="*/ 4869270 h 5029200"/>
              <a:gd name="connsiteX4" fmla="*/ 0 w 7543800"/>
              <a:gd name="connsiteY4" fmla="*/ 0 h 5029200"/>
              <a:gd name="connsiteX5" fmla="*/ 7543800 w 7543800"/>
              <a:gd name="connsiteY5" fmla="*/ 0 h 5029200"/>
              <a:gd name="connsiteX6" fmla="*/ 7543800 w 7543800"/>
              <a:gd name="connsiteY6" fmla="*/ 5029200 h 5029200"/>
              <a:gd name="connsiteX7" fmla="*/ 0 w 7543800"/>
              <a:gd name="connsiteY7" fmla="*/ 5029200 h 5029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7543800" h="5029200">
                <a:moveTo>
                  <a:pt x="3567113" y="4869270"/>
                </a:moveTo>
                <a:lnTo>
                  <a:pt x="3567113" y="4957572"/>
                </a:lnTo>
                <a:lnTo>
                  <a:pt x="3976688" y="4957572"/>
                </a:lnTo>
                <a:lnTo>
                  <a:pt x="3976688" y="4869270"/>
                </a:lnTo>
                <a:close/>
                <a:moveTo>
                  <a:pt x="0" y="0"/>
                </a:moveTo>
                <a:lnTo>
                  <a:pt x="7543800" y="0"/>
                </a:lnTo>
                <a:lnTo>
                  <a:pt x="7543800" y="5029200"/>
                </a:lnTo>
                <a:lnTo>
                  <a:pt x="0" y="5029200"/>
                </a:lnTo>
                <a:close/>
              </a:path>
            </a:pathLst>
          </a:custGeom>
        </p:spPr>
        <p:txBody>
          <a:bodyPr wrap="square">
            <a:noAutofit/>
          </a:bodyPr>
          <a:lstStyle>
            <a:lvl1pPr marL="0" indent="0" algn="ctr">
              <a:buNone/>
              <a:defRPr/>
            </a:lvl1pPr>
          </a:lstStyle>
          <a:p>
            <a:r>
              <a:rPr lang="en-US"/>
              <a:t>Click icon to add picture</a:t>
            </a:r>
            <a:endParaRPr lang="en-US" dirty="0"/>
          </a:p>
        </p:txBody>
      </p:sp>
      <p:sp>
        <p:nvSpPr>
          <p:cNvPr id="9" name="Title 8">
            <a:extLst>
              <a:ext uri="{FF2B5EF4-FFF2-40B4-BE49-F238E27FC236}">
                <a16:creationId xmlns:a16="http://schemas.microsoft.com/office/drawing/2014/main" id="{42398E06-9E0E-BC81-DEB5-1DB2F8635C23}"/>
              </a:ext>
            </a:extLst>
          </p:cNvPr>
          <p:cNvSpPr>
            <a:spLocks noGrp="1"/>
          </p:cNvSpPr>
          <p:nvPr>
            <p:ph type="title"/>
          </p:nvPr>
        </p:nvSpPr>
        <p:spPr>
          <a:xfrm>
            <a:off x="838200" y="3108960"/>
            <a:ext cx="10515600" cy="640080"/>
          </a:xfrm>
        </p:spPr>
        <p:txBody>
          <a:bodyPr anchor="ctr"/>
          <a:lstStyle>
            <a:lvl1pPr algn="ctr">
              <a:defRPr sz="6000" spc="300" baseline="0"/>
            </a:lvl1pPr>
          </a:lstStyle>
          <a:p>
            <a:r>
              <a:rPr lang="en-US"/>
              <a:t>Click to edit Master title style</a:t>
            </a:r>
            <a:endParaRPr lang="en-US" dirty="0"/>
          </a:p>
        </p:txBody>
      </p:sp>
      <p:sp>
        <p:nvSpPr>
          <p:cNvPr id="11" name="Rectangle 10">
            <a:extLst>
              <a:ext uri="{FF2B5EF4-FFF2-40B4-BE49-F238E27FC236}">
                <a16:creationId xmlns:a16="http://schemas.microsoft.com/office/drawing/2014/main" id="{39F70834-CB8D-A95B-D859-6E5B4C6B4F78}"/>
              </a:ext>
            </a:extLst>
          </p:cNvPr>
          <p:cNvSpPr/>
          <p:nvPr userDrawn="1"/>
        </p:nvSpPr>
        <p:spPr>
          <a:xfrm>
            <a:off x="5891213" y="562822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834339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Title and content with image right">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A94B2501-78A9-E41B-7C2D-09F09ADDCB5E}"/>
              </a:ext>
            </a:extLst>
          </p:cNvPr>
          <p:cNvSpPr/>
          <p:nvPr userDrawn="1"/>
        </p:nvSpPr>
        <p:spPr>
          <a:xfrm>
            <a:off x="8610600" y="0"/>
            <a:ext cx="35814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2" name="Rectangle 11">
            <a:extLst>
              <a:ext uri="{FF2B5EF4-FFF2-40B4-BE49-F238E27FC236}">
                <a16:creationId xmlns:a16="http://schemas.microsoft.com/office/drawing/2014/main" id="{BBA0478E-A529-CF4E-CE5C-583ACA20D66C}"/>
              </a:ext>
            </a:extLst>
          </p:cNvPr>
          <p:cNvSpPr/>
          <p:nvPr userDrawn="1"/>
        </p:nvSpPr>
        <p:spPr>
          <a:xfrm>
            <a:off x="4462849" y="685800"/>
            <a:ext cx="7119551" cy="548640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295400" y="1124712"/>
            <a:ext cx="388620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295400" y="2816352"/>
            <a:ext cx="3602736" cy="3364992"/>
          </a:xfrm>
        </p:spPr>
        <p:txBody>
          <a:bodyPr/>
          <a:lstStyle>
            <a:lvl1pPr marL="0" indent="0">
              <a:lnSpc>
                <a:spcPct val="150000"/>
              </a:lnSpc>
              <a:buNone/>
              <a:defRPr sz="2000" cap="all"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4946904" y="1188720"/>
            <a:ext cx="6638544" cy="4480560"/>
          </a:xfrm>
          <a:noFill/>
        </p:spPr>
        <p:txBody>
          <a:bodyPr anchor="ctr"/>
          <a:lstStyle>
            <a:lvl1pPr marL="0" indent="0" algn="ctr">
              <a:buNone/>
              <a:defRPr/>
            </a:lvl1pPr>
          </a:lstStyle>
          <a:p>
            <a:r>
              <a:rPr lang="en-US"/>
              <a:t>Click icon to add picture</a:t>
            </a:r>
            <a:endParaRPr lang="en-US" dirty="0"/>
          </a:p>
        </p:txBody>
      </p:sp>
      <p:cxnSp>
        <p:nvCxnSpPr>
          <p:cNvPr id="8" name="Straight Connector 7">
            <a:extLst>
              <a:ext uri="{FF2B5EF4-FFF2-40B4-BE49-F238E27FC236}">
                <a16:creationId xmlns:a16="http://schemas.microsoft.com/office/drawing/2014/main" id="{D792E47F-4E2C-B4B2-51F0-43D9D15C5A60}"/>
              </a:ext>
            </a:extLst>
          </p:cNvPr>
          <p:cNvCxnSpPr>
            <a:cxnSpLocks/>
          </p:cNvCxnSpPr>
          <p:nvPr userDrawn="1"/>
        </p:nvCxnSpPr>
        <p:spPr>
          <a:xfrm>
            <a:off x="1295400"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439333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accent4"/>
        </a:solidFill>
        <a:effectLst/>
      </p:bgPr>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BBA0478E-A529-CF4E-CE5C-583ACA20D66C}"/>
              </a:ext>
            </a:extLst>
          </p:cNvPr>
          <p:cNvSpPr/>
          <p:nvPr userDrawn="1"/>
        </p:nvSpPr>
        <p:spPr>
          <a:xfrm>
            <a:off x="3578352" y="0"/>
            <a:ext cx="8613648" cy="68580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5449824" y="1124712"/>
            <a:ext cx="5760720" cy="548640"/>
          </a:xfrm>
        </p:spPr>
        <p:txBody>
          <a:bodyPr/>
          <a:lstStyle>
            <a:lvl1pPr>
              <a:defRPr spc="300" baseline="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5449824" y="2889504"/>
            <a:ext cx="5760720" cy="3319272"/>
          </a:xfrm>
        </p:spPr>
        <p:txBody>
          <a:bodyPr/>
          <a:lstStyle>
            <a:lvl1pPr marL="0" indent="0">
              <a:lnSpc>
                <a:spcPct val="150000"/>
              </a:lnSpc>
              <a:buNone/>
              <a:defRPr sz="2000" cap="none" spc="0" baseline="0"/>
            </a:lvl1pPr>
            <a:lvl2pPr marL="228600">
              <a:defRPr spc="0" baseline="0"/>
            </a:lvl2pPr>
            <a:lvl3pPr marL="457200">
              <a:defRPr spc="0" baseline="0"/>
            </a:lvl3pPr>
            <a:lvl4pPr marL="685800">
              <a:defRPr spc="0" baseline="0"/>
            </a:lvl4pPr>
            <a:lvl5pPr marL="1143000">
              <a:defRPr spc="0" baseline="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lvl1pPr>
              <a:defRPr>
                <a:solidFill>
                  <a:schemeClr val="bg1"/>
                </a:solidFill>
              </a:defRPr>
            </a:lvl1pPr>
          </a:lstStyle>
          <a:p>
            <a:r>
              <a:rPr lang="en-US" dirty="0"/>
              <a:t>presentation title</a:t>
            </a:r>
          </a:p>
        </p:txBody>
      </p:sp>
      <p:sp>
        <p:nvSpPr>
          <p:cNvPr id="7" name="Picture Placeholder 6">
            <a:extLst>
              <a:ext uri="{FF2B5EF4-FFF2-40B4-BE49-F238E27FC236}">
                <a16:creationId xmlns:a16="http://schemas.microsoft.com/office/drawing/2014/main" id="{90AD0F96-99DE-C9D9-569E-AE6FC6307EA7}"/>
              </a:ext>
            </a:extLst>
          </p:cNvPr>
          <p:cNvSpPr>
            <a:spLocks noGrp="1"/>
          </p:cNvSpPr>
          <p:nvPr>
            <p:ph type="pic" sz="quarter" idx="13"/>
          </p:nvPr>
        </p:nvSpPr>
        <p:spPr>
          <a:xfrm>
            <a:off x="1298448" y="1828800"/>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cxnSp>
        <p:nvCxnSpPr>
          <p:cNvPr id="11" name="Straight Connector 10">
            <a:extLst>
              <a:ext uri="{FF2B5EF4-FFF2-40B4-BE49-F238E27FC236}">
                <a16:creationId xmlns:a16="http://schemas.microsoft.com/office/drawing/2014/main" id="{F036BAAC-D89F-682D-12A3-1C31F92F0FAF}"/>
              </a:ext>
            </a:extLst>
          </p:cNvPr>
          <p:cNvCxnSpPr>
            <a:cxnSpLocks/>
          </p:cNvCxnSpPr>
          <p:nvPr userDrawn="1"/>
        </p:nvCxnSpPr>
        <p:spPr>
          <a:xfrm>
            <a:off x="649224" y="2667000"/>
            <a:ext cx="0" cy="3124200"/>
          </a:xfrm>
          <a:prstGeom prst="line">
            <a:avLst/>
          </a:prstGeom>
          <a:ln w="1270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6F877625-E710-6DF2-3E49-374C6DD8DBC0}"/>
              </a:ext>
            </a:extLst>
          </p:cNvPr>
          <p:cNvCxnSpPr>
            <a:cxnSpLocks/>
          </p:cNvCxnSpPr>
          <p:nvPr userDrawn="1"/>
        </p:nvCxnSpPr>
        <p:spPr>
          <a:xfrm>
            <a:off x="5447344" y="2057400"/>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44907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smtClean="0"/>
              <a:t>4/27/2023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465552461"/>
      </p:ext>
    </p:extLst>
  </p:cSld>
  <p:clrMapOvr>
    <a:masterClrMapping/>
  </p:clrMapOvr>
  <p:hf hdr="0" dt="0"/>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userDrawn="1">
  <p:cSld name="Seciton Header">
    <p:bg>
      <p:bgPr>
        <a:solidFill>
          <a:schemeClr val="accent2"/>
        </a:solidFill>
        <a:effectLst/>
      </p:bgPr>
    </p:bg>
    <p:spTree>
      <p:nvGrpSpPr>
        <p:cNvPr id="1" name=""/>
        <p:cNvGrpSpPr/>
        <p:nvPr/>
      </p:nvGrpSpPr>
      <p:grpSpPr>
        <a:xfrm>
          <a:off x="0" y="0"/>
          <a:ext cx="0" cy="0"/>
          <a:chOff x="0" y="0"/>
          <a:chExt cx="0" cy="0"/>
        </a:xfrm>
      </p:grpSpPr>
      <p:sp>
        <p:nvSpPr>
          <p:cNvPr id="10" name="Picture Placeholder 9">
            <a:extLst>
              <a:ext uri="{FF2B5EF4-FFF2-40B4-BE49-F238E27FC236}">
                <a16:creationId xmlns:a16="http://schemas.microsoft.com/office/drawing/2014/main" id="{ED0AC02C-19A4-4754-CC96-34357DEFF55D}"/>
              </a:ext>
            </a:extLst>
          </p:cNvPr>
          <p:cNvSpPr>
            <a:spLocks noGrp="1"/>
          </p:cNvSpPr>
          <p:nvPr>
            <p:ph type="pic" sz="quarter" idx="10"/>
          </p:nvPr>
        </p:nvSpPr>
        <p:spPr>
          <a:xfrm>
            <a:off x="1527048" y="1481328"/>
            <a:ext cx="9144000" cy="3886200"/>
          </a:xfrm>
          <a:custGeom>
            <a:avLst/>
            <a:gdLst>
              <a:gd name="connsiteX0" fmla="*/ 6521576 w 9144000"/>
              <a:gd name="connsiteY0" fmla="*/ 2811867 h 3886200"/>
              <a:gd name="connsiteX1" fmla="*/ 6521576 w 9144000"/>
              <a:gd name="connsiteY1" fmla="*/ 2900169 h 3886200"/>
              <a:gd name="connsiteX2" fmla="*/ 6931151 w 9144000"/>
              <a:gd name="connsiteY2" fmla="*/ 2900169 h 3886200"/>
              <a:gd name="connsiteX3" fmla="*/ 6931151 w 9144000"/>
              <a:gd name="connsiteY3" fmla="*/ 2811867 h 3886200"/>
              <a:gd name="connsiteX4" fmla="*/ 0 w 9144000"/>
              <a:gd name="connsiteY4" fmla="*/ 0 h 3886200"/>
              <a:gd name="connsiteX5" fmla="*/ 9144000 w 9144000"/>
              <a:gd name="connsiteY5" fmla="*/ 0 h 3886200"/>
              <a:gd name="connsiteX6" fmla="*/ 9144000 w 9144000"/>
              <a:gd name="connsiteY6" fmla="*/ 3886200 h 3886200"/>
              <a:gd name="connsiteX7" fmla="*/ 0 w 9144000"/>
              <a:gd name="connsiteY7" fmla="*/ 3886200 h 3886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44000" h="3886200">
                <a:moveTo>
                  <a:pt x="6521576" y="2811867"/>
                </a:moveTo>
                <a:lnTo>
                  <a:pt x="6521576" y="2900169"/>
                </a:lnTo>
                <a:lnTo>
                  <a:pt x="6931151" y="2900169"/>
                </a:lnTo>
                <a:lnTo>
                  <a:pt x="6931151" y="2811867"/>
                </a:lnTo>
                <a:close/>
                <a:moveTo>
                  <a:pt x="0" y="0"/>
                </a:moveTo>
                <a:lnTo>
                  <a:pt x="9144000" y="0"/>
                </a:lnTo>
                <a:lnTo>
                  <a:pt x="9144000" y="3886200"/>
                </a:lnTo>
                <a:lnTo>
                  <a:pt x="0" y="38862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2040636" y="3200400"/>
            <a:ext cx="8110728" cy="457200"/>
          </a:xfrm>
        </p:spPr>
        <p:txBody>
          <a:bodyPr anchor="ctr"/>
          <a:lstStyle>
            <a:lvl1pPr algn="ctr">
              <a:defRPr sz="4800" spc="300"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2E65DE34-CDB7-41F7-A95A-592B99558C69}"/>
              </a:ext>
            </a:extLst>
          </p:cNvPr>
          <p:cNvSpPr>
            <a:spLocks noGrp="1"/>
          </p:cNvSpPr>
          <p:nvPr>
            <p:ph type="body" idx="1"/>
          </p:nvPr>
        </p:nvSpPr>
        <p:spPr>
          <a:xfrm>
            <a:off x="8046720" y="4745736"/>
            <a:ext cx="1389888" cy="1280160"/>
          </a:xfrm>
        </p:spPr>
        <p:txBody>
          <a:bodyPr/>
          <a:lstStyle>
            <a:lvl1pPr marL="0" indent="0">
              <a:buNone/>
              <a:defRPr sz="2400" cap="all" baseline="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12" name="Rectangle 11">
            <a:extLst>
              <a:ext uri="{FF2B5EF4-FFF2-40B4-BE49-F238E27FC236}">
                <a16:creationId xmlns:a16="http://schemas.microsoft.com/office/drawing/2014/main" id="{42E7004C-CFEF-6E88-A3C1-60FBC7F8CD13}"/>
              </a:ext>
            </a:extLst>
          </p:cNvPr>
          <p:cNvSpPr/>
          <p:nvPr userDrawn="1"/>
        </p:nvSpPr>
        <p:spPr>
          <a:xfrm>
            <a:off x="8048624" y="4293195"/>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62317879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D17F99EA-AB5F-24F3-D971-2B9BDE3B4F3C}"/>
              </a:ext>
            </a:extLst>
          </p:cNvPr>
          <p:cNvSpPr txBox="1"/>
          <p:nvPr userDrawn="1"/>
        </p:nvSpPr>
        <p:spPr>
          <a:xfrm>
            <a:off x="641838" y="5547946"/>
            <a:ext cx="184731" cy="369332"/>
          </a:xfrm>
          <a:prstGeom prst="rect">
            <a:avLst/>
          </a:prstGeom>
          <a:noFill/>
        </p:spPr>
        <p:txBody>
          <a:bodyPr wrap="none" rtlCol="0">
            <a:spAutoFit/>
          </a:bodyPr>
          <a:lstStyle/>
          <a:p>
            <a:endParaRPr lang="en-US" dirty="0"/>
          </a:p>
        </p:txBody>
      </p:sp>
      <p:sp>
        <p:nvSpPr>
          <p:cNvPr id="9" name="Slide Number Placeholder 8">
            <a:extLst>
              <a:ext uri="{FF2B5EF4-FFF2-40B4-BE49-F238E27FC236}">
                <a16:creationId xmlns:a16="http://schemas.microsoft.com/office/drawing/2014/main" id="{969BB099-33E8-8B24-7E54-70E7457A1C7B}"/>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0" name="Footer Placeholder 9">
            <a:extLst>
              <a:ext uri="{FF2B5EF4-FFF2-40B4-BE49-F238E27FC236}">
                <a16:creationId xmlns:a16="http://schemas.microsoft.com/office/drawing/2014/main" id="{1E607086-83FC-E680-56CD-FD986ACF5B7E}"/>
              </a:ext>
            </a:extLst>
          </p:cNvPr>
          <p:cNvSpPr>
            <a:spLocks noGrp="1"/>
          </p:cNvSpPr>
          <p:nvPr>
            <p:ph type="ftr" sz="quarter" idx="12"/>
          </p:nvPr>
        </p:nvSpPr>
        <p:spPr/>
        <p:txBody>
          <a:bodyPr/>
          <a:lstStyle/>
          <a:p>
            <a:r>
              <a:rPr lang="en-US" dirty="0"/>
              <a:t>presentation title</a:t>
            </a:r>
          </a:p>
        </p:txBody>
      </p:sp>
      <p:sp>
        <p:nvSpPr>
          <p:cNvPr id="5" name="Picture Placeholder 4">
            <a:extLst>
              <a:ext uri="{FF2B5EF4-FFF2-40B4-BE49-F238E27FC236}">
                <a16:creationId xmlns:a16="http://schemas.microsoft.com/office/drawing/2014/main" id="{B7811310-A21F-0BFB-8198-22EDFCF9F45B}"/>
              </a:ext>
            </a:extLst>
          </p:cNvPr>
          <p:cNvSpPr>
            <a:spLocks noGrp="1"/>
          </p:cNvSpPr>
          <p:nvPr>
            <p:ph type="pic" sz="quarter" idx="10"/>
          </p:nvPr>
        </p:nvSpPr>
        <p:spPr>
          <a:xfrm>
            <a:off x="5370576" y="658368"/>
            <a:ext cx="6821424" cy="3346704"/>
          </a:xfrm>
          <a:prstGeom prst="rect">
            <a:avLst/>
          </a:prstGeom>
        </p:spPr>
        <p:txBody>
          <a:bodyPr wrap="square">
            <a:noAutofit/>
          </a:bodyPr>
          <a:lstStyle/>
          <a:p>
            <a:r>
              <a:rPr lang="en-US"/>
              <a:t>Click icon to add picture</a:t>
            </a:r>
            <a:endParaRPr lang="en-US" dirty="0"/>
          </a:p>
        </p:txBody>
      </p:sp>
      <p:cxnSp>
        <p:nvCxnSpPr>
          <p:cNvPr id="7" name="Straight Connector 6">
            <a:extLst>
              <a:ext uri="{FF2B5EF4-FFF2-40B4-BE49-F238E27FC236}">
                <a16:creationId xmlns:a16="http://schemas.microsoft.com/office/drawing/2014/main" id="{A73D2EFC-F14F-5508-06EE-4E5B5C535E16}"/>
              </a:ext>
            </a:extLst>
          </p:cNvPr>
          <p:cNvCxnSpPr>
            <a:cxnSpLocks/>
          </p:cNvCxnSpPr>
          <p:nvPr userDrawn="1"/>
        </p:nvCxnSpPr>
        <p:spPr>
          <a:xfrm>
            <a:off x="1819102" y="554884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Subtitle 2">
            <a:extLst>
              <a:ext uri="{FF2B5EF4-FFF2-40B4-BE49-F238E27FC236}">
                <a16:creationId xmlns:a16="http://schemas.microsoft.com/office/drawing/2014/main" id="{28A6ACFB-D620-056D-1C62-903C5FBCEBCF}"/>
              </a:ext>
            </a:extLst>
          </p:cNvPr>
          <p:cNvSpPr>
            <a:spLocks noGrp="1"/>
          </p:cNvSpPr>
          <p:nvPr>
            <p:ph type="subTitle" idx="1"/>
          </p:nvPr>
        </p:nvSpPr>
        <p:spPr>
          <a:xfrm>
            <a:off x="1819656" y="5943600"/>
            <a:ext cx="4809744" cy="256032"/>
          </a:xfrm>
        </p:spPr>
        <p:txBody>
          <a:bodyPr/>
          <a:lstStyle>
            <a:lvl1pPr marL="0" indent="0" algn="l">
              <a:buNone/>
              <a:defRPr sz="2000" cap="all" spc="200" baseline="0">
                <a:latin typeface="+mj-lt"/>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819656" y="2459736"/>
            <a:ext cx="5157216" cy="2670048"/>
          </a:xfrm>
        </p:spPr>
        <p:txBody>
          <a:bodyPr anchor="b"/>
          <a:lstStyle>
            <a:lvl1pPr algn="l">
              <a:lnSpc>
                <a:spcPts val="5200"/>
              </a:lnSpc>
              <a:defRPr sz="3600" spc="0" baseline="0">
                <a:latin typeface="+mn-lt"/>
              </a:defRPr>
            </a:lvl1pPr>
          </a:lstStyle>
          <a:p>
            <a:r>
              <a:rPr lang="en-US"/>
              <a:t>Click to edit Master title style</a:t>
            </a:r>
            <a:endParaRPr lang="en-US" dirty="0"/>
          </a:p>
        </p:txBody>
      </p:sp>
    </p:spTree>
    <p:extLst>
      <p:ext uri="{BB962C8B-B14F-4D97-AF65-F5344CB8AC3E}">
        <p14:creationId xmlns:p14="http://schemas.microsoft.com/office/powerpoint/2010/main" val="266430034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userDrawn="1">
  <p:cSld name="Team x4">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021824"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298448"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3886200"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47395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034272" y="2441448"/>
            <a:ext cx="1828800" cy="18288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473952"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473952"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70848" y="4974336"/>
            <a:ext cx="1828800" cy="539496"/>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70848" y="5596128"/>
            <a:ext cx="1828800" cy="347472"/>
          </a:xfrm>
        </p:spPr>
        <p:txBody>
          <a:bodyPr lIns="0" tIns="0" rIns="0" bIns="0" anchor="t">
            <a:noAutofit/>
          </a:bodyPr>
          <a:lstStyle>
            <a:lvl1pPr marL="0" indent="0" algn="ctr">
              <a:lnSpc>
                <a:spcPct val="100000"/>
              </a:lnSpc>
              <a:spcBef>
                <a:spcPts val="0"/>
              </a:spcBef>
              <a:buNone/>
              <a:defRPr sz="1400" b="0">
                <a:solidFill>
                  <a:schemeClr val="tx1"/>
                </a:solidFill>
                <a:latin typeface="+mn-lt"/>
              </a:defRPr>
            </a:lvl1pPr>
          </a:lstStyle>
          <a:p>
            <a:pPr lvl="0"/>
            <a:r>
              <a:rPr lang="en-US"/>
              <a:t>Click to edit Master text styles</a:t>
            </a:r>
          </a:p>
        </p:txBody>
      </p:sp>
      <p:cxnSp>
        <p:nvCxnSpPr>
          <p:cNvPr id="18" name="Straight Connector 17">
            <a:extLst>
              <a:ext uri="{FF2B5EF4-FFF2-40B4-BE49-F238E27FC236}">
                <a16:creationId xmlns:a16="http://schemas.microsoft.com/office/drawing/2014/main" id="{B6E73E07-0346-2BA8-44BC-6CB3BDEAAA99}"/>
              </a:ext>
            </a:extLst>
          </p:cNvPr>
          <p:cNvCxnSpPr>
            <a:cxnSpLocks/>
          </p:cNvCxnSpPr>
          <p:nvPr userDrawn="1"/>
        </p:nvCxnSpPr>
        <p:spPr>
          <a:xfrm>
            <a:off x="45924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56E62977-27C7-5882-6A33-75257911D09A}"/>
              </a:ext>
            </a:extLst>
          </p:cNvPr>
          <p:cNvCxnSpPr>
            <a:cxnSpLocks/>
          </p:cNvCxnSpPr>
          <p:nvPr userDrawn="1"/>
        </p:nvCxnSpPr>
        <p:spPr>
          <a:xfrm>
            <a:off x="2004720"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E705476C-2972-A423-7282-BABA9AAB32E6}"/>
              </a:ext>
            </a:extLst>
          </p:cNvPr>
          <p:cNvCxnSpPr>
            <a:cxnSpLocks/>
          </p:cNvCxnSpPr>
          <p:nvPr userDrawn="1"/>
        </p:nvCxnSpPr>
        <p:spPr>
          <a:xfrm>
            <a:off x="9737699"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DE0D781B-3CB4-A523-427F-3D444B28E60E}"/>
              </a:ext>
            </a:extLst>
          </p:cNvPr>
          <p:cNvCxnSpPr>
            <a:cxnSpLocks/>
          </p:cNvCxnSpPr>
          <p:nvPr userDrawn="1"/>
        </p:nvCxnSpPr>
        <p:spPr>
          <a:xfrm>
            <a:off x="7183278" y="4688743"/>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9278110"/>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userDrawn="1">
  <p:cSld name="Summary">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9358819-7D9B-11CB-DBC5-CC8BC5C076D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B2EB2EEB-FE70-98B2-9437-0E1E91F929E8}"/>
              </a:ext>
            </a:extLst>
          </p:cNvPr>
          <p:cNvSpPr>
            <a:spLocks noGrp="1"/>
          </p:cNvSpPr>
          <p:nvPr>
            <p:ph type="ftr" sz="quarter" idx="11"/>
          </p:nvPr>
        </p:nvSpPr>
        <p:spPr/>
        <p:txBody>
          <a:bodyPr/>
          <a:lstStyle/>
          <a:p>
            <a:r>
              <a:rPr lang="en-US" dirty="0"/>
              <a:t>presentation title</a:t>
            </a:r>
          </a:p>
        </p:txBody>
      </p:sp>
      <p:cxnSp>
        <p:nvCxnSpPr>
          <p:cNvPr id="5" name="Straight Connector 4">
            <a:extLst>
              <a:ext uri="{FF2B5EF4-FFF2-40B4-BE49-F238E27FC236}">
                <a16:creationId xmlns:a16="http://schemas.microsoft.com/office/drawing/2014/main" id="{DFAA902D-BDC9-E5AF-D40D-7B8DE616EBE0}"/>
              </a:ext>
            </a:extLst>
          </p:cNvPr>
          <p:cNvCxnSpPr>
            <a:cxnSpLocks/>
          </p:cNvCxnSpPr>
          <p:nvPr userDrawn="1"/>
        </p:nvCxnSpPr>
        <p:spPr>
          <a:xfrm>
            <a:off x="5890260" y="1536192"/>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8" name="Text Placeholder 7">
            <a:extLst>
              <a:ext uri="{FF2B5EF4-FFF2-40B4-BE49-F238E27FC236}">
                <a16:creationId xmlns:a16="http://schemas.microsoft.com/office/drawing/2014/main" id="{92A4017E-4CAA-8499-38AE-3A3306A7EB26}"/>
              </a:ext>
            </a:extLst>
          </p:cNvPr>
          <p:cNvSpPr>
            <a:spLocks noGrp="1"/>
          </p:cNvSpPr>
          <p:nvPr>
            <p:ph type="body" sz="quarter" idx="12"/>
          </p:nvPr>
        </p:nvSpPr>
        <p:spPr>
          <a:xfrm>
            <a:off x="2834640" y="2057400"/>
            <a:ext cx="6519672" cy="2971800"/>
          </a:xfrm>
          <a:solidFill>
            <a:schemeClr val="accent4"/>
          </a:solidFill>
        </p:spPr>
        <p:txBody>
          <a:bodyPr lIns="576072" tIns="228600" rIns="576072" bIns="228600" anchor="ctr"/>
          <a:lstStyle>
            <a:lvl1pPr marL="0" indent="0" algn="ctr">
              <a:lnSpc>
                <a:spcPts val="2460"/>
              </a:lnSpc>
              <a:buNone/>
              <a:defRPr sz="2000"/>
            </a:lvl1pPr>
          </a:lstStyle>
          <a:p>
            <a:pPr lvl="0"/>
            <a:r>
              <a:rPr lang="en-US"/>
              <a:t>Click to edit Master text styles</a:t>
            </a:r>
          </a:p>
        </p:txBody>
      </p:sp>
      <p:sp>
        <p:nvSpPr>
          <p:cNvPr id="11" name="Picture Placeholder 10">
            <a:extLst>
              <a:ext uri="{FF2B5EF4-FFF2-40B4-BE49-F238E27FC236}">
                <a16:creationId xmlns:a16="http://schemas.microsoft.com/office/drawing/2014/main" id="{E9103CB5-F9EF-D6DA-A5D4-DCCAEBEBE615}"/>
              </a:ext>
            </a:extLst>
          </p:cNvPr>
          <p:cNvSpPr>
            <a:spLocks noGrp="1"/>
          </p:cNvSpPr>
          <p:nvPr>
            <p:ph type="pic" sz="quarter" idx="13"/>
          </p:nvPr>
        </p:nvSpPr>
        <p:spPr>
          <a:xfrm>
            <a:off x="2871216" y="5330952"/>
            <a:ext cx="6519672" cy="1527048"/>
          </a:xfrm>
        </p:spPr>
        <p:txBody>
          <a:bodyPr/>
          <a:lstStyle/>
          <a:p>
            <a:r>
              <a:rPr lang="en-US"/>
              <a:t>Click icon to add picture</a:t>
            </a:r>
            <a:endParaRPr lang="en-US" dirty="0"/>
          </a:p>
        </p:txBody>
      </p:sp>
      <p:sp>
        <p:nvSpPr>
          <p:cNvPr id="2" name="Title 1">
            <a:extLst>
              <a:ext uri="{FF2B5EF4-FFF2-40B4-BE49-F238E27FC236}">
                <a16:creationId xmlns:a16="http://schemas.microsoft.com/office/drawing/2014/main" id="{E217F00C-8F19-CB9F-D5BF-9A5F4C77E256}"/>
              </a:ext>
            </a:extLst>
          </p:cNvPr>
          <p:cNvSpPr>
            <a:spLocks noGrp="1"/>
          </p:cNvSpPr>
          <p:nvPr>
            <p:ph type="title"/>
          </p:nvPr>
        </p:nvSpPr>
        <p:spPr>
          <a:xfrm>
            <a:off x="4116324" y="609600"/>
            <a:ext cx="3959352" cy="530352"/>
          </a:xfrm>
        </p:spPr>
        <p:txBody>
          <a:bodyPr/>
          <a:lstStyle>
            <a:lvl1pPr algn="ctr">
              <a:defRPr/>
            </a:lvl1pPr>
          </a:lstStyle>
          <a:p>
            <a:r>
              <a:rPr lang="en-US"/>
              <a:t>Click to edit Master title style</a:t>
            </a:r>
            <a:endParaRPr lang="en-US" dirty="0"/>
          </a:p>
        </p:txBody>
      </p:sp>
    </p:spTree>
    <p:extLst>
      <p:ext uri="{BB962C8B-B14F-4D97-AF65-F5344CB8AC3E}">
        <p14:creationId xmlns:p14="http://schemas.microsoft.com/office/powerpoint/2010/main" val="357764539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userDrawn="1">
  <p:cSld name="Closing">
    <p:spTree>
      <p:nvGrpSpPr>
        <p:cNvPr id="1" name=""/>
        <p:cNvGrpSpPr/>
        <p:nvPr/>
      </p:nvGrpSpPr>
      <p:grpSpPr>
        <a:xfrm>
          <a:off x="0" y="0"/>
          <a:ext cx="0" cy="0"/>
          <a:chOff x="0" y="0"/>
          <a:chExt cx="0" cy="0"/>
        </a:xfrm>
      </p:grpSpPr>
      <p:sp>
        <p:nvSpPr>
          <p:cNvPr id="19" name="Picture Placeholder 18">
            <a:extLst>
              <a:ext uri="{FF2B5EF4-FFF2-40B4-BE49-F238E27FC236}">
                <a16:creationId xmlns:a16="http://schemas.microsoft.com/office/drawing/2014/main" id="{8C402F40-958A-D2BF-629C-39B659EC95D4}"/>
              </a:ext>
            </a:extLst>
          </p:cNvPr>
          <p:cNvSpPr>
            <a:spLocks noGrp="1"/>
          </p:cNvSpPr>
          <p:nvPr>
            <p:ph type="pic" sz="quarter" idx="12"/>
          </p:nvPr>
        </p:nvSpPr>
        <p:spPr>
          <a:xfrm>
            <a:off x="0" y="1"/>
            <a:ext cx="12191999" cy="6858000"/>
          </a:xfrm>
          <a:custGeom>
            <a:avLst/>
            <a:gdLst>
              <a:gd name="connsiteX0" fmla="*/ 5890261 w 12191999"/>
              <a:gd name="connsiteY0" fmla="*/ 4496651 h 6858000"/>
              <a:gd name="connsiteX1" fmla="*/ 5890261 w 12191999"/>
              <a:gd name="connsiteY1" fmla="*/ 4584953 h 6858000"/>
              <a:gd name="connsiteX2" fmla="*/ 6299835 w 12191999"/>
              <a:gd name="connsiteY2" fmla="*/ 4584953 h 6858000"/>
              <a:gd name="connsiteX3" fmla="*/ 6299835 w 12191999"/>
              <a:gd name="connsiteY3" fmla="*/ 4496651 h 6858000"/>
              <a:gd name="connsiteX4" fmla="*/ 0 w 12191999"/>
              <a:gd name="connsiteY4" fmla="*/ 0 h 6858000"/>
              <a:gd name="connsiteX5" fmla="*/ 12191999 w 12191999"/>
              <a:gd name="connsiteY5" fmla="*/ 0 h 6858000"/>
              <a:gd name="connsiteX6" fmla="*/ 12191999 w 12191999"/>
              <a:gd name="connsiteY6" fmla="*/ 6858000 h 6858000"/>
              <a:gd name="connsiteX7" fmla="*/ 0 w 12191999"/>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1999" h="6858000">
                <a:moveTo>
                  <a:pt x="5890261" y="4496651"/>
                </a:moveTo>
                <a:lnTo>
                  <a:pt x="5890261" y="4584953"/>
                </a:lnTo>
                <a:lnTo>
                  <a:pt x="6299835" y="4584953"/>
                </a:lnTo>
                <a:lnTo>
                  <a:pt x="6299835" y="4496651"/>
                </a:lnTo>
                <a:close/>
                <a:moveTo>
                  <a:pt x="0" y="0"/>
                </a:moveTo>
                <a:lnTo>
                  <a:pt x="12191999" y="0"/>
                </a:lnTo>
                <a:lnTo>
                  <a:pt x="12191999" y="6858000"/>
                </a:lnTo>
                <a:lnTo>
                  <a:pt x="0" y="6858000"/>
                </a:lnTo>
                <a:close/>
              </a:path>
            </a:pathLst>
          </a:custGeom>
        </p:spPr>
        <p:txBody>
          <a:bodyPr wrap="square">
            <a:noAutofit/>
          </a:bodyPr>
          <a:lstStyle/>
          <a:p>
            <a:r>
              <a:rPr lang="en-US"/>
              <a:t>Click icon to add picture</a:t>
            </a:r>
            <a:endParaRPr lang="en-US" dirty="0"/>
          </a:p>
        </p:txBody>
      </p:sp>
      <p:sp>
        <p:nvSpPr>
          <p:cNvPr id="16" name="Title 15">
            <a:extLst>
              <a:ext uri="{FF2B5EF4-FFF2-40B4-BE49-F238E27FC236}">
                <a16:creationId xmlns:a16="http://schemas.microsoft.com/office/drawing/2014/main" id="{ABAFD431-F46D-3701-6A51-738ADAF3A5E3}"/>
              </a:ext>
            </a:extLst>
          </p:cNvPr>
          <p:cNvSpPr>
            <a:spLocks noGrp="1"/>
          </p:cNvSpPr>
          <p:nvPr>
            <p:ph type="title"/>
          </p:nvPr>
        </p:nvSpPr>
        <p:spPr>
          <a:xfrm>
            <a:off x="1535715" y="1485302"/>
            <a:ext cx="9120570" cy="3887396"/>
          </a:xfrm>
          <a:custGeom>
            <a:avLst/>
            <a:gdLst>
              <a:gd name="connsiteX0" fmla="*/ 4354545 w 9120570"/>
              <a:gd name="connsiteY0" fmla="*/ 3011350 h 3887396"/>
              <a:gd name="connsiteX1" fmla="*/ 4354545 w 9120570"/>
              <a:gd name="connsiteY1" fmla="*/ 3099652 h 3887396"/>
              <a:gd name="connsiteX2" fmla="*/ 4764120 w 9120570"/>
              <a:gd name="connsiteY2" fmla="*/ 3099652 h 3887396"/>
              <a:gd name="connsiteX3" fmla="*/ 4764120 w 9120570"/>
              <a:gd name="connsiteY3" fmla="*/ 3011350 h 3887396"/>
              <a:gd name="connsiteX4" fmla="*/ 0 w 9120570"/>
              <a:gd name="connsiteY4" fmla="*/ 0 h 3887396"/>
              <a:gd name="connsiteX5" fmla="*/ 9120570 w 9120570"/>
              <a:gd name="connsiteY5" fmla="*/ 0 h 3887396"/>
              <a:gd name="connsiteX6" fmla="*/ 9120570 w 9120570"/>
              <a:gd name="connsiteY6" fmla="*/ 3887396 h 3887396"/>
              <a:gd name="connsiteX7" fmla="*/ 0 w 9120570"/>
              <a:gd name="connsiteY7" fmla="*/ 3887396 h 388739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9120570" h="3887396">
                <a:moveTo>
                  <a:pt x="4354545" y="3011350"/>
                </a:moveTo>
                <a:lnTo>
                  <a:pt x="4354545" y="3099652"/>
                </a:lnTo>
                <a:lnTo>
                  <a:pt x="4764120" y="3099652"/>
                </a:lnTo>
                <a:lnTo>
                  <a:pt x="4764120" y="3011350"/>
                </a:lnTo>
                <a:close/>
                <a:moveTo>
                  <a:pt x="0" y="0"/>
                </a:moveTo>
                <a:lnTo>
                  <a:pt x="9120570" y="0"/>
                </a:lnTo>
                <a:lnTo>
                  <a:pt x="9120570" y="3887396"/>
                </a:lnTo>
                <a:lnTo>
                  <a:pt x="0" y="3887396"/>
                </a:lnTo>
                <a:close/>
              </a:path>
            </a:pathLst>
          </a:custGeom>
          <a:solidFill>
            <a:schemeClr val="accent1">
              <a:lumMod val="20000"/>
              <a:lumOff val="80000"/>
            </a:schemeClr>
          </a:solidFill>
        </p:spPr>
        <p:txBody>
          <a:bodyPr wrap="square" bIns="1097280" anchor="b">
            <a:noAutofit/>
          </a:bodyPr>
          <a:lstStyle>
            <a:lvl1pPr algn="ctr">
              <a:defRPr/>
            </a:lvl1pPr>
          </a:lstStyle>
          <a:p>
            <a:r>
              <a:rPr lang="en-US"/>
              <a:t>Click to edit Master title style</a:t>
            </a:r>
            <a:endParaRPr lang="en-US" dirty="0"/>
          </a:p>
        </p:txBody>
      </p:sp>
      <p:sp>
        <p:nvSpPr>
          <p:cNvPr id="11" name="Picture Placeholder 10">
            <a:extLst>
              <a:ext uri="{FF2B5EF4-FFF2-40B4-BE49-F238E27FC236}">
                <a16:creationId xmlns:a16="http://schemas.microsoft.com/office/drawing/2014/main" id="{CAFD788D-D699-2BA7-3637-AA3B48C09084}"/>
              </a:ext>
            </a:extLst>
          </p:cNvPr>
          <p:cNvSpPr>
            <a:spLocks noGrp="1"/>
          </p:cNvSpPr>
          <p:nvPr>
            <p:ph type="pic" sz="quarter" idx="13"/>
          </p:nvPr>
        </p:nvSpPr>
        <p:spPr>
          <a:xfrm>
            <a:off x="4953000" y="612648"/>
            <a:ext cx="2286000" cy="2286000"/>
          </a:xfrm>
          <a:prstGeom prst="ellipse">
            <a:avLst/>
          </a:prstGeom>
        </p:spPr>
        <p:txBody>
          <a:bodyPr anchor="ctr"/>
          <a:lstStyle>
            <a:lvl1pPr marL="0" indent="0" algn="ctr">
              <a:buNone/>
              <a:defRPr sz="1050"/>
            </a:lvl1pPr>
          </a:lstStyle>
          <a:p>
            <a:r>
              <a:rPr lang="en-US"/>
              <a:t>Click icon to add picture</a:t>
            </a:r>
            <a:endParaRPr lang="en-US" dirty="0"/>
          </a:p>
        </p:txBody>
      </p:sp>
      <p:sp>
        <p:nvSpPr>
          <p:cNvPr id="13" name="Text Placeholder 12">
            <a:extLst>
              <a:ext uri="{FF2B5EF4-FFF2-40B4-BE49-F238E27FC236}">
                <a16:creationId xmlns:a16="http://schemas.microsoft.com/office/drawing/2014/main" id="{7808A0C0-A02B-D1C7-6DE5-CA25624AD099}"/>
              </a:ext>
            </a:extLst>
          </p:cNvPr>
          <p:cNvSpPr>
            <a:spLocks noGrp="1"/>
          </p:cNvSpPr>
          <p:nvPr>
            <p:ph type="body" sz="quarter" idx="14"/>
          </p:nvPr>
        </p:nvSpPr>
        <p:spPr>
          <a:xfrm>
            <a:off x="1572768" y="5751576"/>
            <a:ext cx="9116568" cy="722376"/>
          </a:xfrm>
        </p:spPr>
        <p:txBody>
          <a:bodyPr anchor="ctr"/>
          <a:lstStyle>
            <a:lvl1pPr marL="0" indent="0" algn="ctr">
              <a:buNone/>
              <a:defRPr sz="2000" cap="all" baseline="0"/>
            </a:lvl1pPr>
          </a:lstStyle>
          <a:p>
            <a:pPr lvl="0"/>
            <a:r>
              <a:rPr lang="en-US"/>
              <a:t>Click to edit Master text styles</a:t>
            </a:r>
          </a:p>
        </p:txBody>
      </p:sp>
      <p:sp>
        <p:nvSpPr>
          <p:cNvPr id="20" name="Rectangle 19">
            <a:extLst>
              <a:ext uri="{FF2B5EF4-FFF2-40B4-BE49-F238E27FC236}">
                <a16:creationId xmlns:a16="http://schemas.microsoft.com/office/drawing/2014/main" id="{469017C4-5BB0-DF6F-781B-FB81A3A5D977}"/>
              </a:ext>
            </a:extLst>
          </p:cNvPr>
          <p:cNvSpPr/>
          <p:nvPr userDrawn="1"/>
        </p:nvSpPr>
        <p:spPr>
          <a:xfrm>
            <a:off x="5890260" y="4496652"/>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259570577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am x8">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97280" y="609600"/>
            <a:ext cx="10332720" cy="539496"/>
          </a:xfrm>
        </p:spPr>
        <p:txBody>
          <a:bodyPr/>
          <a:lstStyle>
            <a:lvl1pPr algn="ctr">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5" name="Picture Placeholder 8">
            <a:extLst>
              <a:ext uri="{FF2B5EF4-FFF2-40B4-BE49-F238E27FC236}">
                <a16:creationId xmlns:a16="http://schemas.microsoft.com/office/drawing/2014/main" id="{6F01F221-54DA-6EF2-D9DE-2B9A7AB60B1C}"/>
              </a:ext>
            </a:extLst>
          </p:cNvPr>
          <p:cNvSpPr>
            <a:spLocks noGrp="1"/>
          </p:cNvSpPr>
          <p:nvPr>
            <p:ph type="pic" sz="quarter" idx="12"/>
          </p:nvPr>
        </p:nvSpPr>
        <p:spPr>
          <a:xfrm>
            <a:off x="163677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6" name="Picture Placeholder 8">
            <a:extLst>
              <a:ext uri="{FF2B5EF4-FFF2-40B4-BE49-F238E27FC236}">
                <a16:creationId xmlns:a16="http://schemas.microsoft.com/office/drawing/2014/main" id="{9BEECCD2-A0EF-0622-7377-A2BAE978656E}"/>
              </a:ext>
            </a:extLst>
          </p:cNvPr>
          <p:cNvSpPr>
            <a:spLocks noGrp="1"/>
          </p:cNvSpPr>
          <p:nvPr>
            <p:ph type="pic" sz="quarter" idx="13"/>
          </p:nvPr>
        </p:nvSpPr>
        <p:spPr>
          <a:xfrm>
            <a:off x="4224528"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7" name="Picture Placeholder 8">
            <a:extLst>
              <a:ext uri="{FF2B5EF4-FFF2-40B4-BE49-F238E27FC236}">
                <a16:creationId xmlns:a16="http://schemas.microsoft.com/office/drawing/2014/main" id="{DDD9A982-D940-ADB7-F949-B3898D1984E6}"/>
              </a:ext>
            </a:extLst>
          </p:cNvPr>
          <p:cNvSpPr>
            <a:spLocks noGrp="1"/>
          </p:cNvSpPr>
          <p:nvPr>
            <p:ph type="pic" sz="quarter" idx="14"/>
          </p:nvPr>
        </p:nvSpPr>
        <p:spPr>
          <a:xfrm>
            <a:off x="6848856"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8" name="Picture Placeholder 8">
            <a:extLst>
              <a:ext uri="{FF2B5EF4-FFF2-40B4-BE49-F238E27FC236}">
                <a16:creationId xmlns:a16="http://schemas.microsoft.com/office/drawing/2014/main" id="{492630AD-4FA0-C5D3-DC29-AE0E67CB6CAA}"/>
              </a:ext>
            </a:extLst>
          </p:cNvPr>
          <p:cNvSpPr>
            <a:spLocks noGrp="1"/>
          </p:cNvSpPr>
          <p:nvPr>
            <p:ph type="pic" sz="quarter" idx="15"/>
          </p:nvPr>
        </p:nvSpPr>
        <p:spPr>
          <a:xfrm>
            <a:off x="9381744" y="17556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886200"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886200"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6510528"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6510528"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9034272" y="3300984"/>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9034272" y="37307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4684061"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2096160"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983798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7306235" y="3104299"/>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1" name="Picture Placeholder 8">
            <a:extLst>
              <a:ext uri="{FF2B5EF4-FFF2-40B4-BE49-F238E27FC236}">
                <a16:creationId xmlns:a16="http://schemas.microsoft.com/office/drawing/2014/main" id="{09A756E1-5275-58A9-7B09-95BEA4F4FACA}"/>
              </a:ext>
            </a:extLst>
          </p:cNvPr>
          <p:cNvSpPr>
            <a:spLocks noGrp="1"/>
          </p:cNvSpPr>
          <p:nvPr>
            <p:ph type="pic" sz="quarter" idx="24"/>
          </p:nvPr>
        </p:nvSpPr>
        <p:spPr>
          <a:xfrm>
            <a:off x="163677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2" name="Picture Placeholder 8">
            <a:extLst>
              <a:ext uri="{FF2B5EF4-FFF2-40B4-BE49-F238E27FC236}">
                <a16:creationId xmlns:a16="http://schemas.microsoft.com/office/drawing/2014/main" id="{A4DA2F88-85BF-29B8-6321-AF19B25A6261}"/>
              </a:ext>
            </a:extLst>
          </p:cNvPr>
          <p:cNvSpPr>
            <a:spLocks noGrp="1"/>
          </p:cNvSpPr>
          <p:nvPr>
            <p:ph type="pic" sz="quarter" idx="25"/>
          </p:nvPr>
        </p:nvSpPr>
        <p:spPr>
          <a:xfrm>
            <a:off x="4224528"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3" name="Picture Placeholder 8">
            <a:extLst>
              <a:ext uri="{FF2B5EF4-FFF2-40B4-BE49-F238E27FC236}">
                <a16:creationId xmlns:a16="http://schemas.microsoft.com/office/drawing/2014/main" id="{4636CEF4-05E9-F5BB-BD6F-6B081DBDCA9D}"/>
              </a:ext>
            </a:extLst>
          </p:cNvPr>
          <p:cNvSpPr>
            <a:spLocks noGrp="1"/>
          </p:cNvSpPr>
          <p:nvPr>
            <p:ph type="pic" sz="quarter" idx="26"/>
          </p:nvPr>
        </p:nvSpPr>
        <p:spPr>
          <a:xfrm>
            <a:off x="6848856"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4" name="Picture Placeholder 8">
            <a:extLst>
              <a:ext uri="{FF2B5EF4-FFF2-40B4-BE49-F238E27FC236}">
                <a16:creationId xmlns:a16="http://schemas.microsoft.com/office/drawing/2014/main" id="{67B57C06-A1D0-7C74-6A14-2BFF0B1FC172}"/>
              </a:ext>
            </a:extLst>
          </p:cNvPr>
          <p:cNvSpPr>
            <a:spLocks noGrp="1"/>
          </p:cNvSpPr>
          <p:nvPr>
            <p:ph type="pic" sz="quarter" idx="27"/>
          </p:nvPr>
        </p:nvSpPr>
        <p:spPr>
          <a:xfrm>
            <a:off x="9381744" y="4270248"/>
            <a:ext cx="1143000" cy="1143000"/>
          </a:xfrm>
          <a:prstGeom prst="ellipse">
            <a:avLst/>
          </a:prstGeom>
        </p:spPr>
        <p:txBody>
          <a:bodyPr anchor="ctr">
            <a:noAutofit/>
          </a:bodyPr>
          <a:lstStyle>
            <a:lvl1pPr marL="0" indent="0" algn="ctr">
              <a:buNone/>
              <a:defRPr sz="1600"/>
            </a:lvl1pPr>
          </a:lstStyle>
          <a:p>
            <a:r>
              <a:rPr lang="en-US"/>
              <a:t>Click icon to add picture</a:t>
            </a:r>
            <a:endParaRPr lang="en-US" dirty="0"/>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129844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129844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7" name="Text Placeholder 13">
            <a:extLst>
              <a:ext uri="{FF2B5EF4-FFF2-40B4-BE49-F238E27FC236}">
                <a16:creationId xmlns:a16="http://schemas.microsoft.com/office/drawing/2014/main" id="{697C28E5-6260-6DA9-B4F0-665506F52586}"/>
              </a:ext>
            </a:extLst>
          </p:cNvPr>
          <p:cNvSpPr>
            <a:spLocks noGrp="1"/>
          </p:cNvSpPr>
          <p:nvPr>
            <p:ph type="body" sz="quarter" idx="30"/>
          </p:nvPr>
        </p:nvSpPr>
        <p:spPr>
          <a:xfrm>
            <a:off x="3886200"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8" name="Text Placeholder 13">
            <a:extLst>
              <a:ext uri="{FF2B5EF4-FFF2-40B4-BE49-F238E27FC236}">
                <a16:creationId xmlns:a16="http://schemas.microsoft.com/office/drawing/2014/main" id="{A594A25E-7F2D-4188-16B7-C34485FDD2F8}"/>
              </a:ext>
            </a:extLst>
          </p:cNvPr>
          <p:cNvSpPr>
            <a:spLocks noGrp="1"/>
          </p:cNvSpPr>
          <p:nvPr>
            <p:ph type="body" sz="quarter" idx="31"/>
          </p:nvPr>
        </p:nvSpPr>
        <p:spPr>
          <a:xfrm>
            <a:off x="3886200"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29" name="Text Placeholder 13">
            <a:extLst>
              <a:ext uri="{FF2B5EF4-FFF2-40B4-BE49-F238E27FC236}">
                <a16:creationId xmlns:a16="http://schemas.microsoft.com/office/drawing/2014/main" id="{584B38BF-6197-486D-7134-F86E1754AF78}"/>
              </a:ext>
            </a:extLst>
          </p:cNvPr>
          <p:cNvSpPr>
            <a:spLocks noGrp="1"/>
          </p:cNvSpPr>
          <p:nvPr>
            <p:ph type="body" sz="quarter" idx="32"/>
          </p:nvPr>
        </p:nvSpPr>
        <p:spPr>
          <a:xfrm>
            <a:off x="6510528"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0" name="Text Placeholder 13">
            <a:extLst>
              <a:ext uri="{FF2B5EF4-FFF2-40B4-BE49-F238E27FC236}">
                <a16:creationId xmlns:a16="http://schemas.microsoft.com/office/drawing/2014/main" id="{D788F8D9-8CDB-C458-9AAD-0426AB467D2A}"/>
              </a:ext>
            </a:extLst>
          </p:cNvPr>
          <p:cNvSpPr>
            <a:spLocks noGrp="1"/>
          </p:cNvSpPr>
          <p:nvPr>
            <p:ph type="body" sz="quarter" idx="33"/>
          </p:nvPr>
        </p:nvSpPr>
        <p:spPr>
          <a:xfrm>
            <a:off x="6510528"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sp>
        <p:nvSpPr>
          <p:cNvPr id="31" name="Text Placeholder 13">
            <a:extLst>
              <a:ext uri="{FF2B5EF4-FFF2-40B4-BE49-F238E27FC236}">
                <a16:creationId xmlns:a16="http://schemas.microsoft.com/office/drawing/2014/main" id="{78447882-2C86-B3A7-9450-29A0778E1B08}"/>
              </a:ext>
            </a:extLst>
          </p:cNvPr>
          <p:cNvSpPr>
            <a:spLocks noGrp="1"/>
          </p:cNvSpPr>
          <p:nvPr>
            <p:ph type="body" sz="quarter" idx="34"/>
          </p:nvPr>
        </p:nvSpPr>
        <p:spPr>
          <a:xfrm>
            <a:off x="9034272" y="5824728"/>
            <a:ext cx="1828800" cy="411480"/>
          </a:xfrm>
        </p:spPr>
        <p:txBody>
          <a:bodyPr lIns="0" tIns="0" rIns="0" bIns="0" anchor="b">
            <a:noAutofit/>
          </a:bodyPr>
          <a:lstStyle>
            <a:lvl1pPr marL="0" indent="0" algn="ctr">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32" name="Text Placeholder 13">
            <a:extLst>
              <a:ext uri="{FF2B5EF4-FFF2-40B4-BE49-F238E27FC236}">
                <a16:creationId xmlns:a16="http://schemas.microsoft.com/office/drawing/2014/main" id="{E321AAE1-532A-23F0-9108-055D0D7BDFBA}"/>
              </a:ext>
            </a:extLst>
          </p:cNvPr>
          <p:cNvSpPr>
            <a:spLocks noGrp="1"/>
          </p:cNvSpPr>
          <p:nvPr>
            <p:ph type="body" sz="quarter" idx="35"/>
          </p:nvPr>
        </p:nvSpPr>
        <p:spPr>
          <a:xfrm>
            <a:off x="9034272" y="6245352"/>
            <a:ext cx="1828800" cy="347472"/>
          </a:xfrm>
        </p:spPr>
        <p:txBody>
          <a:bodyPr lIns="0" tIns="0" rIns="0" bIns="0" anchor="t">
            <a:noAutofit/>
          </a:bodyPr>
          <a:lstStyle>
            <a:lvl1pPr marL="0" indent="0" algn="ctr">
              <a:lnSpc>
                <a:spcPct val="100000"/>
              </a:lnSpc>
              <a:spcBef>
                <a:spcPts val="0"/>
              </a:spcBef>
              <a:buNone/>
              <a:defRPr sz="1200" b="0">
                <a:solidFill>
                  <a:schemeClr val="tx1"/>
                </a:solidFill>
                <a:latin typeface="+mn-lt"/>
              </a:defRPr>
            </a:lvl1pPr>
          </a:lstStyle>
          <a:p>
            <a:pPr lvl="0"/>
            <a:r>
              <a:rPr lang="en-US"/>
              <a:t>Click to edit Master text styles</a:t>
            </a:r>
          </a:p>
        </p:txBody>
      </p:sp>
      <p:cxnSp>
        <p:nvCxnSpPr>
          <p:cNvPr id="33" name="Straight Connector 32">
            <a:extLst>
              <a:ext uri="{FF2B5EF4-FFF2-40B4-BE49-F238E27FC236}">
                <a16:creationId xmlns:a16="http://schemas.microsoft.com/office/drawing/2014/main" id="{11BC4478-FBEA-422F-73BA-0A422F15D7EA}"/>
              </a:ext>
            </a:extLst>
          </p:cNvPr>
          <p:cNvCxnSpPr>
            <a:cxnSpLocks/>
          </p:cNvCxnSpPr>
          <p:nvPr userDrawn="1"/>
        </p:nvCxnSpPr>
        <p:spPr>
          <a:xfrm>
            <a:off x="4684061"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2096160"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A9C9F7A3-B120-C59A-E379-173F84B7D153}"/>
              </a:ext>
            </a:extLst>
          </p:cNvPr>
          <p:cNvCxnSpPr>
            <a:cxnSpLocks/>
          </p:cNvCxnSpPr>
          <p:nvPr userDrawn="1"/>
        </p:nvCxnSpPr>
        <p:spPr>
          <a:xfrm>
            <a:off x="983798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E073A4E7-9D16-A6C0-E297-A36B10A2FABB}"/>
              </a:ext>
            </a:extLst>
          </p:cNvPr>
          <p:cNvCxnSpPr>
            <a:cxnSpLocks/>
          </p:cNvCxnSpPr>
          <p:nvPr userDrawn="1"/>
        </p:nvCxnSpPr>
        <p:spPr>
          <a:xfrm>
            <a:off x="7306235" y="5623560"/>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1777170"/>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List">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5175504"/>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085088" y="609600"/>
            <a:ext cx="10021824" cy="1252728"/>
          </a:xfrm>
        </p:spPr>
        <p:txBody>
          <a:bodyPr/>
          <a:lstStyle>
            <a:lvl1pPr algn="ctr">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bg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83280"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83280"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468112"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468112"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552944"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552944"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17" name="Straight Connector 16">
            <a:extLst>
              <a:ext uri="{FF2B5EF4-FFF2-40B4-BE49-F238E27FC236}">
                <a16:creationId xmlns:a16="http://schemas.microsoft.com/office/drawing/2014/main" id="{BF42A71B-2F05-7F67-85C0-0C5AA947983D}"/>
              </a:ext>
            </a:extLst>
          </p:cNvPr>
          <p:cNvCxnSpPr>
            <a:cxnSpLocks/>
          </p:cNvCxnSpPr>
          <p:nvPr userDrawn="1"/>
        </p:nvCxnSpPr>
        <p:spPr>
          <a:xfrm>
            <a:off x="3383280"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2BC25395-CA95-6040-8ED6-C7D8A2E16C49}"/>
              </a:ext>
            </a:extLst>
          </p:cNvPr>
          <p:cNvCxnSpPr>
            <a:cxnSpLocks/>
          </p:cNvCxnSpPr>
          <p:nvPr userDrawn="1"/>
        </p:nvCxnSpPr>
        <p:spPr>
          <a:xfrm>
            <a:off x="9637776"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AE2F589B-649A-57C2-1D3E-79FDFF84BADB}"/>
              </a:ext>
            </a:extLst>
          </p:cNvPr>
          <p:cNvCxnSpPr>
            <a:cxnSpLocks/>
          </p:cNvCxnSpPr>
          <p:nvPr userDrawn="1"/>
        </p:nvCxnSpPr>
        <p:spPr>
          <a:xfrm>
            <a:off x="7552944"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1F3728F-0FBF-5AD2-357E-FFCFFBF7687E}"/>
              </a:ext>
            </a:extLst>
          </p:cNvPr>
          <p:cNvCxnSpPr>
            <a:cxnSpLocks/>
          </p:cNvCxnSpPr>
          <p:nvPr userDrawn="1"/>
        </p:nvCxnSpPr>
        <p:spPr>
          <a:xfrm>
            <a:off x="5468112"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637776" y="2441448"/>
            <a:ext cx="1280160" cy="758952"/>
          </a:xfrm>
        </p:spPr>
        <p:txBody>
          <a:bodyPr lIns="0" tIns="0" rIns="0" bIns="0" anchor="b">
            <a:noAutofit/>
          </a:bodyPr>
          <a:lstStyle>
            <a:lvl1pPr marL="0" indent="0" algn="l">
              <a:lnSpc>
                <a:spcPct val="100000"/>
              </a:lnSpc>
              <a:spcBef>
                <a:spcPts val="0"/>
              </a:spcBef>
              <a:buNone/>
              <a:defRPr sz="1400" b="0" cap="all" spc="200" baseline="0">
                <a:solidFill>
                  <a:schemeClr val="tx1"/>
                </a:solidFill>
                <a:latin typeface="+mj-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637776" y="3730752"/>
            <a:ext cx="128016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cxnSp>
        <p:nvCxnSpPr>
          <p:cNvPr id="34" name="Straight Connector 33">
            <a:extLst>
              <a:ext uri="{FF2B5EF4-FFF2-40B4-BE49-F238E27FC236}">
                <a16:creationId xmlns:a16="http://schemas.microsoft.com/office/drawing/2014/main" id="{7A9AA302-5107-FDE7-557C-3305A9A7DEC2}"/>
              </a:ext>
            </a:extLst>
          </p:cNvPr>
          <p:cNvCxnSpPr>
            <a:cxnSpLocks/>
          </p:cNvCxnSpPr>
          <p:nvPr userDrawn="1"/>
        </p:nvCxnSpPr>
        <p:spPr>
          <a:xfrm>
            <a:off x="1298448" y="3438144"/>
            <a:ext cx="22860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04106113"/>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38" name="Picture Placeholder 37">
            <a:extLst>
              <a:ext uri="{FF2B5EF4-FFF2-40B4-BE49-F238E27FC236}">
                <a16:creationId xmlns:a16="http://schemas.microsoft.com/office/drawing/2014/main" id="{7068A9B7-F56A-44B7-D61E-66289C79F1C3}"/>
              </a:ext>
            </a:extLst>
          </p:cNvPr>
          <p:cNvSpPr>
            <a:spLocks noGrp="1"/>
          </p:cNvSpPr>
          <p:nvPr>
            <p:ph type="pic" sz="quarter" idx="30"/>
          </p:nvPr>
        </p:nvSpPr>
        <p:spPr>
          <a:xfrm>
            <a:off x="0" y="0"/>
            <a:ext cx="12188952" cy="1682496"/>
          </a:xfrm>
        </p:spPr>
        <p:txBody>
          <a:bodyPr anchor="ctr"/>
          <a:lstStyle>
            <a:lvl1pPr marL="0" indent="0"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783ED19-9B5E-8852-24D6-62401816CBB7}"/>
              </a:ext>
            </a:extLst>
          </p:cNvPr>
          <p:cNvSpPr>
            <a:spLocks noGrp="1"/>
          </p:cNvSpPr>
          <p:nvPr>
            <p:ph type="title"/>
          </p:nvPr>
        </p:nvSpPr>
        <p:spPr>
          <a:xfrm>
            <a:off x="1298448" y="5221224"/>
            <a:ext cx="3621024" cy="621792"/>
          </a:xfrm>
        </p:spPr>
        <p:txBody>
          <a:bodyPr/>
          <a:lstStyle>
            <a:lvl1pPr algn="l">
              <a:lnSpc>
                <a:spcPts val="5760"/>
              </a:lnSpc>
              <a:defRPr/>
            </a:lvl1pPr>
          </a:lstStyle>
          <a:p>
            <a:r>
              <a:rPr lang="en-US"/>
              <a:t>Click to edit Master title style</a:t>
            </a:r>
            <a:endParaRPr lang="en-US" dirty="0"/>
          </a:p>
        </p:txBody>
      </p:sp>
      <p:sp>
        <p:nvSpPr>
          <p:cNvPr id="3" name="Slide Number Placeholder 2">
            <a:extLst>
              <a:ext uri="{FF2B5EF4-FFF2-40B4-BE49-F238E27FC236}">
                <a16:creationId xmlns:a16="http://schemas.microsoft.com/office/drawing/2014/main" id="{4307A8A0-5009-A086-A6AE-542CA4684892}"/>
              </a:ext>
            </a:extLst>
          </p:cNvPr>
          <p:cNvSpPr>
            <a:spLocks noGrp="1"/>
          </p:cNvSpPr>
          <p:nvPr>
            <p:ph type="sldNum" sz="quarter" idx="10"/>
          </p:nvPr>
        </p:nvSpPr>
        <p:spPr/>
        <p:txBody>
          <a:bodyPr/>
          <a:lstStyle>
            <a:lvl1pPr>
              <a:defRPr>
                <a:solidFill>
                  <a:schemeClr val="accent1"/>
                </a:solidFill>
              </a:defRPr>
            </a:lvl1pPr>
          </a:lstStyle>
          <a:p>
            <a:fld id="{75DF2D63-3FF5-D547-96B9-BE9CCD1ABA58}" type="slidenum">
              <a:rPr lang="en-US" smtClean="0"/>
              <a:pPr/>
              <a:t>‹#›</a:t>
            </a:fld>
            <a:endParaRPr lang="en-US" dirty="0"/>
          </a:p>
        </p:txBody>
      </p:sp>
      <p:sp>
        <p:nvSpPr>
          <p:cNvPr id="4" name="Footer Placeholder 3">
            <a:extLst>
              <a:ext uri="{FF2B5EF4-FFF2-40B4-BE49-F238E27FC236}">
                <a16:creationId xmlns:a16="http://schemas.microsoft.com/office/drawing/2014/main" id="{56746F73-AB2D-A55B-67FD-85A2F20D50E8}"/>
              </a:ext>
            </a:extLst>
          </p:cNvPr>
          <p:cNvSpPr>
            <a:spLocks noGrp="1"/>
          </p:cNvSpPr>
          <p:nvPr>
            <p:ph type="ftr" sz="quarter" idx="11"/>
          </p:nvPr>
        </p:nvSpPr>
        <p:spPr/>
        <p:txBody>
          <a:bodyPr/>
          <a:lstStyle/>
          <a:p>
            <a:r>
              <a:rPr lang="en-US" dirty="0"/>
              <a:t>presentation title</a:t>
            </a:r>
          </a:p>
        </p:txBody>
      </p:sp>
      <p:sp>
        <p:nvSpPr>
          <p:cNvPr id="9" name="Text Placeholder 13">
            <a:extLst>
              <a:ext uri="{FF2B5EF4-FFF2-40B4-BE49-F238E27FC236}">
                <a16:creationId xmlns:a16="http://schemas.microsoft.com/office/drawing/2014/main" id="{AA3DDCC3-9231-434E-A1D1-8A078DE7BF10}"/>
              </a:ext>
            </a:extLst>
          </p:cNvPr>
          <p:cNvSpPr>
            <a:spLocks noGrp="1"/>
          </p:cNvSpPr>
          <p:nvPr>
            <p:ph type="body" sz="quarter" idx="16"/>
          </p:nvPr>
        </p:nvSpPr>
        <p:spPr>
          <a:xfrm>
            <a:off x="1298448"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1" name="Text Placeholder 13">
            <a:extLst>
              <a:ext uri="{FF2B5EF4-FFF2-40B4-BE49-F238E27FC236}">
                <a16:creationId xmlns:a16="http://schemas.microsoft.com/office/drawing/2014/main" id="{BF27FC0A-1C34-6BFF-806A-6911C16F2184}"/>
              </a:ext>
            </a:extLst>
          </p:cNvPr>
          <p:cNvSpPr>
            <a:spLocks noGrp="1"/>
          </p:cNvSpPr>
          <p:nvPr>
            <p:ph type="body" sz="quarter" idx="18"/>
          </p:nvPr>
        </p:nvSpPr>
        <p:spPr>
          <a:xfrm>
            <a:off x="330098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3" name="Text Placeholder 13">
            <a:extLst>
              <a:ext uri="{FF2B5EF4-FFF2-40B4-BE49-F238E27FC236}">
                <a16:creationId xmlns:a16="http://schemas.microsoft.com/office/drawing/2014/main" id="{8E685B28-FC51-9FE8-2F7E-C8255BD75945}"/>
              </a:ext>
            </a:extLst>
          </p:cNvPr>
          <p:cNvSpPr>
            <a:spLocks noGrp="1"/>
          </p:cNvSpPr>
          <p:nvPr>
            <p:ph type="body" sz="quarter" idx="20"/>
          </p:nvPr>
        </p:nvSpPr>
        <p:spPr>
          <a:xfrm>
            <a:off x="5312664"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15" name="Text Placeholder 13">
            <a:extLst>
              <a:ext uri="{FF2B5EF4-FFF2-40B4-BE49-F238E27FC236}">
                <a16:creationId xmlns:a16="http://schemas.microsoft.com/office/drawing/2014/main" id="{7138E486-F729-AEC8-0C2D-44FA21EDC617}"/>
              </a:ext>
            </a:extLst>
          </p:cNvPr>
          <p:cNvSpPr>
            <a:spLocks noGrp="1"/>
          </p:cNvSpPr>
          <p:nvPr>
            <p:ph type="body" sz="quarter" idx="22"/>
          </p:nvPr>
        </p:nvSpPr>
        <p:spPr>
          <a:xfrm>
            <a:off x="73152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sp>
        <p:nvSpPr>
          <p:cNvPr id="25" name="Text Placeholder 13">
            <a:extLst>
              <a:ext uri="{FF2B5EF4-FFF2-40B4-BE49-F238E27FC236}">
                <a16:creationId xmlns:a16="http://schemas.microsoft.com/office/drawing/2014/main" id="{1025D334-8990-1960-8865-C877ECC47E67}"/>
              </a:ext>
            </a:extLst>
          </p:cNvPr>
          <p:cNvSpPr>
            <a:spLocks noGrp="1"/>
          </p:cNvSpPr>
          <p:nvPr>
            <p:ph type="body" sz="quarter" idx="28"/>
          </p:nvPr>
        </p:nvSpPr>
        <p:spPr>
          <a:xfrm>
            <a:off x="9321800" y="3351784"/>
            <a:ext cx="1620520" cy="411476"/>
          </a:xfrm>
        </p:spPr>
        <p:txBody>
          <a:bodyPr lIns="0" tIns="0" rIns="0" bIns="0" anchor="t">
            <a:noAutofit/>
          </a:bodyPr>
          <a:lstStyle>
            <a:lvl1pPr marL="0" indent="0" algn="l">
              <a:lnSpc>
                <a:spcPct val="100000"/>
              </a:lnSpc>
              <a:spcBef>
                <a:spcPts val="0"/>
              </a:spcBef>
              <a:buNone/>
              <a:defRPr sz="2000" b="0" cap="all" spc="200" baseline="0">
                <a:solidFill>
                  <a:schemeClr val="tx1"/>
                </a:solidFill>
                <a:latin typeface="+mj-lt"/>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73769F54-E10C-40C4-5EFF-E8A9CA520AEC}"/>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46E7B1EF-9D07-1E66-7467-93C9AE48BD85}"/>
              </a:ext>
            </a:extLst>
          </p:cNvPr>
          <p:cNvCxnSpPr>
            <a:cxnSpLocks/>
          </p:cNvCxnSpPr>
          <p:nvPr userDrawn="1"/>
        </p:nvCxnSpPr>
        <p:spPr>
          <a:xfrm flipH="1">
            <a:off x="1219200" y="2871216"/>
            <a:ext cx="9595104" cy="0"/>
          </a:xfrm>
          <a:prstGeom prst="line">
            <a:avLst/>
          </a:prstGeom>
          <a:ln w="12700" cap="flat" cmpd="sng" algn="ctr">
            <a:solidFill>
              <a:schemeClr val="accent1"/>
            </a:solidFill>
            <a:prstDash val="solid"/>
            <a:round/>
            <a:headEnd type="triangle" w="med" len="med"/>
            <a:tailEnd type="none" w="med" len="med"/>
          </a:ln>
        </p:spPr>
        <p:style>
          <a:lnRef idx="0">
            <a:scrgbClr r="0" g="0" b="0"/>
          </a:lnRef>
          <a:fillRef idx="0">
            <a:scrgbClr r="0" g="0" b="0"/>
          </a:fillRef>
          <a:effectRef idx="0">
            <a:scrgbClr r="0" g="0" b="0"/>
          </a:effectRef>
          <a:fontRef idx="minor">
            <a:schemeClr val="tx1"/>
          </a:fontRef>
        </p:style>
      </p:cxnSp>
      <p:sp>
        <p:nvSpPr>
          <p:cNvPr id="10" name="Text Placeholder 13">
            <a:extLst>
              <a:ext uri="{FF2B5EF4-FFF2-40B4-BE49-F238E27FC236}">
                <a16:creationId xmlns:a16="http://schemas.microsoft.com/office/drawing/2014/main" id="{970A1046-F88C-E11E-0E2E-A7F3AEDB3A26}"/>
              </a:ext>
            </a:extLst>
          </p:cNvPr>
          <p:cNvSpPr>
            <a:spLocks noGrp="1"/>
          </p:cNvSpPr>
          <p:nvPr>
            <p:ph type="body" sz="quarter" idx="17"/>
          </p:nvPr>
        </p:nvSpPr>
        <p:spPr>
          <a:xfrm>
            <a:off x="1298448"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2" name="Text Placeholder 13">
            <a:extLst>
              <a:ext uri="{FF2B5EF4-FFF2-40B4-BE49-F238E27FC236}">
                <a16:creationId xmlns:a16="http://schemas.microsoft.com/office/drawing/2014/main" id="{EF94CC5A-0B90-D0D3-CF42-2A9B86331729}"/>
              </a:ext>
            </a:extLst>
          </p:cNvPr>
          <p:cNvSpPr>
            <a:spLocks noGrp="1"/>
          </p:cNvSpPr>
          <p:nvPr>
            <p:ph type="body" sz="quarter" idx="19"/>
          </p:nvPr>
        </p:nvSpPr>
        <p:spPr>
          <a:xfrm>
            <a:off x="330098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4" name="Text Placeholder 13">
            <a:extLst>
              <a:ext uri="{FF2B5EF4-FFF2-40B4-BE49-F238E27FC236}">
                <a16:creationId xmlns:a16="http://schemas.microsoft.com/office/drawing/2014/main" id="{B472F1E6-DAE5-AE6D-F688-575FC243CD0C}"/>
              </a:ext>
            </a:extLst>
          </p:cNvPr>
          <p:cNvSpPr>
            <a:spLocks noGrp="1"/>
          </p:cNvSpPr>
          <p:nvPr>
            <p:ph type="body" sz="quarter" idx="21"/>
          </p:nvPr>
        </p:nvSpPr>
        <p:spPr>
          <a:xfrm>
            <a:off x="5312664"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16" name="Text Placeholder 13">
            <a:extLst>
              <a:ext uri="{FF2B5EF4-FFF2-40B4-BE49-F238E27FC236}">
                <a16:creationId xmlns:a16="http://schemas.microsoft.com/office/drawing/2014/main" id="{0F182FA8-4DA0-527F-89C3-96D9A996F2C7}"/>
              </a:ext>
            </a:extLst>
          </p:cNvPr>
          <p:cNvSpPr>
            <a:spLocks noGrp="1"/>
          </p:cNvSpPr>
          <p:nvPr>
            <p:ph type="body" sz="quarter" idx="23"/>
          </p:nvPr>
        </p:nvSpPr>
        <p:spPr>
          <a:xfrm>
            <a:off x="73152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26" name="Text Placeholder 13">
            <a:extLst>
              <a:ext uri="{FF2B5EF4-FFF2-40B4-BE49-F238E27FC236}">
                <a16:creationId xmlns:a16="http://schemas.microsoft.com/office/drawing/2014/main" id="{7F491CA2-1A10-E7DB-4203-DC7E9E48CCFF}"/>
              </a:ext>
            </a:extLst>
          </p:cNvPr>
          <p:cNvSpPr>
            <a:spLocks noGrp="1"/>
          </p:cNvSpPr>
          <p:nvPr>
            <p:ph type="body" sz="quarter" idx="29"/>
          </p:nvPr>
        </p:nvSpPr>
        <p:spPr>
          <a:xfrm>
            <a:off x="9321800" y="3803904"/>
            <a:ext cx="1620520" cy="1143000"/>
          </a:xfrm>
        </p:spPr>
        <p:txBody>
          <a:bodyPr lIns="0" tIns="0" rIns="0" bIns="0" anchor="t">
            <a:noAutofit/>
          </a:bodyPr>
          <a:lstStyle>
            <a:lvl1pPr marL="0" indent="0" algn="l">
              <a:lnSpc>
                <a:spcPts val="1580"/>
              </a:lnSpc>
              <a:spcBef>
                <a:spcPts val="0"/>
              </a:spcBef>
              <a:buNone/>
              <a:defRPr sz="1400" b="0">
                <a:solidFill>
                  <a:schemeClr val="tx1"/>
                </a:solidFill>
                <a:latin typeface="+mn-lt"/>
              </a:defRPr>
            </a:lvl1pPr>
          </a:lstStyle>
          <a:p>
            <a:pPr lvl="0"/>
            <a:r>
              <a:rPr lang="en-US"/>
              <a:t>Click to edit Master text styles</a:t>
            </a:r>
          </a:p>
        </p:txBody>
      </p:sp>
      <p:sp>
        <p:nvSpPr>
          <p:cNvPr id="8" name="Text Placeholder 7">
            <a:extLst>
              <a:ext uri="{FF2B5EF4-FFF2-40B4-BE49-F238E27FC236}">
                <a16:creationId xmlns:a16="http://schemas.microsoft.com/office/drawing/2014/main" id="{75476138-49FF-70BE-6359-0A511EFB243F}"/>
              </a:ext>
            </a:extLst>
          </p:cNvPr>
          <p:cNvSpPr>
            <a:spLocks noGrp="1"/>
          </p:cNvSpPr>
          <p:nvPr>
            <p:ph type="body" sz="quarter" idx="31" hasCustomPrompt="1"/>
          </p:nvPr>
        </p:nvSpPr>
        <p:spPr>
          <a:xfrm>
            <a:off x="330098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2" name="Text Placeholder 7">
            <a:extLst>
              <a:ext uri="{FF2B5EF4-FFF2-40B4-BE49-F238E27FC236}">
                <a16:creationId xmlns:a16="http://schemas.microsoft.com/office/drawing/2014/main" id="{46EFC43B-3F8D-6957-F343-F3D9C3E7A716}"/>
              </a:ext>
            </a:extLst>
          </p:cNvPr>
          <p:cNvSpPr>
            <a:spLocks noGrp="1"/>
          </p:cNvSpPr>
          <p:nvPr>
            <p:ph type="body" sz="quarter" idx="32" hasCustomPrompt="1"/>
          </p:nvPr>
        </p:nvSpPr>
        <p:spPr>
          <a:xfrm>
            <a:off x="1298448"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3" name="Text Placeholder 7">
            <a:extLst>
              <a:ext uri="{FF2B5EF4-FFF2-40B4-BE49-F238E27FC236}">
                <a16:creationId xmlns:a16="http://schemas.microsoft.com/office/drawing/2014/main" id="{D6007DD2-0F2E-6F92-8457-FC670750ED38}"/>
              </a:ext>
            </a:extLst>
          </p:cNvPr>
          <p:cNvSpPr>
            <a:spLocks noGrp="1"/>
          </p:cNvSpPr>
          <p:nvPr>
            <p:ph type="body" sz="quarter" idx="33" hasCustomPrompt="1"/>
          </p:nvPr>
        </p:nvSpPr>
        <p:spPr>
          <a:xfrm>
            <a:off x="5312664"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4" name="Text Placeholder 7">
            <a:extLst>
              <a:ext uri="{FF2B5EF4-FFF2-40B4-BE49-F238E27FC236}">
                <a16:creationId xmlns:a16="http://schemas.microsoft.com/office/drawing/2014/main" id="{06C5667F-C463-51B6-B8D6-F757BDB8AFCC}"/>
              </a:ext>
            </a:extLst>
          </p:cNvPr>
          <p:cNvSpPr>
            <a:spLocks noGrp="1"/>
          </p:cNvSpPr>
          <p:nvPr>
            <p:ph type="body" sz="quarter" idx="34" hasCustomPrompt="1"/>
          </p:nvPr>
        </p:nvSpPr>
        <p:spPr>
          <a:xfrm>
            <a:off x="73152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
        <p:nvSpPr>
          <p:cNvPr id="27" name="Text Placeholder 7">
            <a:extLst>
              <a:ext uri="{FF2B5EF4-FFF2-40B4-BE49-F238E27FC236}">
                <a16:creationId xmlns:a16="http://schemas.microsoft.com/office/drawing/2014/main" id="{0FF09CBB-BD48-E8E5-EECF-B6CBC36B236C}"/>
              </a:ext>
            </a:extLst>
          </p:cNvPr>
          <p:cNvSpPr>
            <a:spLocks noGrp="1"/>
          </p:cNvSpPr>
          <p:nvPr>
            <p:ph type="body" sz="quarter" idx="35" hasCustomPrompt="1"/>
          </p:nvPr>
        </p:nvSpPr>
        <p:spPr>
          <a:xfrm>
            <a:off x="9321800" y="2638738"/>
            <a:ext cx="91440" cy="411480"/>
          </a:xfrm>
          <a:solidFill>
            <a:schemeClr val="accent1"/>
          </a:solidFill>
        </p:spPr>
        <p:txBody>
          <a:bodyPr anchor="ctr"/>
          <a:lstStyle>
            <a:lvl1pPr marL="0" indent="0" algn="ctr">
              <a:buNone/>
              <a:defRPr>
                <a:solidFill>
                  <a:schemeClr val="tx1">
                    <a:alpha val="0"/>
                  </a:schemeClr>
                </a:solidFill>
              </a:defRPr>
            </a:lvl1pPr>
          </a:lstStyle>
          <a:p>
            <a:pPr lvl="0"/>
            <a:r>
              <a:rPr lang="en-US" dirty="0"/>
              <a:t>X</a:t>
            </a:r>
          </a:p>
        </p:txBody>
      </p:sp>
    </p:spTree>
    <p:extLst>
      <p:ext uri="{BB962C8B-B14F-4D97-AF65-F5344CB8AC3E}">
        <p14:creationId xmlns:p14="http://schemas.microsoft.com/office/powerpoint/2010/main" val="233378353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Comparison">
    <p:spTree>
      <p:nvGrpSpPr>
        <p:cNvPr id="1" name=""/>
        <p:cNvGrpSpPr/>
        <p:nvPr/>
      </p:nvGrpSpPr>
      <p:grpSpPr>
        <a:xfrm>
          <a:off x="0" y="0"/>
          <a:ext cx="0" cy="0"/>
          <a:chOff x="0" y="0"/>
          <a:chExt cx="0" cy="0"/>
        </a:xfrm>
      </p:grpSpPr>
      <p:sp>
        <p:nvSpPr>
          <p:cNvPr id="16" name="Picture Placeholder 15">
            <a:extLst>
              <a:ext uri="{FF2B5EF4-FFF2-40B4-BE49-F238E27FC236}">
                <a16:creationId xmlns:a16="http://schemas.microsoft.com/office/drawing/2014/main" id="{1A881D2A-2C75-8B2A-DA41-F42ABBA59AA9}"/>
              </a:ext>
            </a:extLst>
          </p:cNvPr>
          <p:cNvSpPr>
            <a:spLocks noGrp="1"/>
          </p:cNvSpPr>
          <p:nvPr>
            <p:ph type="pic" sz="quarter" idx="13"/>
          </p:nvPr>
        </p:nvSpPr>
        <p:spPr>
          <a:xfrm>
            <a:off x="0" y="0"/>
            <a:ext cx="6656832" cy="6858000"/>
          </a:xfrm>
          <a:custGeom>
            <a:avLst/>
            <a:gdLst>
              <a:gd name="connsiteX0" fmla="*/ 1295400 w 6656832"/>
              <a:gd name="connsiteY0" fmla="*/ 1492377 h 6858000"/>
              <a:gd name="connsiteX1" fmla="*/ 1295400 w 6656832"/>
              <a:gd name="connsiteY1" fmla="*/ 1580679 h 6858000"/>
              <a:gd name="connsiteX2" fmla="*/ 1704975 w 6656832"/>
              <a:gd name="connsiteY2" fmla="*/ 1580679 h 6858000"/>
              <a:gd name="connsiteX3" fmla="*/ 1704975 w 6656832"/>
              <a:gd name="connsiteY3" fmla="*/ 1492377 h 6858000"/>
              <a:gd name="connsiteX4" fmla="*/ 0 w 6656832"/>
              <a:gd name="connsiteY4" fmla="*/ 0 h 6858000"/>
              <a:gd name="connsiteX5" fmla="*/ 6656832 w 6656832"/>
              <a:gd name="connsiteY5" fmla="*/ 0 h 6858000"/>
              <a:gd name="connsiteX6" fmla="*/ 6656832 w 6656832"/>
              <a:gd name="connsiteY6" fmla="*/ 6858000 h 6858000"/>
              <a:gd name="connsiteX7" fmla="*/ 0 w 6656832"/>
              <a:gd name="connsiteY7"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656832" h="6858000">
                <a:moveTo>
                  <a:pt x="1295400" y="1492377"/>
                </a:moveTo>
                <a:lnTo>
                  <a:pt x="1295400" y="1580679"/>
                </a:lnTo>
                <a:lnTo>
                  <a:pt x="1704975" y="1580679"/>
                </a:lnTo>
                <a:lnTo>
                  <a:pt x="1704975" y="1492377"/>
                </a:lnTo>
                <a:close/>
                <a:moveTo>
                  <a:pt x="0" y="0"/>
                </a:moveTo>
                <a:lnTo>
                  <a:pt x="6656832" y="0"/>
                </a:lnTo>
                <a:lnTo>
                  <a:pt x="6656832" y="6858000"/>
                </a:lnTo>
                <a:lnTo>
                  <a:pt x="0" y="6858000"/>
                </a:lnTo>
                <a:close/>
              </a:path>
            </a:pathLst>
          </a:custGeom>
        </p:spPr>
        <p:txBody>
          <a:bodyPr wrap="square">
            <a:noAutofit/>
          </a:bodyPr>
          <a:lstStyle/>
          <a:p>
            <a:r>
              <a:rPr lang="en-US"/>
              <a:t>Click icon to add picture</a:t>
            </a: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609600"/>
            <a:ext cx="6656832" cy="530352"/>
          </a:xfrm>
        </p:spPr>
        <p:txBody>
          <a:bodyPr anchor="t"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1298448"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161848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6705600" y="2209800"/>
            <a:ext cx="4495744" cy="4648200"/>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solidFill>
            <a:schemeClr val="accent4"/>
          </a:solidFill>
        </p:spPr>
        <p:txBody>
          <a:bodyPr wrap="square" lIns="310896" tIns="365760" rIns="274320" anchor="t" anchorCtr="0">
            <a:noAutofit/>
          </a:bodyPr>
          <a:lstStyle>
            <a:lvl1pPr marL="0" indent="0">
              <a:lnSpc>
                <a:spcPts val="240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013448" y="3630168"/>
            <a:ext cx="3886200" cy="2514600"/>
          </a:xfrm>
        </p:spPr>
        <p:txBody>
          <a:bodyPr/>
          <a:lstStyle>
            <a:lvl1pPr marL="0" indent="0">
              <a:buNone/>
              <a:defRPr sz="1400"/>
            </a:lvl1pPr>
            <a:lvl2pPr marL="228600">
              <a:defRPr sz="1400"/>
            </a:lvl2pPr>
            <a:lvl3pPr marL="457200">
              <a:defRPr sz="1400"/>
            </a:lvl3pPr>
            <a:lvl4pPr marL="685800">
              <a:defRPr sz="1400"/>
            </a:lvl4pPr>
            <a:lvl5pPr marL="1143000">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17" name="Rectangle 16">
            <a:extLst>
              <a:ext uri="{FF2B5EF4-FFF2-40B4-BE49-F238E27FC236}">
                <a16:creationId xmlns:a16="http://schemas.microsoft.com/office/drawing/2014/main" id="{D5896335-CC4F-4D72-23F0-F7FBFA640021}"/>
              </a:ext>
            </a:extLst>
          </p:cNvPr>
          <p:cNvSpPr/>
          <p:nvPr userDrawn="1"/>
        </p:nvSpPr>
        <p:spPr>
          <a:xfrm>
            <a:off x="1295400" y="1492377"/>
            <a:ext cx="409575" cy="88302"/>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4062460032"/>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omparizon x3">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1B9EF4E7-F4EF-FFCD-9B0C-961E519F6DDD}"/>
              </a:ext>
            </a:extLst>
          </p:cNvPr>
          <p:cNvSpPr/>
          <p:nvPr userDrawn="1"/>
        </p:nvSpPr>
        <p:spPr>
          <a:xfrm>
            <a:off x="5791200" y="0"/>
            <a:ext cx="6400800" cy="6858000"/>
          </a:xfrm>
          <a:prstGeom prst="rect">
            <a:avLst/>
          </a:prstGeom>
          <a:solidFill>
            <a:schemeClr val="accent1">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5A0D1FF5-7EF8-4250-A259-43050ABBD3B6}"/>
              </a:ext>
            </a:extLst>
          </p:cNvPr>
          <p:cNvSpPr>
            <a:spLocks noGrp="1"/>
          </p:cNvSpPr>
          <p:nvPr>
            <p:ph type="title"/>
          </p:nvPr>
        </p:nvSpPr>
        <p:spPr>
          <a:xfrm>
            <a:off x="1298448" y="4014216"/>
            <a:ext cx="4160520" cy="1828800"/>
          </a:xfrm>
        </p:spPr>
        <p:txBody>
          <a:bodyPr anchor="b" anchorCtr="0"/>
          <a:lstStyle/>
          <a:p>
            <a:r>
              <a:rPr lang="en-US"/>
              <a:t>Click to edit Master title style</a:t>
            </a:r>
            <a:endParaRPr lang="en-US" dirty="0"/>
          </a:p>
        </p:txBody>
      </p:sp>
      <p:sp>
        <p:nvSpPr>
          <p:cNvPr id="18" name="Text Placeholder 17">
            <a:extLst>
              <a:ext uri="{FF2B5EF4-FFF2-40B4-BE49-F238E27FC236}">
                <a16:creationId xmlns:a16="http://schemas.microsoft.com/office/drawing/2014/main" id="{CCA7A15A-B484-E46E-FF4D-179F31F1777F}"/>
              </a:ext>
            </a:extLst>
          </p:cNvPr>
          <p:cNvSpPr>
            <a:spLocks noGrp="1"/>
          </p:cNvSpPr>
          <p:nvPr>
            <p:ph type="body" idx="1"/>
          </p:nvPr>
        </p:nvSpPr>
        <p:spPr>
          <a:xfrm>
            <a:off x="7498080" y="621792"/>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752CCA9-53A3-4DA5-AD45-C2A2C12A3A6A}"/>
              </a:ext>
            </a:extLst>
          </p:cNvPr>
          <p:cNvSpPr>
            <a:spLocks noGrp="1"/>
          </p:cNvSpPr>
          <p:nvPr>
            <p:ph sz="half" idx="2"/>
          </p:nvPr>
        </p:nvSpPr>
        <p:spPr>
          <a:xfrm>
            <a:off x="7498080" y="1069848"/>
            <a:ext cx="3886200" cy="1527048"/>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0">
            <a:extLst>
              <a:ext uri="{FF2B5EF4-FFF2-40B4-BE49-F238E27FC236}">
                <a16:creationId xmlns:a16="http://schemas.microsoft.com/office/drawing/2014/main" id="{A123542D-139D-45CC-7853-FE3702B4BB1E}"/>
              </a:ext>
            </a:extLst>
          </p:cNvPr>
          <p:cNvSpPr>
            <a:spLocks noGrp="1"/>
          </p:cNvSpPr>
          <p:nvPr>
            <p:ph type="body" sz="quarter" idx="3"/>
          </p:nvPr>
        </p:nvSpPr>
        <p:spPr>
          <a:xfrm>
            <a:off x="7498080" y="3172968"/>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E2E342EE-68BB-484D-98C3-48A7847549D4}"/>
              </a:ext>
            </a:extLst>
          </p:cNvPr>
          <p:cNvSpPr>
            <a:spLocks noGrp="1"/>
          </p:cNvSpPr>
          <p:nvPr>
            <p:ph sz="quarter" idx="4"/>
          </p:nvPr>
        </p:nvSpPr>
        <p:spPr>
          <a:xfrm>
            <a:off x="7498080" y="3621024"/>
            <a:ext cx="3886200" cy="117957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8">
            <a:extLst>
              <a:ext uri="{FF2B5EF4-FFF2-40B4-BE49-F238E27FC236}">
                <a16:creationId xmlns:a16="http://schemas.microsoft.com/office/drawing/2014/main" id="{0659A9D2-C6ED-A99E-6041-56B568841809}"/>
              </a:ext>
            </a:extLst>
          </p:cNvPr>
          <p:cNvSpPr>
            <a:spLocks noGrp="1"/>
          </p:cNvSpPr>
          <p:nvPr>
            <p:ph type="sldNum" sz="quarter" idx="11"/>
          </p:nvPr>
        </p:nvSpPr>
        <p:spPr/>
        <p:txBody>
          <a:bodyPr/>
          <a:lstStyle/>
          <a:p>
            <a:fld id="{75DF2D63-3FF5-D547-96B9-BE9CCD1ABA58}" type="slidenum">
              <a:rPr lang="en-US" smtClean="0"/>
              <a:t>‹#›</a:t>
            </a:fld>
            <a:endParaRPr lang="en-US" dirty="0"/>
          </a:p>
        </p:txBody>
      </p:sp>
      <p:sp>
        <p:nvSpPr>
          <p:cNvPr id="12" name="Footer Placeholder 11">
            <a:extLst>
              <a:ext uri="{FF2B5EF4-FFF2-40B4-BE49-F238E27FC236}">
                <a16:creationId xmlns:a16="http://schemas.microsoft.com/office/drawing/2014/main" id="{971F094C-919A-3E78-DE58-27C2B997C940}"/>
              </a:ext>
            </a:extLst>
          </p:cNvPr>
          <p:cNvSpPr>
            <a:spLocks noGrp="1"/>
          </p:cNvSpPr>
          <p:nvPr>
            <p:ph type="ftr" sz="quarter" idx="12"/>
          </p:nvPr>
        </p:nvSpPr>
        <p:spPr/>
        <p:txBody>
          <a:bodyPr/>
          <a:lstStyle/>
          <a:p>
            <a:r>
              <a:rPr lang="en-US" dirty="0"/>
              <a:t>presentation title</a:t>
            </a:r>
          </a:p>
        </p:txBody>
      </p:sp>
      <p:sp>
        <p:nvSpPr>
          <p:cNvPr id="5" name="Picture Placeholder 6">
            <a:extLst>
              <a:ext uri="{FF2B5EF4-FFF2-40B4-BE49-F238E27FC236}">
                <a16:creationId xmlns:a16="http://schemas.microsoft.com/office/drawing/2014/main" id="{AD6DBECB-0E53-C186-A485-96A8FC1252C7}"/>
              </a:ext>
            </a:extLst>
          </p:cNvPr>
          <p:cNvSpPr>
            <a:spLocks noGrp="1"/>
          </p:cNvSpPr>
          <p:nvPr>
            <p:ph type="pic" sz="quarter" idx="14"/>
          </p:nvPr>
        </p:nvSpPr>
        <p:spPr>
          <a:xfrm>
            <a:off x="1298448" y="612648"/>
            <a:ext cx="3200400" cy="3200400"/>
          </a:xfrm>
          <a:prstGeom prst="ellipse">
            <a:avLst/>
          </a:prstGeom>
          <a:noFill/>
        </p:spPr>
        <p:txBody>
          <a:bodyPr anchor="ctr"/>
          <a:lstStyle>
            <a:lvl1pPr marL="0" indent="0" algn="ctr">
              <a:buNone/>
              <a:defRPr/>
            </a:lvl1pPr>
          </a:lstStyle>
          <a:p>
            <a:r>
              <a:rPr lang="en-US"/>
              <a:t>Click icon to add picture</a:t>
            </a:r>
            <a:endParaRPr lang="en-US" dirty="0"/>
          </a:p>
        </p:txBody>
      </p:sp>
      <p:sp>
        <p:nvSpPr>
          <p:cNvPr id="7" name="Text Placeholder 20">
            <a:extLst>
              <a:ext uri="{FF2B5EF4-FFF2-40B4-BE49-F238E27FC236}">
                <a16:creationId xmlns:a16="http://schemas.microsoft.com/office/drawing/2014/main" id="{F0B28D44-29B3-3396-973D-82E361161253}"/>
              </a:ext>
            </a:extLst>
          </p:cNvPr>
          <p:cNvSpPr>
            <a:spLocks noGrp="1"/>
          </p:cNvSpPr>
          <p:nvPr>
            <p:ph type="body" sz="quarter" idx="15"/>
          </p:nvPr>
        </p:nvSpPr>
        <p:spPr>
          <a:xfrm>
            <a:off x="7498080" y="5129784"/>
            <a:ext cx="4114800" cy="347472"/>
          </a:xfrm>
          <a:custGeom>
            <a:avLst/>
            <a:gdLst>
              <a:gd name="connsiteX0" fmla="*/ 0 w 4495744"/>
              <a:gd name="connsiteY0" fmla="*/ 0 h 4648200"/>
              <a:gd name="connsiteX1" fmla="*/ 4495744 w 4495744"/>
              <a:gd name="connsiteY1" fmla="*/ 0 h 4648200"/>
              <a:gd name="connsiteX2" fmla="*/ 4495744 w 4495744"/>
              <a:gd name="connsiteY2" fmla="*/ 4648200 h 4648200"/>
              <a:gd name="connsiteX3" fmla="*/ 0 w 4495744"/>
              <a:gd name="connsiteY3" fmla="*/ 4648200 h 4648200"/>
            </a:gdLst>
            <a:ahLst/>
            <a:cxnLst>
              <a:cxn ang="0">
                <a:pos x="connsiteX0" y="connsiteY0"/>
              </a:cxn>
              <a:cxn ang="0">
                <a:pos x="connsiteX1" y="connsiteY1"/>
              </a:cxn>
              <a:cxn ang="0">
                <a:pos x="connsiteX2" y="connsiteY2"/>
              </a:cxn>
              <a:cxn ang="0">
                <a:pos x="connsiteX3" y="connsiteY3"/>
              </a:cxn>
            </a:cxnLst>
            <a:rect l="l" t="t" r="r" b="b"/>
            <a:pathLst>
              <a:path w="4495744" h="4648200">
                <a:moveTo>
                  <a:pt x="0" y="0"/>
                </a:moveTo>
                <a:lnTo>
                  <a:pt x="4495744" y="0"/>
                </a:lnTo>
                <a:lnTo>
                  <a:pt x="4495744" y="4648200"/>
                </a:lnTo>
                <a:lnTo>
                  <a:pt x="0" y="4648200"/>
                </a:lnTo>
                <a:close/>
              </a:path>
            </a:pathLst>
          </a:custGeom>
          <a:noFill/>
        </p:spPr>
        <p:txBody>
          <a:bodyPr wrap="square" lIns="0" tIns="0" rIns="0" anchor="b" anchorCtr="0">
            <a:noAutofit/>
          </a:bodyPr>
          <a:lstStyle>
            <a:lvl1pPr marL="0" indent="0">
              <a:lnSpc>
                <a:spcPts val="1720"/>
              </a:lnSpc>
              <a:buNone/>
              <a:defRPr sz="2000" b="0" i="0" cap="all" spc="200" baseline="0">
                <a:latin typeface="+mj-lt"/>
                <a:cs typeface="Posterama" panose="020B0504020200020000"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Content Placeholder 5">
            <a:extLst>
              <a:ext uri="{FF2B5EF4-FFF2-40B4-BE49-F238E27FC236}">
                <a16:creationId xmlns:a16="http://schemas.microsoft.com/office/drawing/2014/main" id="{C06156AC-1153-3958-CFE6-6CDCC21C38A9}"/>
              </a:ext>
            </a:extLst>
          </p:cNvPr>
          <p:cNvSpPr>
            <a:spLocks noGrp="1"/>
          </p:cNvSpPr>
          <p:nvPr>
            <p:ph sz="quarter" idx="16"/>
          </p:nvPr>
        </p:nvSpPr>
        <p:spPr>
          <a:xfrm>
            <a:off x="7498080" y="5568696"/>
            <a:ext cx="3886200" cy="905256"/>
          </a:xfrm>
        </p:spPr>
        <p:txBody>
          <a:bodyPr/>
          <a:lstStyle>
            <a:lvl1pPr marL="0" indent="0">
              <a:lnSpc>
                <a:spcPct val="100000"/>
              </a:lnSpc>
              <a:buNone/>
              <a:defRPr sz="1400"/>
            </a:lvl1pPr>
            <a:lvl2pPr marL="228600">
              <a:lnSpc>
                <a:spcPct val="100000"/>
              </a:lnSpc>
              <a:defRPr sz="1400"/>
            </a:lvl2pPr>
            <a:lvl3pPr marL="457200">
              <a:lnSpc>
                <a:spcPct val="100000"/>
              </a:lnSpc>
              <a:defRPr sz="1400"/>
            </a:lvl3pPr>
            <a:lvl4pPr marL="685800">
              <a:lnSpc>
                <a:spcPct val="100000"/>
              </a:lnSpc>
              <a:defRPr sz="1400"/>
            </a:lvl4pPr>
            <a:lvl5pPr marL="1143000">
              <a:lnSpc>
                <a:spcPct val="100000"/>
              </a:lnSpc>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Picture Placeholder 10">
            <a:extLst>
              <a:ext uri="{FF2B5EF4-FFF2-40B4-BE49-F238E27FC236}">
                <a16:creationId xmlns:a16="http://schemas.microsoft.com/office/drawing/2014/main" id="{A4CE90CA-176B-1E45-FECF-0290B1DCF55C}"/>
              </a:ext>
            </a:extLst>
          </p:cNvPr>
          <p:cNvSpPr>
            <a:spLocks noGrp="1"/>
          </p:cNvSpPr>
          <p:nvPr>
            <p:ph type="pic" sz="quarter" idx="17"/>
          </p:nvPr>
        </p:nvSpPr>
        <p:spPr>
          <a:xfrm>
            <a:off x="6245352" y="704088"/>
            <a:ext cx="914400" cy="914400"/>
          </a:xfrm>
        </p:spPr>
        <p:txBody>
          <a:bodyPr anchor="ctr"/>
          <a:lstStyle>
            <a:lvl1pPr marL="0" indent="0" algn="ctr">
              <a:buNone/>
              <a:defRPr sz="900"/>
            </a:lvl1pPr>
          </a:lstStyle>
          <a:p>
            <a:r>
              <a:rPr lang="en-US"/>
              <a:t>Click icon to add picture</a:t>
            </a:r>
            <a:endParaRPr lang="en-US" dirty="0"/>
          </a:p>
        </p:txBody>
      </p:sp>
      <p:sp>
        <p:nvSpPr>
          <p:cNvPr id="13" name="Picture Placeholder 10">
            <a:extLst>
              <a:ext uri="{FF2B5EF4-FFF2-40B4-BE49-F238E27FC236}">
                <a16:creationId xmlns:a16="http://schemas.microsoft.com/office/drawing/2014/main" id="{365BC287-99EE-D6FA-48B9-1E6FFE9357EA}"/>
              </a:ext>
            </a:extLst>
          </p:cNvPr>
          <p:cNvSpPr>
            <a:spLocks noGrp="1"/>
          </p:cNvSpPr>
          <p:nvPr>
            <p:ph type="pic" sz="quarter" idx="18"/>
          </p:nvPr>
        </p:nvSpPr>
        <p:spPr>
          <a:xfrm>
            <a:off x="6245352" y="3273552"/>
            <a:ext cx="914400" cy="914400"/>
          </a:xfrm>
        </p:spPr>
        <p:txBody>
          <a:bodyPr anchor="ctr"/>
          <a:lstStyle>
            <a:lvl1pPr marL="0" indent="0" algn="ctr">
              <a:buNone/>
              <a:defRPr sz="900"/>
            </a:lvl1pPr>
          </a:lstStyle>
          <a:p>
            <a:r>
              <a:rPr lang="en-US"/>
              <a:t>Click icon to add picture</a:t>
            </a:r>
            <a:endParaRPr lang="en-US" dirty="0"/>
          </a:p>
        </p:txBody>
      </p:sp>
      <p:sp>
        <p:nvSpPr>
          <p:cNvPr id="14" name="Picture Placeholder 10">
            <a:extLst>
              <a:ext uri="{FF2B5EF4-FFF2-40B4-BE49-F238E27FC236}">
                <a16:creationId xmlns:a16="http://schemas.microsoft.com/office/drawing/2014/main" id="{ECE7A377-A1E6-77DF-79F9-F251BD757741}"/>
              </a:ext>
            </a:extLst>
          </p:cNvPr>
          <p:cNvSpPr>
            <a:spLocks noGrp="1"/>
          </p:cNvSpPr>
          <p:nvPr>
            <p:ph type="pic" sz="quarter" idx="19"/>
          </p:nvPr>
        </p:nvSpPr>
        <p:spPr>
          <a:xfrm>
            <a:off x="6245352" y="5166360"/>
            <a:ext cx="914400" cy="914400"/>
          </a:xfrm>
        </p:spPr>
        <p:txBody>
          <a:bodyPr anchor="ctr"/>
          <a:lstStyle>
            <a:lvl1pPr marL="0" indent="0" algn="ctr">
              <a:buNone/>
              <a:defRPr sz="900"/>
            </a:lvl1pPr>
          </a:lstStyle>
          <a:p>
            <a:r>
              <a:rPr lang="en-US"/>
              <a:t>Click icon to add picture</a:t>
            </a:r>
            <a:endParaRPr lang="en-US" dirty="0"/>
          </a:p>
        </p:txBody>
      </p:sp>
      <p:cxnSp>
        <p:nvCxnSpPr>
          <p:cNvPr id="15" name="Straight Connector 14">
            <a:extLst>
              <a:ext uri="{FF2B5EF4-FFF2-40B4-BE49-F238E27FC236}">
                <a16:creationId xmlns:a16="http://schemas.microsoft.com/office/drawing/2014/main" id="{52D976B1-BEF2-CB69-E97E-A6DAD1F04689}"/>
              </a:ext>
            </a:extLst>
          </p:cNvPr>
          <p:cNvCxnSpPr>
            <a:cxnSpLocks/>
          </p:cNvCxnSpPr>
          <p:nvPr userDrawn="1"/>
        </p:nvCxnSpPr>
        <p:spPr>
          <a:xfrm>
            <a:off x="1298448" y="6111876"/>
            <a:ext cx="411480" cy="0"/>
          </a:xfrm>
          <a:prstGeom prst="line">
            <a:avLst/>
          </a:prstGeom>
          <a:ln w="889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311643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smtClean="0"/>
              <a:t>4/27/2023</a:t>
            </a:fld>
            <a:endParaRPr lang="en-US" dirty="0"/>
          </a:p>
        </p:txBody>
      </p:sp>
      <p:sp>
        <p:nvSpPr>
          <p:cNvPr id="5" name="Footer Placeholder 4"/>
          <p:cNvSpPr>
            <a:spLocks noGrp="1"/>
          </p:cNvSpPr>
          <p:nvPr>
            <p:ph type="ftr" sz="quarter" idx="11"/>
          </p:nvPr>
        </p:nvSpPr>
        <p:spPr/>
        <p:txBody>
          <a:bodyPr/>
          <a:lstStyle/>
          <a:p>
            <a:r>
              <a:rPr lang="en-US"/>
              <a:t>presentation title</a:t>
            </a:r>
            <a:endParaRPr lang="en-US" dirty="0"/>
          </a:p>
        </p:txBody>
      </p:sp>
      <p:sp>
        <p:nvSpPr>
          <p:cNvPr id="6" name="Slide Number Placeholder 5"/>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3519971079"/>
      </p:ext>
    </p:extLst>
  </p:cSld>
  <p:clrMapOvr>
    <a:masterClrMapping/>
  </p:clrMapOvr>
  <p:hf hd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smtClean="0"/>
              <a:t>4/27/2023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1585527485"/>
      </p:ext>
    </p:extLst>
  </p:cSld>
  <p:clrMapOvr>
    <a:masterClrMapping/>
  </p:clrMapOvr>
  <p:hf hd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smtClean="0"/>
              <a:t>4/27/2023</a:t>
            </a:fld>
            <a:endParaRPr lang="en-US" dirty="0"/>
          </a:p>
        </p:txBody>
      </p:sp>
      <p:sp>
        <p:nvSpPr>
          <p:cNvPr id="8" name="Footer Placeholder 7"/>
          <p:cNvSpPr>
            <a:spLocks noGrp="1"/>
          </p:cNvSpPr>
          <p:nvPr>
            <p:ph type="ftr" sz="quarter" idx="11"/>
          </p:nvPr>
        </p:nvSpPr>
        <p:spPr/>
        <p:txBody>
          <a:bodyPr/>
          <a:lstStyle/>
          <a:p>
            <a:r>
              <a:rPr lang="en-US"/>
              <a:t>presentation title</a:t>
            </a:r>
            <a:endParaRPr lang="en-US" dirty="0"/>
          </a:p>
        </p:txBody>
      </p:sp>
      <p:sp>
        <p:nvSpPr>
          <p:cNvPr id="9" name="Slide Number Placeholder 8"/>
          <p:cNvSpPr>
            <a:spLocks noGrp="1"/>
          </p:cNvSpPr>
          <p:nvPr>
            <p:ph type="sldNum" sz="quarter" idx="12"/>
          </p:nvPr>
        </p:nvSpPr>
        <p:spPr/>
        <p:txBody>
          <a:bodyPr/>
          <a:lstStyle/>
          <a:p>
            <a:fld id="{75DF2D63-3FF5-D547-96B9-BE9CCD1ABA58}" type="slidenum">
              <a:rPr lang="en-US" smtClean="0"/>
              <a:pPr/>
              <a:t>‹#›</a:t>
            </a:fld>
            <a:endParaRPr lang="en-US" dirty="0"/>
          </a:p>
        </p:txBody>
      </p:sp>
    </p:spTree>
    <p:extLst>
      <p:ext uri="{BB962C8B-B14F-4D97-AF65-F5344CB8AC3E}">
        <p14:creationId xmlns:p14="http://schemas.microsoft.com/office/powerpoint/2010/main" val="2167131603"/>
      </p:ext>
    </p:extLst>
  </p:cSld>
  <p:clrMapOvr>
    <a:masterClrMapping/>
  </p:clrMapOvr>
  <p:hf hd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smtClean="0"/>
              <a:t>4/27/2023</a:t>
            </a:fld>
            <a:endParaRPr lang="en-US" dirty="0"/>
          </a:p>
        </p:txBody>
      </p:sp>
      <p:sp>
        <p:nvSpPr>
          <p:cNvPr id="4" name="Footer Placeholder 3"/>
          <p:cNvSpPr>
            <a:spLocks noGrp="1"/>
          </p:cNvSpPr>
          <p:nvPr>
            <p:ph type="ftr" sz="quarter" idx="11"/>
          </p:nvPr>
        </p:nvSpPr>
        <p:spPr/>
        <p:txBody>
          <a:bodyPr/>
          <a:lstStyle/>
          <a:p>
            <a:r>
              <a:rPr lang="en-US"/>
              <a:t>presentation title</a:t>
            </a:r>
            <a:endParaRPr lang="en-US" dirty="0"/>
          </a:p>
        </p:txBody>
      </p:sp>
      <p:sp>
        <p:nvSpPr>
          <p:cNvPr id="5" name="Slide Number Placeholder 4"/>
          <p:cNvSpPr>
            <a:spLocks noGrp="1"/>
          </p:cNvSpPr>
          <p:nvPr>
            <p:ph type="sldNum" sz="quarter" idx="12"/>
          </p:nvPr>
        </p:nvSpPr>
        <p:spPr/>
        <p:txBody>
          <a:bodyPr/>
          <a:lstStyle/>
          <a:p>
            <a:fld id="{75DF2D63-3FF5-D547-96B9-BE9CCD1ABA58}" type="slidenum">
              <a:rPr lang="en-US" smtClean="0"/>
              <a:t>‹#›</a:t>
            </a:fld>
            <a:endParaRPr lang="en-US" dirty="0"/>
          </a:p>
        </p:txBody>
      </p:sp>
    </p:spTree>
    <p:extLst>
      <p:ext uri="{BB962C8B-B14F-4D97-AF65-F5344CB8AC3E}">
        <p14:creationId xmlns:p14="http://schemas.microsoft.com/office/powerpoint/2010/main" val="36323941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smtClean="0"/>
              <a:t>4/27/2023</a:t>
            </a:fld>
            <a:endParaRPr lang="en-US" dirty="0"/>
          </a:p>
        </p:txBody>
      </p:sp>
      <p:sp>
        <p:nvSpPr>
          <p:cNvPr id="3" name="Footer Placeholder 2"/>
          <p:cNvSpPr>
            <a:spLocks noGrp="1"/>
          </p:cNvSpPr>
          <p:nvPr>
            <p:ph type="ftr" sz="quarter" idx="11"/>
          </p:nvPr>
        </p:nvSpPr>
        <p:spPr/>
        <p:txBody>
          <a:bodyPr/>
          <a:lstStyle/>
          <a:p>
            <a:r>
              <a:rPr lang="en-US"/>
              <a:t>presentation title</a:t>
            </a:r>
            <a:endParaRPr lang="en-US" dirty="0"/>
          </a:p>
        </p:txBody>
      </p:sp>
      <p:sp>
        <p:nvSpPr>
          <p:cNvPr id="4" name="Slide Number Placeholder 3"/>
          <p:cNvSpPr>
            <a:spLocks noGrp="1"/>
          </p:cNvSpPr>
          <p:nvPr>
            <p:ph type="sldNum" sz="quarter" idx="12"/>
          </p:nvPr>
        </p:nvSpPr>
        <p:spPr/>
        <p:txBody>
          <a:bodyPr/>
          <a:lstStyle/>
          <a:p>
            <a:fld id="{75DF2D63-3FF5-D547-96B9-BE9CCD1ABA58}" type="slidenum">
              <a:rPr lang="en-US" smtClean="0"/>
              <a:t>‹#›</a:t>
            </a:fld>
            <a:endParaRPr lang="en-US" dirty="0"/>
          </a:p>
        </p:txBody>
      </p:sp>
    </p:spTree>
    <p:extLst>
      <p:ext uri="{BB962C8B-B14F-4D97-AF65-F5344CB8AC3E}">
        <p14:creationId xmlns:p14="http://schemas.microsoft.com/office/powerpoint/2010/main" val="3349224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t>4/27/2023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75DF2D63-3FF5-D547-96B9-BE9CCD1ABA58}" type="slidenum">
              <a:rPr lang="en-US" smtClean="0"/>
              <a:t>‹#›</a:t>
            </a:fld>
            <a:endParaRPr lang="en-US" dirty="0"/>
          </a:p>
        </p:txBody>
      </p:sp>
    </p:spTree>
    <p:extLst>
      <p:ext uri="{BB962C8B-B14F-4D97-AF65-F5344CB8AC3E}">
        <p14:creationId xmlns:p14="http://schemas.microsoft.com/office/powerpoint/2010/main" val="31743029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smtClean="0"/>
              <a:pPr/>
              <a:t>4/27/2023</a:t>
            </a:fld>
            <a:endParaRPr lang="en-US" dirty="0"/>
          </a:p>
        </p:txBody>
      </p:sp>
      <p:sp>
        <p:nvSpPr>
          <p:cNvPr id="6" name="Footer Placeholder 5"/>
          <p:cNvSpPr>
            <a:spLocks noGrp="1"/>
          </p:cNvSpPr>
          <p:nvPr>
            <p:ph type="ftr" sz="quarter" idx="11"/>
          </p:nvPr>
        </p:nvSpPr>
        <p:spPr/>
        <p:txBody>
          <a:bodyPr/>
          <a:lstStyle/>
          <a:p>
            <a:r>
              <a:rPr lang="en-US"/>
              <a:t>presentation title</a:t>
            </a:r>
            <a:endParaRPr lang="en-US" dirty="0"/>
          </a:p>
        </p:txBody>
      </p:sp>
      <p:sp>
        <p:nvSpPr>
          <p:cNvPr id="7" name="Slide Number Placeholder 6"/>
          <p:cNvSpPr>
            <a:spLocks noGrp="1"/>
          </p:cNvSpPr>
          <p:nvPr>
            <p:ph type="sldNum" sz="quarter" idx="12"/>
          </p:nvPr>
        </p:nvSpPr>
        <p:spPr/>
        <p:txBody>
          <a:bodyPr/>
          <a:lstStyle/>
          <a:p>
            <a:fld id="{75DF2D63-3FF5-D547-96B9-BE9CCD1ABA58}" type="slidenum">
              <a:rPr lang="en-US" smtClean="0"/>
              <a:t>‹#›</a:t>
            </a:fld>
            <a:endParaRPr lang="en-US" dirty="0"/>
          </a:p>
        </p:txBody>
      </p:sp>
    </p:spTree>
    <p:extLst>
      <p:ext uri="{BB962C8B-B14F-4D97-AF65-F5344CB8AC3E}">
        <p14:creationId xmlns:p14="http://schemas.microsoft.com/office/powerpoint/2010/main" val="8421354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48A87A34-81AB-432B-8DAE-1953F412C126}" type="datetimeFigureOut">
              <a:rPr lang="en-US" smtClean="0"/>
              <a:pPr/>
              <a:t>4/27/2023</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r>
              <a:rPr lang="en-US"/>
              <a:t>presentation title</a:t>
            </a:r>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5DF2D63-3FF5-D547-96B9-BE9CCD1ABA58}" type="slidenum">
              <a:rPr lang="en-US" smtClean="0"/>
              <a:pPr/>
              <a:t>‹#›</a:t>
            </a:fld>
            <a:endParaRPr lang="en-US" dirty="0"/>
          </a:p>
        </p:txBody>
      </p:sp>
      <p:cxnSp>
        <p:nvCxnSpPr>
          <p:cNvPr id="8" name="Straight Connector 7">
            <a:extLst>
              <a:ext uri="{FF2B5EF4-FFF2-40B4-BE49-F238E27FC236}">
                <a16:creationId xmlns:a16="http://schemas.microsoft.com/office/drawing/2014/main" id="{53A9E657-D592-7F0E-62DF-3C99DB80BFE1}"/>
              </a:ext>
            </a:extLst>
          </p:cNvPr>
          <p:cNvCxnSpPr>
            <a:cxnSpLocks/>
          </p:cNvCxnSpPr>
          <p:nvPr userDrawn="1"/>
        </p:nvCxnSpPr>
        <p:spPr>
          <a:xfrm>
            <a:off x="649224" y="2667000"/>
            <a:ext cx="0" cy="3124200"/>
          </a:xfrm>
          <a:prstGeom prst="line">
            <a:avLst/>
          </a:prstGeom>
          <a:ln w="1270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30068806"/>
      </p:ext>
    </p:extLst>
  </p:cSld>
  <p:clrMap bg1="lt1" tx1="dk1" bg2="lt2" tx2="dk2" accent1="accent1" accent2="accent2" accent3="accent3" accent4="accent4" accent5="accent5" accent6="accent6" hlink="hlink" folHlink="folHlink"/>
  <p:sldLayoutIdLst>
    <p:sldLayoutId id="2147483874" r:id="rId1"/>
    <p:sldLayoutId id="2147483875" r:id="rId2"/>
    <p:sldLayoutId id="2147483876" r:id="rId3"/>
    <p:sldLayoutId id="2147483877" r:id="rId4"/>
    <p:sldLayoutId id="2147483878" r:id="rId5"/>
    <p:sldLayoutId id="2147483879" r:id="rId6"/>
    <p:sldLayoutId id="2147483880" r:id="rId7"/>
    <p:sldLayoutId id="2147483881" r:id="rId8"/>
    <p:sldLayoutId id="2147483882" r:id="rId9"/>
    <p:sldLayoutId id="2147483883" r:id="rId10"/>
    <p:sldLayoutId id="2147483884" r:id="rId11"/>
    <p:sldLayoutId id="2147483885" r:id="rId12"/>
    <p:sldLayoutId id="2147483886" r:id="rId13"/>
    <p:sldLayoutId id="2147483887" r:id="rId14"/>
    <p:sldLayoutId id="2147483888" r:id="rId15"/>
    <p:sldLayoutId id="2147483889" r:id="rId16"/>
    <p:sldLayoutId id="2147483890" r:id="rId17"/>
    <p:sldLayoutId id="2147483891" r:id="rId18"/>
    <p:sldLayoutId id="2147483892" r:id="rId19"/>
    <p:sldLayoutId id="2147483893" r:id="rId20"/>
    <p:sldLayoutId id="2147483894" r:id="rId21"/>
    <p:sldLayoutId id="2147483895" r:id="rId22"/>
    <p:sldLayoutId id="2147483896" r:id="rId23"/>
    <p:sldLayoutId id="2147483897" r:id="rId24"/>
    <p:sldLayoutId id="2147483668" r:id="rId25"/>
    <p:sldLayoutId id="2147483669" r:id="rId26"/>
    <p:sldLayoutId id="2147483670" r:id="rId27"/>
    <p:sldLayoutId id="2147483653" r:id="rId28"/>
    <p:sldLayoutId id="2147483671" r:id="rId29"/>
  </p:sldLayoutIdLst>
  <p:hf hd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0.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1.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2.xml"/></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05E10E9-9AB7-0642-D4C4-DDFDAB7B5B2C}"/>
              </a:ext>
            </a:extLst>
          </p:cNvPr>
          <p:cNvSpPr>
            <a:spLocks noGrp="1"/>
          </p:cNvSpPr>
          <p:nvPr>
            <p:ph type="title"/>
          </p:nvPr>
        </p:nvSpPr>
        <p:spPr>
          <a:xfrm>
            <a:off x="488302" y="454866"/>
            <a:ext cx="11215396" cy="1427584"/>
          </a:xfrm>
          <a:ln w="15875" cmpd="sng">
            <a:solidFill>
              <a:schemeClr val="tx1"/>
            </a:solidFill>
          </a:ln>
        </p:spPr>
        <p:txBody>
          <a:bodyPr>
            <a:normAutofit/>
          </a:bodyPr>
          <a:lstStyle/>
          <a:p>
            <a:r>
              <a:rPr lang="en-US" sz="2800" dirty="0">
                <a:solidFill>
                  <a:schemeClr val="accent2"/>
                </a:solidFill>
              </a:rPr>
              <a:t>The 2nd International Conference on Emerging Trends in Engineering (ICETE 2023)</a:t>
            </a:r>
            <a:br>
              <a:rPr lang="en-IN" sz="2800" dirty="0">
                <a:effectLst/>
                <a:latin typeface="Times New Roman" panose="02020603050405020304" pitchFamily="18" charset="0"/>
                <a:ea typeface="MS Mincho" panose="02020609040205080304" pitchFamily="49" charset="-128"/>
              </a:rPr>
            </a:br>
            <a:endParaRPr lang="en-US" sz="2800" dirty="0"/>
          </a:p>
        </p:txBody>
      </p:sp>
      <p:sp>
        <p:nvSpPr>
          <p:cNvPr id="2" name="TextBox 1">
            <a:extLst>
              <a:ext uri="{FF2B5EF4-FFF2-40B4-BE49-F238E27FC236}">
                <a16:creationId xmlns:a16="http://schemas.microsoft.com/office/drawing/2014/main" id="{15ECDB83-0BC4-24F0-156F-7A11A8F3EB48}"/>
              </a:ext>
            </a:extLst>
          </p:cNvPr>
          <p:cNvSpPr txBox="1"/>
          <p:nvPr/>
        </p:nvSpPr>
        <p:spPr>
          <a:xfrm>
            <a:off x="11363325" y="6143625"/>
            <a:ext cx="1009650" cy="230832"/>
          </a:xfrm>
          <a:prstGeom prst="rect">
            <a:avLst/>
          </a:prstGeom>
          <a:noFill/>
        </p:spPr>
        <p:txBody>
          <a:bodyPr wrap="square" rtlCol="0">
            <a:spAutoFit/>
          </a:bodyPr>
          <a:lstStyle/>
          <a:p>
            <a:r>
              <a:rPr lang="en-US" sz="900" dirty="0"/>
              <a:t>1</a:t>
            </a:r>
            <a:endParaRPr lang="en-IN" sz="900" dirty="0"/>
          </a:p>
        </p:txBody>
      </p:sp>
      <p:sp>
        <p:nvSpPr>
          <p:cNvPr id="5" name="TextBox 4">
            <a:extLst>
              <a:ext uri="{FF2B5EF4-FFF2-40B4-BE49-F238E27FC236}">
                <a16:creationId xmlns:a16="http://schemas.microsoft.com/office/drawing/2014/main" id="{1DED53CA-1E7C-60AC-A39E-3F675AE18C92}"/>
              </a:ext>
            </a:extLst>
          </p:cNvPr>
          <p:cNvSpPr txBox="1"/>
          <p:nvPr/>
        </p:nvSpPr>
        <p:spPr>
          <a:xfrm>
            <a:off x="626268" y="2066869"/>
            <a:ext cx="6186486" cy="369332"/>
          </a:xfrm>
          <a:prstGeom prst="rect">
            <a:avLst/>
          </a:prstGeom>
          <a:noFill/>
        </p:spPr>
        <p:txBody>
          <a:bodyPr wrap="square">
            <a:spAutoFit/>
          </a:bodyPr>
          <a:lstStyle/>
          <a:p>
            <a:pPr marL="285750" indent="-285750">
              <a:buFont typeface="Arial" panose="020B0604020202020204" pitchFamily="34" charset="0"/>
              <a:buChar char="•"/>
            </a:pPr>
            <a:r>
              <a:rPr lang="en-US" i="1" u="sng" dirty="0"/>
              <a:t>Paper id- </a:t>
            </a:r>
            <a:r>
              <a:rPr lang="en-US" i="1" dirty="0"/>
              <a:t>9117</a:t>
            </a:r>
          </a:p>
        </p:txBody>
      </p:sp>
      <p:sp>
        <p:nvSpPr>
          <p:cNvPr id="7" name="TextBox 6">
            <a:extLst>
              <a:ext uri="{FF2B5EF4-FFF2-40B4-BE49-F238E27FC236}">
                <a16:creationId xmlns:a16="http://schemas.microsoft.com/office/drawing/2014/main" id="{EEC47F60-3E5B-6119-BA56-FDE6E046FF3A}"/>
              </a:ext>
            </a:extLst>
          </p:cNvPr>
          <p:cNvSpPr txBox="1"/>
          <p:nvPr/>
        </p:nvSpPr>
        <p:spPr>
          <a:xfrm>
            <a:off x="626268" y="2584659"/>
            <a:ext cx="9527381" cy="369332"/>
          </a:xfrm>
          <a:prstGeom prst="rect">
            <a:avLst/>
          </a:prstGeom>
          <a:noFill/>
        </p:spPr>
        <p:txBody>
          <a:bodyPr wrap="square">
            <a:spAutoFit/>
          </a:bodyPr>
          <a:lstStyle/>
          <a:p>
            <a:pPr marL="285750" indent="-285750">
              <a:buFont typeface="Arial" panose="020B0604020202020204" pitchFamily="34" charset="0"/>
              <a:buChar char="•"/>
            </a:pPr>
            <a:r>
              <a:rPr lang="en-US" u="sng" dirty="0"/>
              <a:t>Title of the Paper-</a:t>
            </a:r>
            <a:r>
              <a:rPr lang="en-US" dirty="0"/>
              <a:t>BCI based home automation system by using SSVEP Signals</a:t>
            </a:r>
          </a:p>
        </p:txBody>
      </p:sp>
      <p:sp>
        <p:nvSpPr>
          <p:cNvPr id="10" name="TextBox 9">
            <a:extLst>
              <a:ext uri="{FF2B5EF4-FFF2-40B4-BE49-F238E27FC236}">
                <a16:creationId xmlns:a16="http://schemas.microsoft.com/office/drawing/2014/main" id="{A90BAB85-3293-72D0-D42A-AC924EB1DA71}"/>
              </a:ext>
            </a:extLst>
          </p:cNvPr>
          <p:cNvSpPr txBox="1"/>
          <p:nvPr/>
        </p:nvSpPr>
        <p:spPr>
          <a:xfrm>
            <a:off x="626268" y="3322829"/>
            <a:ext cx="7508082" cy="923330"/>
          </a:xfrm>
          <a:prstGeom prst="rect">
            <a:avLst/>
          </a:prstGeom>
          <a:noFill/>
        </p:spPr>
        <p:txBody>
          <a:bodyPr wrap="square">
            <a:spAutoFit/>
          </a:bodyPr>
          <a:lstStyle/>
          <a:p>
            <a:pPr marL="285750" indent="-285750">
              <a:buFont typeface="Arial" panose="020B0604020202020204" pitchFamily="34" charset="0"/>
              <a:buChar char="•"/>
            </a:pPr>
            <a:r>
              <a:rPr lang="en-US" dirty="0"/>
              <a:t>Author 1 : </a:t>
            </a:r>
            <a:r>
              <a:rPr lang="en-IN" dirty="0"/>
              <a:t>D.Suman, Associate Professor, Osmania University</a:t>
            </a:r>
            <a:endParaRPr lang="en-US" dirty="0"/>
          </a:p>
          <a:p>
            <a:pPr marL="285750" indent="-285750">
              <a:buFont typeface="Arial" panose="020B0604020202020204" pitchFamily="34" charset="0"/>
              <a:buChar char="•"/>
            </a:pPr>
            <a:r>
              <a:rPr lang="en-US" dirty="0"/>
              <a:t>Author 2 : Pavani Thadem, Osmania University</a:t>
            </a:r>
          </a:p>
          <a:p>
            <a:pPr marL="285750" indent="-285750">
              <a:buFont typeface="Arial" panose="020B0604020202020204" pitchFamily="34" charset="0"/>
              <a:buChar char="•"/>
            </a:pPr>
            <a:r>
              <a:rPr lang="en-US" dirty="0"/>
              <a:t>Author 3 : </a:t>
            </a:r>
            <a:r>
              <a:rPr lang="en-IN" dirty="0"/>
              <a:t>Zurian Ketema, UNICEF, Jamaica, USA</a:t>
            </a:r>
            <a:endParaRPr lang="en-US" dirty="0"/>
          </a:p>
        </p:txBody>
      </p:sp>
      <p:sp>
        <p:nvSpPr>
          <p:cNvPr id="14" name="TextBox 13">
            <a:extLst>
              <a:ext uri="{FF2B5EF4-FFF2-40B4-BE49-F238E27FC236}">
                <a16:creationId xmlns:a16="http://schemas.microsoft.com/office/drawing/2014/main" id="{2B755425-3A52-B346-E4AA-F71056733D8A}"/>
              </a:ext>
            </a:extLst>
          </p:cNvPr>
          <p:cNvSpPr txBox="1"/>
          <p:nvPr/>
        </p:nvSpPr>
        <p:spPr>
          <a:xfrm>
            <a:off x="626268" y="4614997"/>
            <a:ext cx="6688932" cy="646331"/>
          </a:xfrm>
          <a:prstGeom prst="rect">
            <a:avLst/>
          </a:prstGeom>
          <a:noFill/>
        </p:spPr>
        <p:txBody>
          <a:bodyPr wrap="square">
            <a:spAutoFit/>
          </a:bodyPr>
          <a:lstStyle/>
          <a:p>
            <a:pPr marL="285750" indent="-285750">
              <a:buFont typeface="Arial" panose="020B0604020202020204" pitchFamily="34" charset="0"/>
              <a:buChar char="•"/>
            </a:pPr>
            <a:r>
              <a:rPr lang="en-US" dirty="0">
                <a:solidFill>
                  <a:srgbClr val="C00000"/>
                </a:solidFill>
              </a:rPr>
              <a:t>Presenting Author – Pavani Thadem, Osmania University</a:t>
            </a:r>
            <a:endParaRPr lang="en-US" dirty="0">
              <a:solidFill>
                <a:srgbClr val="FF0000"/>
              </a:solidFill>
            </a:endParaRPr>
          </a:p>
          <a:p>
            <a:pPr marL="285750" indent="-285750">
              <a:buFont typeface="Arial" panose="020B0604020202020204" pitchFamily="34" charset="0"/>
              <a:buChar char="•"/>
            </a:pPr>
            <a:endParaRPr lang="en-US" dirty="0">
              <a:solidFill>
                <a:srgbClr val="C00000"/>
              </a:solidFill>
            </a:endParaRPr>
          </a:p>
        </p:txBody>
      </p:sp>
    </p:spTree>
    <p:extLst>
      <p:ext uri="{BB962C8B-B14F-4D97-AF65-F5344CB8AC3E}">
        <p14:creationId xmlns:p14="http://schemas.microsoft.com/office/powerpoint/2010/main" val="855215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 name="Picture Placeholder 16" descr="White DNA structure">
            <a:extLst>
              <a:ext uri="{FF2B5EF4-FFF2-40B4-BE49-F238E27FC236}">
                <a16:creationId xmlns:a16="http://schemas.microsoft.com/office/drawing/2014/main" id="{6D8705D1-EA1F-3113-ABE0-EC474D1F18DA}"/>
              </a:ext>
            </a:extLst>
          </p:cNvPr>
          <p:cNvPicPr>
            <a:picLocks noGrp="1" noChangeAspect="1"/>
          </p:cNvPicPr>
          <p:nvPr>
            <p:ph type="pic" sz="quarter" idx="12"/>
          </p:nvPr>
        </p:nvPicPr>
        <p:blipFill rotWithShape="1">
          <a:blip r:embed="rId2">
            <a:alphaModFix amt="50000"/>
            <a:extLst>
              <a:ext uri="{28A0092B-C50C-407E-A947-70E740481C1C}">
                <a14:useLocalDpi xmlns:a14="http://schemas.microsoft.com/office/drawing/2010/main" val="0"/>
              </a:ext>
            </a:extLst>
          </a:blip>
          <a:srcRect/>
          <a:stretch/>
        </p:blipFill>
        <p:spPr>
          <a:xfrm>
            <a:off x="-76200" y="0"/>
            <a:ext cx="12191999" cy="6858000"/>
          </a:xfrm>
        </p:spPr>
      </p:pic>
      <p:sp>
        <p:nvSpPr>
          <p:cNvPr id="19" name="Title 18">
            <a:extLst>
              <a:ext uri="{FF2B5EF4-FFF2-40B4-BE49-F238E27FC236}">
                <a16:creationId xmlns:a16="http://schemas.microsoft.com/office/drawing/2014/main" id="{1130D679-D78E-1F15-EC3D-4BED6D69B35F}"/>
              </a:ext>
            </a:extLst>
          </p:cNvPr>
          <p:cNvSpPr>
            <a:spLocks noGrp="1"/>
          </p:cNvSpPr>
          <p:nvPr>
            <p:ph type="title"/>
          </p:nvPr>
        </p:nvSpPr>
        <p:spPr>
          <a:xfrm>
            <a:off x="1535714" y="1744823"/>
            <a:ext cx="9120570" cy="2970052"/>
          </a:xfrm>
          <a:solidFill>
            <a:schemeClr val="accent1"/>
          </a:solidFill>
        </p:spPr>
        <p:txBody>
          <a:bodyPr/>
          <a:lstStyle/>
          <a:p>
            <a:r>
              <a:rPr lang="en-US" sz="5400" dirty="0">
                <a:solidFill>
                  <a:schemeClr val="bg1"/>
                </a:solidFill>
              </a:rPr>
              <a:t>Thank you </a:t>
            </a:r>
          </a:p>
        </p:txBody>
      </p:sp>
      <p:sp>
        <p:nvSpPr>
          <p:cNvPr id="27" name="Text Placeholder 26">
            <a:extLst>
              <a:ext uri="{FF2B5EF4-FFF2-40B4-BE49-F238E27FC236}">
                <a16:creationId xmlns:a16="http://schemas.microsoft.com/office/drawing/2014/main" id="{BB8B6963-69FE-8A03-5E86-2BF855024B00}"/>
              </a:ext>
            </a:extLst>
          </p:cNvPr>
          <p:cNvSpPr>
            <a:spLocks noGrp="1"/>
          </p:cNvSpPr>
          <p:nvPr>
            <p:ph type="body" sz="quarter" idx="14"/>
          </p:nvPr>
        </p:nvSpPr>
        <p:spPr>
          <a:xfrm>
            <a:off x="6098000" y="5602041"/>
            <a:ext cx="9116568" cy="722376"/>
          </a:xfrm>
        </p:spPr>
        <p:txBody>
          <a:bodyPr/>
          <a:lstStyle/>
          <a:p>
            <a:pPr marL="0" indent="0" algn="ctr">
              <a:lnSpc>
                <a:spcPts val="2660"/>
              </a:lnSpc>
              <a:spcBef>
                <a:spcPts val="0"/>
              </a:spcBef>
              <a:buNone/>
            </a:pPr>
            <a:r>
              <a:rPr lang="en-US" sz="2000" b="1" cap="all" spc="0" dirty="0"/>
              <a:t>By- Pavani Thadem</a:t>
            </a:r>
          </a:p>
        </p:txBody>
      </p:sp>
    </p:spTree>
    <p:extLst>
      <p:ext uri="{BB962C8B-B14F-4D97-AF65-F5344CB8AC3E}">
        <p14:creationId xmlns:p14="http://schemas.microsoft.com/office/powerpoint/2010/main" val="33341276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3EB422-1287-FCEB-63CE-599FDC8468D8}"/>
              </a:ext>
            </a:extLst>
          </p:cNvPr>
          <p:cNvSpPr>
            <a:spLocks noGrp="1"/>
          </p:cNvSpPr>
          <p:nvPr>
            <p:ph type="title"/>
          </p:nvPr>
        </p:nvSpPr>
        <p:spPr>
          <a:xfrm>
            <a:off x="1009650" y="352425"/>
            <a:ext cx="3886200" cy="548640"/>
          </a:xfrm>
        </p:spPr>
        <p:txBody>
          <a:bodyPr>
            <a:normAutofit fontScale="90000"/>
          </a:bodyPr>
          <a:lstStyle/>
          <a:p>
            <a:r>
              <a:rPr lang="en-US" dirty="0"/>
              <a:t>CONTENTS</a:t>
            </a:r>
          </a:p>
        </p:txBody>
      </p:sp>
      <p:sp>
        <p:nvSpPr>
          <p:cNvPr id="3" name="Content Placeholder 2">
            <a:extLst>
              <a:ext uri="{FF2B5EF4-FFF2-40B4-BE49-F238E27FC236}">
                <a16:creationId xmlns:a16="http://schemas.microsoft.com/office/drawing/2014/main" id="{4D038CD2-9585-7E51-5359-D52935A77DF0}"/>
              </a:ext>
            </a:extLst>
          </p:cNvPr>
          <p:cNvSpPr>
            <a:spLocks noGrp="1"/>
          </p:cNvSpPr>
          <p:nvPr>
            <p:ph idx="1"/>
          </p:nvPr>
        </p:nvSpPr>
        <p:spPr>
          <a:xfrm>
            <a:off x="200025" y="1362075"/>
            <a:ext cx="9477375" cy="5143500"/>
          </a:xfrm>
        </p:spPr>
        <p:txBody>
          <a:bodyPr>
            <a:normAutofit/>
          </a:bodyPr>
          <a:lstStyle/>
          <a:p>
            <a:pPr marL="342900" indent="-342900">
              <a:buFont typeface="Arial" panose="020B0604020202020204" pitchFamily="34" charset="0"/>
              <a:buChar char="•"/>
            </a:pPr>
            <a:r>
              <a:rPr lang="en-US" dirty="0">
                <a:latin typeface="+mj-lt"/>
                <a:cs typeface="Times New Roman" panose="02020603050405020304" pitchFamily="18" charset="0"/>
              </a:rPr>
              <a:t>Background </a:t>
            </a:r>
          </a:p>
          <a:p>
            <a:pPr marL="342900" indent="-342900">
              <a:buFont typeface="Arial" panose="020B0604020202020204" pitchFamily="34" charset="0"/>
              <a:buChar char="•"/>
            </a:pPr>
            <a:r>
              <a:rPr lang="en-US" sz="2000" dirty="0">
                <a:latin typeface="+mj-lt"/>
                <a:cs typeface="Times New Roman" panose="02020603050405020304" pitchFamily="18" charset="0"/>
              </a:rPr>
              <a:t>Introduction</a:t>
            </a:r>
          </a:p>
          <a:p>
            <a:pPr marL="342900" indent="-342900">
              <a:buFont typeface="Arial" panose="020B0604020202020204" pitchFamily="34" charset="0"/>
              <a:buChar char="•"/>
            </a:pPr>
            <a:r>
              <a:rPr lang="en-US" dirty="0">
                <a:latin typeface="+mj-lt"/>
                <a:cs typeface="Times New Roman" panose="02020603050405020304" pitchFamily="18" charset="0"/>
              </a:rPr>
              <a:t>Literature Review</a:t>
            </a:r>
          </a:p>
          <a:p>
            <a:pPr marL="342900" indent="-342900">
              <a:buFont typeface="Arial" panose="020B0604020202020204" pitchFamily="34" charset="0"/>
              <a:buChar char="•"/>
            </a:pPr>
            <a:r>
              <a:rPr lang="en-US" sz="2000" dirty="0">
                <a:latin typeface="+mj-lt"/>
                <a:cs typeface="Times New Roman" panose="02020603050405020304" pitchFamily="18" charset="0"/>
              </a:rPr>
              <a:t>Objectives</a:t>
            </a:r>
          </a:p>
          <a:p>
            <a:pPr marL="342900" indent="-342900">
              <a:buFont typeface="Arial" panose="020B0604020202020204" pitchFamily="34" charset="0"/>
              <a:buChar char="•"/>
            </a:pPr>
            <a:r>
              <a:rPr lang="en-US" sz="2000" dirty="0">
                <a:latin typeface="+mj-lt"/>
                <a:cs typeface="Times New Roman" panose="02020603050405020304" pitchFamily="18" charset="0"/>
              </a:rPr>
              <a:t>Methodology</a:t>
            </a:r>
          </a:p>
          <a:p>
            <a:pPr marL="342900" indent="-342900">
              <a:buFont typeface="Arial" panose="020B0604020202020204" pitchFamily="34" charset="0"/>
              <a:buChar char="•"/>
            </a:pPr>
            <a:r>
              <a:rPr lang="en-US" sz="2000" dirty="0">
                <a:latin typeface="+mj-lt"/>
                <a:cs typeface="Times New Roman" panose="02020603050405020304" pitchFamily="18" charset="0"/>
              </a:rPr>
              <a:t>Results And discussions</a:t>
            </a:r>
          </a:p>
          <a:p>
            <a:pPr marL="342900" indent="-342900">
              <a:buFont typeface="Arial" panose="020B0604020202020204" pitchFamily="34" charset="0"/>
              <a:buChar char="•"/>
            </a:pPr>
            <a:r>
              <a:rPr lang="en-US" sz="2000" dirty="0">
                <a:latin typeface="+mj-lt"/>
                <a:cs typeface="Times New Roman" panose="02020603050405020304" pitchFamily="18" charset="0"/>
              </a:rPr>
              <a:t>Conclusions &amp; </a:t>
            </a:r>
            <a:r>
              <a:rPr lang="en-US" dirty="0">
                <a:latin typeface="+mj-lt"/>
                <a:cs typeface="Times New Roman" panose="02020603050405020304" pitchFamily="18" charset="0"/>
              </a:rPr>
              <a:t>Future scope</a:t>
            </a:r>
            <a:endParaRPr lang="en-US" sz="2000" dirty="0">
              <a:latin typeface="+mj-lt"/>
              <a:cs typeface="Times New Roman" panose="02020603050405020304" pitchFamily="18" charset="0"/>
            </a:endParaRPr>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a:p>
        </p:txBody>
      </p:sp>
      <p:sp>
        <p:nvSpPr>
          <p:cNvPr id="4" name="Slide Number Placeholder 3">
            <a:extLst>
              <a:ext uri="{FF2B5EF4-FFF2-40B4-BE49-F238E27FC236}">
                <a16:creationId xmlns:a16="http://schemas.microsoft.com/office/drawing/2014/main" id="{43D6DE2E-F5E3-8CAF-A5C3-E67C03F538DF}"/>
              </a:ext>
            </a:extLst>
          </p:cNvPr>
          <p:cNvSpPr>
            <a:spLocks noGrp="1"/>
          </p:cNvSpPr>
          <p:nvPr>
            <p:ph type="sldNum" sz="quarter" idx="11"/>
          </p:nvPr>
        </p:nvSpPr>
        <p:spPr>
          <a:xfrm>
            <a:off x="84838" y="5803393"/>
            <a:ext cx="683339" cy="365125"/>
          </a:xfrm>
        </p:spPr>
        <p:txBody>
          <a:bodyPr/>
          <a:lstStyle/>
          <a:p>
            <a:fld id="{75DF2D63-3FF5-D547-96B9-BE9CCD1ABA58}" type="slidenum">
              <a:rPr lang="en-US" smtClean="0"/>
              <a:pPr/>
              <a:t>2</a:t>
            </a:fld>
            <a:endParaRPr lang="en-US" dirty="0"/>
          </a:p>
        </p:txBody>
      </p:sp>
    </p:spTree>
    <p:extLst>
      <p:ext uri="{BB962C8B-B14F-4D97-AF65-F5344CB8AC3E}">
        <p14:creationId xmlns:p14="http://schemas.microsoft.com/office/powerpoint/2010/main" val="2910866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984788-646A-CF90-D67D-14752A71745D}"/>
              </a:ext>
            </a:extLst>
          </p:cNvPr>
          <p:cNvSpPr>
            <a:spLocks noGrp="1"/>
          </p:cNvSpPr>
          <p:nvPr>
            <p:ph type="title"/>
          </p:nvPr>
        </p:nvSpPr>
        <p:spPr>
          <a:xfrm>
            <a:off x="5580228" y="840988"/>
            <a:ext cx="3442833" cy="548640"/>
          </a:xfrm>
        </p:spPr>
        <p:txBody>
          <a:bodyPr>
            <a:normAutofit fontScale="90000"/>
          </a:bodyPr>
          <a:lstStyle/>
          <a:p>
            <a:r>
              <a:rPr lang="en-US" dirty="0"/>
              <a:t>Background</a:t>
            </a:r>
          </a:p>
        </p:txBody>
      </p:sp>
      <p:sp>
        <p:nvSpPr>
          <p:cNvPr id="3" name="Content Placeholder 2">
            <a:extLst>
              <a:ext uri="{FF2B5EF4-FFF2-40B4-BE49-F238E27FC236}">
                <a16:creationId xmlns:a16="http://schemas.microsoft.com/office/drawing/2014/main" id="{77C9C890-ADC6-0AA7-BBC0-05E856AA7C3C}"/>
              </a:ext>
            </a:extLst>
          </p:cNvPr>
          <p:cNvSpPr>
            <a:spLocks noGrp="1"/>
          </p:cNvSpPr>
          <p:nvPr>
            <p:ph idx="1"/>
          </p:nvPr>
        </p:nvSpPr>
        <p:spPr>
          <a:xfrm>
            <a:off x="4027227" y="1587467"/>
            <a:ext cx="7212273" cy="4429545"/>
          </a:xfrm>
        </p:spPr>
        <p:txBody>
          <a:bodyPr>
            <a:normAutofit fontScale="25000" lnSpcReduction="20000"/>
          </a:bodyPr>
          <a:lstStyle/>
          <a:p>
            <a:pPr marL="285750" indent="-285750">
              <a:lnSpc>
                <a:spcPts val="2400"/>
              </a:lnSpc>
              <a:buFont typeface="Arial" panose="020B0604020202020204" pitchFamily="34" charset="0"/>
              <a:buChar char="•"/>
            </a:pPr>
            <a:endParaRPr lang="en-US" sz="1500" b="1" i="0" dirty="0">
              <a:effectLst/>
              <a:latin typeface="Times New Roman" panose="02020603050405020304" pitchFamily="18" charset="0"/>
              <a:cs typeface="Times New Roman" panose="02020603050405020304" pitchFamily="18" charset="0"/>
            </a:endParaRPr>
          </a:p>
          <a:p>
            <a:pPr marL="285750" indent="-285750">
              <a:lnSpc>
                <a:spcPts val="2400"/>
              </a:lnSpc>
              <a:buFont typeface="Arial" panose="020B0604020202020204" pitchFamily="34" charset="0"/>
              <a:buChar char="•"/>
            </a:pPr>
            <a:r>
              <a:rPr lang="en-US" sz="6000" b="1" dirty="0">
                <a:latin typeface="Times New Roman" panose="02020603050405020304" pitchFamily="18" charset="0"/>
                <a:cs typeface="Times New Roman" panose="02020603050405020304" pitchFamily="18" charset="0"/>
              </a:rPr>
              <a:t>B</a:t>
            </a:r>
            <a:r>
              <a:rPr lang="en-US" sz="6000" b="1" i="0" dirty="0">
                <a:effectLst/>
                <a:latin typeface="Times New Roman" panose="02020603050405020304" pitchFamily="18" charset="0"/>
                <a:cs typeface="Times New Roman" panose="02020603050405020304" pitchFamily="18" charset="0"/>
              </a:rPr>
              <a:t>rain-computer interfaces (BCIs) </a:t>
            </a:r>
            <a:r>
              <a:rPr lang="en-US" sz="6000" b="0" i="0" dirty="0">
                <a:solidFill>
                  <a:srgbClr val="212121"/>
                </a:solidFill>
                <a:effectLst/>
                <a:latin typeface="Times New Roman" panose="02020603050405020304" pitchFamily="18" charset="0"/>
                <a:cs typeface="Times New Roman" panose="02020603050405020304" pitchFamily="18" charset="0"/>
              </a:rPr>
              <a:t>acquire brain signals, analyze them, and translate them into commands that are relayed to output devices that carry out desired actions.</a:t>
            </a:r>
          </a:p>
          <a:p>
            <a:pPr marL="285750" indent="-285750">
              <a:lnSpc>
                <a:spcPts val="2400"/>
              </a:lnSpc>
              <a:buFont typeface="Arial" panose="020B0604020202020204" pitchFamily="34" charset="0"/>
              <a:buChar char="•"/>
            </a:pPr>
            <a:r>
              <a:rPr lang="en-US" sz="6000" dirty="0">
                <a:effectLst/>
                <a:latin typeface="Times New Roman" panose="02020603050405020304" pitchFamily="18" charset="0"/>
                <a:ea typeface="Calibri" panose="020F0502020204030204" pitchFamily="34" charset="0"/>
              </a:rPr>
              <a:t>The major goal of BCI research is to develop a system that allows disabled people to communicate with other persons and also helps to interact with external control devices. These control devices promote greater independence by enabling people to perform tasks with the help of technology. </a:t>
            </a:r>
            <a:endParaRPr lang="en-US" sz="6000" b="0" i="0" dirty="0">
              <a:solidFill>
                <a:srgbClr val="212121"/>
              </a:solidFill>
              <a:effectLst/>
              <a:latin typeface="Times New Roman" panose="02020603050405020304" pitchFamily="18" charset="0"/>
              <a:cs typeface="Times New Roman" panose="02020603050405020304" pitchFamily="18" charset="0"/>
            </a:endParaRPr>
          </a:p>
          <a:p>
            <a:pPr marL="285750" indent="-285750">
              <a:lnSpc>
                <a:spcPts val="2400"/>
              </a:lnSpc>
              <a:buFont typeface="Arial" panose="020B0604020202020204" pitchFamily="34" charset="0"/>
              <a:buChar char="•"/>
            </a:pPr>
            <a:r>
              <a:rPr lang="en-US" sz="6000" dirty="0">
                <a:latin typeface="Times New Roman" panose="02020603050405020304" pitchFamily="18" charset="0"/>
                <a:cs typeface="Times New Roman" panose="02020603050405020304" pitchFamily="18" charset="0"/>
              </a:rPr>
              <a:t>S</a:t>
            </a:r>
            <a:r>
              <a:rPr lang="en-US" sz="6000" b="0" i="0" dirty="0">
                <a:effectLst/>
                <a:latin typeface="Times New Roman" panose="02020603050405020304" pitchFamily="18" charset="0"/>
                <a:cs typeface="Times New Roman" panose="02020603050405020304" pitchFamily="18" charset="0"/>
              </a:rPr>
              <a:t>teady state visually evoked potentials (SSVEP) are </a:t>
            </a:r>
            <a:r>
              <a:rPr lang="en-US" sz="6000" b="1" i="0" dirty="0">
                <a:effectLst/>
                <a:latin typeface="Times New Roman" panose="02020603050405020304" pitchFamily="18" charset="0"/>
                <a:cs typeface="Times New Roman" panose="02020603050405020304" pitchFamily="18" charset="0"/>
              </a:rPr>
              <a:t>signals that are natural responses to visual stimulation at specific frequencies</a:t>
            </a:r>
            <a:r>
              <a:rPr lang="en-US" sz="6000" b="0" i="0" dirty="0">
                <a:effectLst/>
                <a:latin typeface="Times New Roman" panose="02020603050405020304" pitchFamily="18" charset="0"/>
                <a:cs typeface="Times New Roman" panose="02020603050405020304" pitchFamily="18" charset="0"/>
              </a:rPr>
              <a:t>.</a:t>
            </a:r>
          </a:p>
          <a:p>
            <a:pPr marL="285750" indent="-285750">
              <a:lnSpc>
                <a:spcPts val="2400"/>
              </a:lnSpc>
              <a:buFont typeface="Arial" panose="020B0604020202020204" pitchFamily="34" charset="0"/>
              <a:buChar char="•"/>
            </a:pPr>
            <a:r>
              <a:rPr lang="en-US" sz="6000" b="1" i="0" dirty="0">
                <a:effectLst/>
                <a:latin typeface="Times New Roman" panose="02020603050405020304" pitchFamily="18" charset="0"/>
                <a:cs typeface="Times New Roman" panose="02020603050405020304" pitchFamily="18" charset="0"/>
              </a:rPr>
              <a:t>SSVEP is often used in brain-computer interfaces (BCIs)</a:t>
            </a:r>
            <a:r>
              <a:rPr lang="en-US" sz="6000" b="0" i="0" dirty="0">
                <a:effectLst/>
                <a:latin typeface="Times New Roman" panose="02020603050405020304" pitchFamily="18" charset="0"/>
                <a:cs typeface="Times New Roman" panose="02020603050405020304" pitchFamily="18" charset="0"/>
              </a:rPr>
              <a:t>. They are especially popular in rehabilitation and enhancement research</a:t>
            </a:r>
            <a:endParaRPr lang="en-US" sz="6000" spc="0" dirty="0">
              <a:latin typeface="Times New Roman" panose="02020603050405020304" pitchFamily="18" charset="0"/>
              <a:ea typeface="+mn-lt"/>
              <a:cs typeface="Times New Roman" panose="02020603050405020304" pitchFamily="18" charset="0"/>
            </a:endParaRPr>
          </a:p>
          <a:p>
            <a:pPr marL="0" indent="0">
              <a:lnSpc>
                <a:spcPts val="2400"/>
              </a:lnSpc>
              <a:buNone/>
            </a:pPr>
            <a:endParaRPr lang="en-US" sz="2000" spc="0" dirty="0">
              <a:ea typeface="+mn-lt"/>
              <a:cs typeface="+mn-lt"/>
            </a:endParaRPr>
          </a:p>
        </p:txBody>
      </p:sp>
      <p:sp>
        <p:nvSpPr>
          <p:cNvPr id="4" name="Slide Number Placeholder 3">
            <a:extLst>
              <a:ext uri="{FF2B5EF4-FFF2-40B4-BE49-F238E27FC236}">
                <a16:creationId xmlns:a16="http://schemas.microsoft.com/office/drawing/2014/main" id="{B6586F16-C3E1-6E51-D140-EF50382CA456}"/>
              </a:ext>
            </a:extLst>
          </p:cNvPr>
          <p:cNvSpPr>
            <a:spLocks noGrp="1"/>
          </p:cNvSpPr>
          <p:nvPr>
            <p:ph type="sldNum" sz="quarter" idx="11"/>
          </p:nvPr>
        </p:nvSpPr>
        <p:spPr/>
        <p:txBody>
          <a:bodyPr/>
          <a:lstStyle/>
          <a:p>
            <a:fld id="{75DF2D63-3FF5-D547-96B9-BE9CCD1ABA58}" type="slidenum">
              <a:rPr lang="en-US" smtClean="0"/>
              <a:pPr/>
              <a:t>3</a:t>
            </a:fld>
            <a:endParaRPr lang="en-US" dirty="0"/>
          </a:p>
        </p:txBody>
      </p:sp>
      <p:sp>
        <p:nvSpPr>
          <p:cNvPr id="9" name="TextBox 8">
            <a:extLst>
              <a:ext uri="{FF2B5EF4-FFF2-40B4-BE49-F238E27FC236}">
                <a16:creationId xmlns:a16="http://schemas.microsoft.com/office/drawing/2014/main" id="{56355574-EA2B-A887-956D-82EB2AEEFCE8}"/>
              </a:ext>
            </a:extLst>
          </p:cNvPr>
          <p:cNvSpPr txBox="1"/>
          <p:nvPr/>
        </p:nvSpPr>
        <p:spPr>
          <a:xfrm>
            <a:off x="5334000" y="1939097"/>
            <a:ext cx="590550" cy="223078"/>
          </a:xfrm>
          <a:prstGeom prst="rect">
            <a:avLst/>
          </a:prstGeom>
          <a:solidFill>
            <a:schemeClr val="bg1"/>
          </a:solidFill>
        </p:spPr>
        <p:txBody>
          <a:bodyPr wrap="square" rtlCol="0">
            <a:spAutoFit/>
          </a:bodyPr>
          <a:lstStyle/>
          <a:p>
            <a:endParaRPr lang="en-IN" dirty="0"/>
          </a:p>
        </p:txBody>
      </p:sp>
      <p:sp>
        <p:nvSpPr>
          <p:cNvPr id="6" name="TextBox 5">
            <a:extLst>
              <a:ext uri="{FF2B5EF4-FFF2-40B4-BE49-F238E27FC236}">
                <a16:creationId xmlns:a16="http://schemas.microsoft.com/office/drawing/2014/main" id="{313CEE83-BFCA-51CF-AC0A-5AC15DE8F2F0}"/>
              </a:ext>
            </a:extLst>
          </p:cNvPr>
          <p:cNvSpPr txBox="1"/>
          <p:nvPr/>
        </p:nvSpPr>
        <p:spPr>
          <a:xfrm>
            <a:off x="523875" y="5931161"/>
            <a:ext cx="1000125" cy="230832"/>
          </a:xfrm>
          <a:prstGeom prst="rect">
            <a:avLst/>
          </a:prstGeom>
          <a:noFill/>
        </p:spPr>
        <p:txBody>
          <a:bodyPr wrap="square" rtlCol="0">
            <a:spAutoFit/>
          </a:bodyPr>
          <a:lstStyle/>
          <a:p>
            <a:r>
              <a:rPr lang="en-US" sz="900" dirty="0">
                <a:solidFill>
                  <a:schemeClr val="bg1"/>
                </a:solidFill>
              </a:rPr>
              <a:t>3</a:t>
            </a:r>
            <a:endParaRPr lang="en-IN" sz="900" dirty="0">
              <a:solidFill>
                <a:schemeClr val="bg1"/>
              </a:solidFill>
            </a:endParaRPr>
          </a:p>
        </p:txBody>
      </p:sp>
      <p:pic>
        <p:nvPicPr>
          <p:cNvPr id="1028" name="Picture 4">
            <a:extLst>
              <a:ext uri="{FF2B5EF4-FFF2-40B4-BE49-F238E27FC236}">
                <a16:creationId xmlns:a16="http://schemas.microsoft.com/office/drawing/2014/main" id="{9073834E-99C0-1058-6F6D-FFFFCF86747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4391" y="381001"/>
            <a:ext cx="3219450" cy="539264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101336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Picture Placeholder 10" descr="White DNA structure">
            <a:extLst>
              <a:ext uri="{FF2B5EF4-FFF2-40B4-BE49-F238E27FC236}">
                <a16:creationId xmlns:a16="http://schemas.microsoft.com/office/drawing/2014/main" id="{7F21F877-E428-8BB2-045F-D9FA57744C27}"/>
              </a:ext>
            </a:extLst>
          </p:cNvPr>
          <p:cNvPicPr>
            <a:picLocks noGrp="1" noChangeAspect="1"/>
          </p:cNvPicPr>
          <p:nvPr>
            <p:ph type="pic" sz="quarter" idx="10"/>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a:stretch/>
        </p:blipFill>
        <p:spPr>
          <a:xfrm>
            <a:off x="1352549" y="1631394"/>
            <a:ext cx="9742953" cy="4140755"/>
          </a:xfrm>
        </p:spPr>
      </p:pic>
      <p:sp>
        <p:nvSpPr>
          <p:cNvPr id="3" name="Title 2">
            <a:extLst>
              <a:ext uri="{FF2B5EF4-FFF2-40B4-BE49-F238E27FC236}">
                <a16:creationId xmlns:a16="http://schemas.microsoft.com/office/drawing/2014/main" id="{03924A06-2533-68FE-6815-A6208AD97D3D}"/>
              </a:ext>
            </a:extLst>
          </p:cNvPr>
          <p:cNvSpPr>
            <a:spLocks noGrp="1"/>
          </p:cNvSpPr>
          <p:nvPr>
            <p:ph type="title"/>
          </p:nvPr>
        </p:nvSpPr>
        <p:spPr>
          <a:xfrm>
            <a:off x="2301504" y="684213"/>
            <a:ext cx="8110728" cy="457200"/>
          </a:xfrm>
        </p:spPr>
        <p:txBody>
          <a:bodyPr>
            <a:normAutofit fontScale="90000"/>
          </a:bodyPr>
          <a:lstStyle/>
          <a:p>
            <a:r>
              <a:rPr lang="en-US" dirty="0">
                <a:solidFill>
                  <a:schemeClr val="bg1"/>
                </a:solidFill>
              </a:rPr>
              <a:t>OBJECTIVE</a:t>
            </a:r>
          </a:p>
        </p:txBody>
      </p:sp>
      <p:sp>
        <p:nvSpPr>
          <p:cNvPr id="4" name="Text Placeholder 3">
            <a:extLst>
              <a:ext uri="{FF2B5EF4-FFF2-40B4-BE49-F238E27FC236}">
                <a16:creationId xmlns:a16="http://schemas.microsoft.com/office/drawing/2014/main" id="{78D3FE44-803A-0FCA-D29B-EB40225C360F}"/>
              </a:ext>
            </a:extLst>
          </p:cNvPr>
          <p:cNvSpPr>
            <a:spLocks noGrp="1"/>
          </p:cNvSpPr>
          <p:nvPr>
            <p:ph type="body" idx="1"/>
          </p:nvPr>
        </p:nvSpPr>
        <p:spPr>
          <a:xfrm>
            <a:off x="1795210" y="2039858"/>
            <a:ext cx="8459133" cy="4140755"/>
          </a:xfrm>
        </p:spPr>
        <p:txBody>
          <a:bodyPr>
            <a:noAutofit/>
          </a:bodyPr>
          <a:lstStyle/>
          <a:p>
            <a:pPr algn="just"/>
            <a:r>
              <a:rPr lang="en-US" sz="1500" b="1" cap="none" dirty="0">
                <a:latin typeface="Times New Roman" panose="02020603050405020304" pitchFamily="18" charset="0"/>
                <a:ea typeface="SimSun" panose="02010600030101010101" pitchFamily="2" charset="-122"/>
                <a:cs typeface="Times New Roman" panose="02020603050405020304" pitchFamily="18" charset="0"/>
              </a:rPr>
              <a:t>Objectives of the project is to </a:t>
            </a:r>
          </a:p>
          <a:p>
            <a:pPr marL="285750" indent="-285750" algn="just">
              <a:buFont typeface="Arial" panose="020B0604020202020204" pitchFamily="34" charset="0"/>
              <a:buChar char="•"/>
            </a:pPr>
            <a:r>
              <a:rPr lang="en-US" sz="1500" cap="none" dirty="0">
                <a:effectLst/>
                <a:latin typeface="Times New Roman" panose="02020603050405020304" pitchFamily="18" charset="0"/>
                <a:ea typeface="Times New Roman" panose="02020603050405020304" pitchFamily="18" charset="0"/>
              </a:rPr>
              <a:t>design and development  of a portable visual stimulator </a:t>
            </a:r>
          </a:p>
          <a:p>
            <a:pPr marL="285750" indent="-285750" algn="just">
              <a:buFont typeface="Arial" panose="020B0604020202020204" pitchFamily="34" charset="0"/>
              <a:buChar char="•"/>
            </a:pPr>
            <a:r>
              <a:rPr lang="en-US" sz="1500" cap="none" dirty="0">
                <a:latin typeface="Times New Roman" panose="02020603050405020304" pitchFamily="18" charset="0"/>
                <a:ea typeface="Times New Roman" panose="02020603050405020304" pitchFamily="18" charset="0"/>
              </a:rPr>
              <a:t>Perform Data collection </a:t>
            </a:r>
            <a:r>
              <a:rPr lang="en-US" sz="1500" cap="none" dirty="0">
                <a:effectLst/>
                <a:latin typeface="Times New Roman" panose="02020603050405020304" pitchFamily="18" charset="0"/>
                <a:ea typeface="Times New Roman" panose="02020603050405020304" pitchFamily="18" charset="0"/>
              </a:rPr>
              <a:t> </a:t>
            </a:r>
          </a:p>
          <a:p>
            <a:pPr marL="285750" indent="-285750" algn="just">
              <a:buFont typeface="Arial" panose="020B0604020202020204" pitchFamily="34" charset="0"/>
              <a:buChar char="•"/>
            </a:pPr>
            <a:r>
              <a:rPr lang="en-US" sz="1500" cap="none" dirty="0">
                <a:effectLst/>
                <a:latin typeface="Times New Roman" panose="02020603050405020304" pitchFamily="18" charset="0"/>
                <a:ea typeface="Calibri" panose="020F0502020204030204" pitchFamily="34" charset="0"/>
              </a:rPr>
              <a:t>Implement Pre-processing and feature extraction of EEG signals</a:t>
            </a:r>
          </a:p>
          <a:p>
            <a:pPr marL="285750" indent="-285750" algn="just">
              <a:buFont typeface="Arial" panose="020B0604020202020204" pitchFamily="34" charset="0"/>
              <a:buChar char="•"/>
            </a:pPr>
            <a:r>
              <a:rPr lang="en-US" sz="1500" cap="none">
                <a:latin typeface="Times New Roman" panose="02020603050405020304" pitchFamily="18" charset="0"/>
                <a:ea typeface="Calibri" panose="020F0502020204030204" pitchFamily="34" charset="0"/>
              </a:rPr>
              <a:t>Detect </a:t>
            </a:r>
            <a:r>
              <a:rPr lang="en-US" sz="1500" cap="none" dirty="0">
                <a:latin typeface="Times New Roman" panose="02020603050405020304" pitchFamily="18" charset="0"/>
                <a:ea typeface="Times New Roman" panose="02020603050405020304" pitchFamily="18" charset="0"/>
              </a:rPr>
              <a:t>SSVEP and control of home </a:t>
            </a:r>
            <a:r>
              <a:rPr lang="en-US" sz="1500" cap="none" dirty="0">
                <a:effectLst/>
                <a:latin typeface="Times New Roman" panose="02020603050405020304" pitchFamily="18" charset="0"/>
                <a:ea typeface="Times New Roman" panose="02020603050405020304" pitchFamily="18" charset="0"/>
              </a:rPr>
              <a:t>appliances</a:t>
            </a:r>
            <a:endParaRPr lang="en-US" sz="1500" b="1" cap="none" dirty="0">
              <a:latin typeface="Times New Roman" panose="02020603050405020304" pitchFamily="18" charset="0"/>
              <a:ea typeface="SimSun" panose="02010600030101010101" pitchFamily="2" charset="-122"/>
              <a:cs typeface="Times New Roman" panose="02020603050405020304" pitchFamily="18" charset="0"/>
            </a:endParaRPr>
          </a:p>
        </p:txBody>
      </p:sp>
      <p:sp>
        <p:nvSpPr>
          <p:cNvPr id="5" name="TextBox 4">
            <a:extLst>
              <a:ext uri="{FF2B5EF4-FFF2-40B4-BE49-F238E27FC236}">
                <a16:creationId xmlns:a16="http://schemas.microsoft.com/office/drawing/2014/main" id="{F3C8D399-D570-E5E6-9750-7CA5EDD0E90B}"/>
              </a:ext>
            </a:extLst>
          </p:cNvPr>
          <p:cNvSpPr txBox="1"/>
          <p:nvPr/>
        </p:nvSpPr>
        <p:spPr>
          <a:xfrm>
            <a:off x="7959019" y="4305754"/>
            <a:ext cx="774440" cy="215300"/>
          </a:xfrm>
          <a:prstGeom prst="rect">
            <a:avLst/>
          </a:prstGeom>
          <a:solidFill>
            <a:schemeClr val="bg1"/>
          </a:solidFill>
        </p:spPr>
        <p:txBody>
          <a:bodyPr wrap="square" rtlCol="0">
            <a:spAutoFit/>
          </a:bodyPr>
          <a:lstStyle/>
          <a:p>
            <a:endParaRPr lang="en-IN" dirty="0"/>
          </a:p>
        </p:txBody>
      </p:sp>
    </p:spTree>
    <p:extLst>
      <p:ext uri="{BB962C8B-B14F-4D97-AF65-F5344CB8AC3E}">
        <p14:creationId xmlns:p14="http://schemas.microsoft.com/office/powerpoint/2010/main" val="29244170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9856F-92A5-9936-EAA5-B01FC81B4FF8}"/>
              </a:ext>
            </a:extLst>
          </p:cNvPr>
          <p:cNvSpPr>
            <a:spLocks noGrp="1"/>
          </p:cNvSpPr>
          <p:nvPr>
            <p:ph type="title"/>
          </p:nvPr>
        </p:nvSpPr>
        <p:spPr>
          <a:xfrm>
            <a:off x="2652903" y="565149"/>
            <a:ext cx="10058400" cy="914400"/>
          </a:xfrm>
        </p:spPr>
        <p:txBody>
          <a:bodyPr/>
          <a:lstStyle/>
          <a:p>
            <a:r>
              <a:rPr lang="en-US" dirty="0"/>
              <a:t>           METHODOLOGY</a:t>
            </a:r>
          </a:p>
        </p:txBody>
      </p:sp>
      <p:pic>
        <p:nvPicPr>
          <p:cNvPr id="8" name="Content Placeholder 7" descr="Diagram&#10;&#10;Description automatically generated">
            <a:extLst>
              <a:ext uri="{FF2B5EF4-FFF2-40B4-BE49-F238E27FC236}">
                <a16:creationId xmlns:a16="http://schemas.microsoft.com/office/drawing/2014/main" id="{2AD943E0-9447-89EB-F0CD-F6300F2C65A2}"/>
              </a:ext>
            </a:extLst>
          </p:cNvPr>
          <p:cNvPicPr>
            <a:picLocks noGrp="1" noChangeAspect="1"/>
          </p:cNvPicPr>
          <p:nvPr>
            <p:ph idx="1"/>
          </p:nvPr>
        </p:nvPicPr>
        <p:blipFill>
          <a:blip r:embed="rId2"/>
          <a:stretch>
            <a:fillRect/>
          </a:stretch>
        </p:blipFill>
        <p:spPr bwMode="auto">
          <a:xfrm>
            <a:off x="1655495" y="1339851"/>
            <a:ext cx="8366660" cy="4352925"/>
          </a:xfrm>
          <a:prstGeom prst="rect">
            <a:avLst/>
          </a:prstGeom>
          <a:ln>
            <a:solidFill>
              <a:schemeClr val="tx1"/>
            </a:solidFill>
          </a:ln>
        </p:spPr>
      </p:pic>
      <p:sp>
        <p:nvSpPr>
          <p:cNvPr id="4" name="Slide Number Placeholder 3">
            <a:extLst>
              <a:ext uri="{FF2B5EF4-FFF2-40B4-BE49-F238E27FC236}">
                <a16:creationId xmlns:a16="http://schemas.microsoft.com/office/drawing/2014/main" id="{AB34DDCD-707A-A5D7-B2C6-B463856CE28B}"/>
              </a:ext>
            </a:extLst>
          </p:cNvPr>
          <p:cNvSpPr>
            <a:spLocks noGrp="1"/>
          </p:cNvSpPr>
          <p:nvPr>
            <p:ph type="sldNum" sz="quarter" idx="12"/>
          </p:nvPr>
        </p:nvSpPr>
        <p:spPr>
          <a:xfrm>
            <a:off x="90678" y="5856290"/>
            <a:ext cx="683339" cy="365125"/>
          </a:xfrm>
        </p:spPr>
        <p:txBody>
          <a:bodyPr/>
          <a:lstStyle/>
          <a:p>
            <a:fld id="{75DF2D63-3FF5-D547-96B9-BE9CCD1ABA58}" type="slidenum">
              <a:rPr lang="en-US" smtClean="0"/>
              <a:pPr/>
              <a:t>5</a:t>
            </a:fld>
            <a:endParaRPr lang="en-US" dirty="0"/>
          </a:p>
        </p:txBody>
      </p:sp>
      <p:sp>
        <p:nvSpPr>
          <p:cNvPr id="5" name="TextBox 4">
            <a:extLst>
              <a:ext uri="{FF2B5EF4-FFF2-40B4-BE49-F238E27FC236}">
                <a16:creationId xmlns:a16="http://schemas.microsoft.com/office/drawing/2014/main" id="{204F8CA9-ABD0-99CB-02F6-BB1DF2EF1551}"/>
              </a:ext>
            </a:extLst>
          </p:cNvPr>
          <p:cNvSpPr txBox="1"/>
          <p:nvPr/>
        </p:nvSpPr>
        <p:spPr>
          <a:xfrm>
            <a:off x="3998119" y="5852083"/>
            <a:ext cx="6357936" cy="369332"/>
          </a:xfrm>
          <a:prstGeom prst="rect">
            <a:avLst/>
          </a:prstGeom>
          <a:noFill/>
        </p:spPr>
        <p:txBody>
          <a:bodyPr wrap="square">
            <a:spAutoFit/>
          </a:bodyPr>
          <a:lstStyle/>
          <a:p>
            <a:r>
              <a:rPr lang="en-US" sz="1800" dirty="0">
                <a:solidFill>
                  <a:srgbClr val="000000"/>
                </a:solidFill>
                <a:effectLst/>
                <a:latin typeface="Times New Roman" panose="02020603050405020304" pitchFamily="18" charset="0"/>
                <a:ea typeface="Times New Roman" panose="02020603050405020304" pitchFamily="18" charset="0"/>
              </a:rPr>
              <a:t>Fig 1: </a:t>
            </a:r>
            <a:r>
              <a:rPr lang="tr-TR" sz="1800" dirty="0">
                <a:solidFill>
                  <a:srgbClr val="000000"/>
                </a:solidFill>
                <a:effectLst/>
                <a:latin typeface="Times New Roman" panose="02020603050405020304" pitchFamily="18" charset="0"/>
                <a:ea typeface="Times New Roman" panose="02020603050405020304" pitchFamily="18" charset="0"/>
              </a:rPr>
              <a:t>Block diagram of SSVEP based BCI</a:t>
            </a:r>
            <a:endParaRPr lang="en-IN" dirty="0"/>
          </a:p>
        </p:txBody>
      </p:sp>
    </p:spTree>
    <p:extLst>
      <p:ext uri="{BB962C8B-B14F-4D97-AF65-F5344CB8AC3E}">
        <p14:creationId xmlns:p14="http://schemas.microsoft.com/office/powerpoint/2010/main" val="126387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153FD9C-E800-BC25-A5D0-315AB602F483}"/>
              </a:ext>
            </a:extLst>
          </p:cNvPr>
          <p:cNvSpPr>
            <a:spLocks noGrp="1"/>
          </p:cNvSpPr>
          <p:nvPr>
            <p:ph type="sldNum" sz="quarter" idx="11"/>
          </p:nvPr>
        </p:nvSpPr>
        <p:spPr>
          <a:xfrm>
            <a:off x="75313" y="5876147"/>
            <a:ext cx="683339" cy="365125"/>
          </a:xfrm>
        </p:spPr>
        <p:txBody>
          <a:bodyPr/>
          <a:lstStyle/>
          <a:p>
            <a:fld id="{75DF2D63-3FF5-D547-96B9-BE9CCD1ABA58}" type="slidenum">
              <a:rPr lang="en-US" smtClean="0"/>
              <a:pPr/>
              <a:t>6</a:t>
            </a:fld>
            <a:endParaRPr lang="en-US" dirty="0"/>
          </a:p>
        </p:txBody>
      </p:sp>
      <p:pic>
        <p:nvPicPr>
          <p:cNvPr id="7" name="Picture 6" descr="A picture containing text, indoor, computer, desk&#10;&#10;Description automatically generated">
            <a:extLst>
              <a:ext uri="{FF2B5EF4-FFF2-40B4-BE49-F238E27FC236}">
                <a16:creationId xmlns:a16="http://schemas.microsoft.com/office/drawing/2014/main" id="{181E13D7-3B51-B63C-F93E-F12221A6F8FE}"/>
              </a:ext>
            </a:extLst>
          </p:cNvPr>
          <p:cNvPicPr>
            <a:picLocks noChangeAspect="1"/>
          </p:cNvPicPr>
          <p:nvPr/>
        </p:nvPicPr>
        <p:blipFill>
          <a:blip r:embed="rId2"/>
          <a:stretch>
            <a:fillRect/>
          </a:stretch>
        </p:blipFill>
        <p:spPr bwMode="auto">
          <a:xfrm>
            <a:off x="1171527" y="891914"/>
            <a:ext cx="4501485" cy="3123554"/>
          </a:xfrm>
          <a:prstGeom prst="rect">
            <a:avLst/>
          </a:prstGeom>
        </p:spPr>
      </p:pic>
      <p:pic>
        <p:nvPicPr>
          <p:cNvPr id="8" name="Picture 7" descr="A picture containing text, computer, indoor, computer&#10;&#10;Description automatically generated">
            <a:extLst>
              <a:ext uri="{FF2B5EF4-FFF2-40B4-BE49-F238E27FC236}">
                <a16:creationId xmlns:a16="http://schemas.microsoft.com/office/drawing/2014/main" id="{45FB417A-37C5-7861-D45B-C1670A5B8D32}"/>
              </a:ext>
            </a:extLst>
          </p:cNvPr>
          <p:cNvPicPr>
            <a:picLocks noChangeAspect="1"/>
          </p:cNvPicPr>
          <p:nvPr/>
        </p:nvPicPr>
        <p:blipFill>
          <a:blip r:embed="rId3"/>
          <a:stretch>
            <a:fillRect/>
          </a:stretch>
        </p:blipFill>
        <p:spPr bwMode="auto">
          <a:xfrm>
            <a:off x="6601943" y="876624"/>
            <a:ext cx="4754959" cy="3123554"/>
          </a:xfrm>
          <a:prstGeom prst="rect">
            <a:avLst/>
          </a:prstGeom>
        </p:spPr>
      </p:pic>
      <p:sp>
        <p:nvSpPr>
          <p:cNvPr id="9" name="TextBox 8">
            <a:extLst>
              <a:ext uri="{FF2B5EF4-FFF2-40B4-BE49-F238E27FC236}">
                <a16:creationId xmlns:a16="http://schemas.microsoft.com/office/drawing/2014/main" id="{0AE3EF0D-8DB2-9EC2-A06F-FCE728D64358}"/>
              </a:ext>
            </a:extLst>
          </p:cNvPr>
          <p:cNvSpPr txBox="1"/>
          <p:nvPr/>
        </p:nvSpPr>
        <p:spPr>
          <a:xfrm>
            <a:off x="1539551" y="5113176"/>
            <a:ext cx="1744825" cy="1156995"/>
          </a:xfrm>
          <a:prstGeom prst="rect">
            <a:avLst/>
          </a:prstGeom>
          <a:solidFill>
            <a:schemeClr val="bg1"/>
          </a:solidFill>
        </p:spPr>
        <p:txBody>
          <a:bodyPr wrap="square" rtlCol="0">
            <a:spAutoFit/>
          </a:bodyPr>
          <a:lstStyle/>
          <a:p>
            <a:endParaRPr lang="en-IN" dirty="0"/>
          </a:p>
        </p:txBody>
      </p:sp>
      <p:sp>
        <p:nvSpPr>
          <p:cNvPr id="4" name="TextBox 3">
            <a:extLst>
              <a:ext uri="{FF2B5EF4-FFF2-40B4-BE49-F238E27FC236}">
                <a16:creationId xmlns:a16="http://schemas.microsoft.com/office/drawing/2014/main" id="{DA0FA3C2-2AA2-85AD-4D6F-42EA51B033AF}"/>
              </a:ext>
            </a:extLst>
          </p:cNvPr>
          <p:cNvSpPr txBox="1"/>
          <p:nvPr/>
        </p:nvSpPr>
        <p:spPr>
          <a:xfrm>
            <a:off x="1559694" y="4179700"/>
            <a:ext cx="3725149" cy="369332"/>
          </a:xfrm>
          <a:prstGeom prst="rect">
            <a:avLst/>
          </a:prstGeom>
          <a:noFill/>
        </p:spPr>
        <p:txBody>
          <a:bodyPr wrap="square">
            <a:spAutoFit/>
          </a:bodyPr>
          <a:lstStyle/>
          <a:p>
            <a:r>
              <a:rPr lang="en-US" sz="1800" dirty="0">
                <a:solidFill>
                  <a:srgbClr val="000000"/>
                </a:solidFill>
                <a:effectLst/>
                <a:latin typeface="Times New Roman" panose="02020603050405020304" pitchFamily="18" charset="0"/>
                <a:ea typeface="Times New Roman" panose="02020603050405020304" pitchFamily="18" charset="0"/>
              </a:rPr>
              <a:t>Fig 2: </a:t>
            </a:r>
            <a:r>
              <a:rPr lang="tr-TR" sz="1800" dirty="0">
                <a:solidFill>
                  <a:srgbClr val="000000"/>
                </a:solidFill>
                <a:effectLst/>
                <a:latin typeface="Times New Roman" panose="02020603050405020304" pitchFamily="18" charset="0"/>
                <a:ea typeface="Times New Roman" panose="02020603050405020304" pitchFamily="18" charset="0"/>
              </a:rPr>
              <a:t>Portable LED Visual Simulator</a:t>
            </a:r>
            <a:endParaRPr lang="en-IN" dirty="0"/>
          </a:p>
        </p:txBody>
      </p:sp>
      <p:sp>
        <p:nvSpPr>
          <p:cNvPr id="6" name="TextBox 5">
            <a:extLst>
              <a:ext uri="{FF2B5EF4-FFF2-40B4-BE49-F238E27FC236}">
                <a16:creationId xmlns:a16="http://schemas.microsoft.com/office/drawing/2014/main" id="{128508E6-1BC8-22A6-BB65-CB7C39319806}"/>
              </a:ext>
            </a:extLst>
          </p:cNvPr>
          <p:cNvSpPr txBox="1"/>
          <p:nvPr/>
        </p:nvSpPr>
        <p:spPr>
          <a:xfrm>
            <a:off x="7681913" y="4179700"/>
            <a:ext cx="6105524" cy="369332"/>
          </a:xfrm>
          <a:prstGeom prst="rect">
            <a:avLst/>
          </a:prstGeom>
          <a:noFill/>
        </p:spPr>
        <p:txBody>
          <a:bodyPr wrap="square">
            <a:spAutoFit/>
          </a:bodyPr>
          <a:lstStyle/>
          <a:p>
            <a:r>
              <a:rPr lang="tr-TR" sz="1800" dirty="0">
                <a:solidFill>
                  <a:srgbClr val="000000"/>
                </a:solidFill>
                <a:effectLst/>
                <a:latin typeface="Times New Roman" panose="02020603050405020304" pitchFamily="18" charset="0"/>
                <a:ea typeface="Times New Roman" panose="02020603050405020304" pitchFamily="18" charset="0"/>
              </a:rPr>
              <a:t> </a:t>
            </a:r>
            <a:endParaRPr lang="en-IN" dirty="0"/>
          </a:p>
        </p:txBody>
      </p:sp>
      <p:sp>
        <p:nvSpPr>
          <p:cNvPr id="11" name="TextBox 10">
            <a:extLst>
              <a:ext uri="{FF2B5EF4-FFF2-40B4-BE49-F238E27FC236}">
                <a16:creationId xmlns:a16="http://schemas.microsoft.com/office/drawing/2014/main" id="{256A4A62-4AEE-4C64-77D7-6AF3D80A7FE8}"/>
              </a:ext>
            </a:extLst>
          </p:cNvPr>
          <p:cNvSpPr txBox="1"/>
          <p:nvPr/>
        </p:nvSpPr>
        <p:spPr>
          <a:xfrm>
            <a:off x="7681913" y="4179700"/>
            <a:ext cx="6891336" cy="369332"/>
          </a:xfrm>
          <a:prstGeom prst="rect">
            <a:avLst/>
          </a:prstGeom>
          <a:noFill/>
        </p:spPr>
        <p:txBody>
          <a:bodyPr wrap="square">
            <a:spAutoFit/>
          </a:bodyPr>
          <a:lstStyle/>
          <a:p>
            <a:r>
              <a:rPr lang="en-US" dirty="0"/>
              <a:t>Fig 3: Experimental Setup</a:t>
            </a:r>
            <a:endParaRPr lang="en-IN" dirty="0"/>
          </a:p>
        </p:txBody>
      </p:sp>
    </p:spTree>
    <p:extLst>
      <p:ext uri="{BB962C8B-B14F-4D97-AF65-F5344CB8AC3E}">
        <p14:creationId xmlns:p14="http://schemas.microsoft.com/office/powerpoint/2010/main" val="259085574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46168A-9F8B-AE64-6A3B-DD036396CD45}"/>
              </a:ext>
            </a:extLst>
          </p:cNvPr>
          <p:cNvSpPr>
            <a:spLocks noGrp="1"/>
          </p:cNvSpPr>
          <p:nvPr>
            <p:ph type="title"/>
          </p:nvPr>
        </p:nvSpPr>
        <p:spPr>
          <a:xfrm>
            <a:off x="1097280" y="419922"/>
            <a:ext cx="10021824" cy="539496"/>
          </a:xfrm>
        </p:spPr>
        <p:txBody>
          <a:bodyPr/>
          <a:lstStyle/>
          <a:p>
            <a:r>
              <a:rPr lang="en-US" sz="2000" b="1" dirty="0">
                <a:effectLst/>
                <a:latin typeface="Times New Roman" panose="02020603050405020304" pitchFamily="18" charset="0"/>
                <a:ea typeface="SimSun" panose="02010600030101010101" pitchFamily="2" charset="-122"/>
              </a:rPr>
              <a:t>RESULTS AND DISCUSSIONS </a:t>
            </a:r>
            <a:endParaRPr lang="en-US" sz="2000" b="1" dirty="0"/>
          </a:p>
        </p:txBody>
      </p:sp>
      <p:sp>
        <p:nvSpPr>
          <p:cNvPr id="3" name="Slide Number Placeholder 2">
            <a:extLst>
              <a:ext uri="{FF2B5EF4-FFF2-40B4-BE49-F238E27FC236}">
                <a16:creationId xmlns:a16="http://schemas.microsoft.com/office/drawing/2014/main" id="{F08CF61D-4147-236F-218C-CE2A064E6BD9}"/>
              </a:ext>
            </a:extLst>
          </p:cNvPr>
          <p:cNvSpPr>
            <a:spLocks noGrp="1"/>
          </p:cNvSpPr>
          <p:nvPr>
            <p:ph type="sldNum" sz="quarter" idx="10"/>
          </p:nvPr>
        </p:nvSpPr>
        <p:spPr>
          <a:xfrm>
            <a:off x="-124712" y="5798202"/>
            <a:ext cx="886712" cy="443198"/>
          </a:xfrm>
        </p:spPr>
        <p:txBody>
          <a:bodyPr/>
          <a:lstStyle/>
          <a:p>
            <a:fld id="{75DF2D63-3FF5-D547-96B9-BE9CCD1ABA58}" type="slidenum">
              <a:rPr lang="en-US" smtClean="0"/>
              <a:pPr/>
              <a:t>7</a:t>
            </a:fld>
            <a:endParaRPr lang="en-US" dirty="0"/>
          </a:p>
        </p:txBody>
      </p:sp>
      <p:pic>
        <p:nvPicPr>
          <p:cNvPr id="42" name="Picture 41" descr="Graphical user interface, application&#10;&#10;Description automatically generated">
            <a:extLst>
              <a:ext uri="{FF2B5EF4-FFF2-40B4-BE49-F238E27FC236}">
                <a16:creationId xmlns:a16="http://schemas.microsoft.com/office/drawing/2014/main" id="{45DB682C-A4DA-FC0E-F223-76487AF3F8FF}"/>
              </a:ext>
            </a:extLst>
          </p:cNvPr>
          <p:cNvPicPr>
            <a:picLocks noChangeAspect="1"/>
          </p:cNvPicPr>
          <p:nvPr/>
        </p:nvPicPr>
        <p:blipFill>
          <a:blip r:embed="rId2"/>
          <a:stretch>
            <a:fillRect/>
          </a:stretch>
        </p:blipFill>
        <p:spPr bwMode="auto">
          <a:xfrm>
            <a:off x="1221104" y="1959333"/>
            <a:ext cx="4112895" cy="2939333"/>
          </a:xfrm>
          <a:prstGeom prst="rect">
            <a:avLst/>
          </a:prstGeom>
        </p:spPr>
      </p:pic>
      <p:pic>
        <p:nvPicPr>
          <p:cNvPr id="43" name="Picture 42" descr="Graphical user interface, application, Word&#10;&#10;Description automatically generated">
            <a:extLst>
              <a:ext uri="{FF2B5EF4-FFF2-40B4-BE49-F238E27FC236}">
                <a16:creationId xmlns:a16="http://schemas.microsoft.com/office/drawing/2014/main" id="{C14C4B3B-F5AD-F1B4-4029-D6BFD495E0AC}"/>
              </a:ext>
            </a:extLst>
          </p:cNvPr>
          <p:cNvPicPr>
            <a:picLocks noChangeAspect="1"/>
          </p:cNvPicPr>
          <p:nvPr/>
        </p:nvPicPr>
        <p:blipFill>
          <a:blip r:embed="rId3"/>
          <a:stretch>
            <a:fillRect/>
          </a:stretch>
        </p:blipFill>
        <p:spPr bwMode="auto">
          <a:xfrm>
            <a:off x="6607930" y="1764382"/>
            <a:ext cx="4362966" cy="3118050"/>
          </a:xfrm>
          <a:prstGeom prst="rect">
            <a:avLst/>
          </a:prstGeom>
        </p:spPr>
      </p:pic>
      <p:sp>
        <p:nvSpPr>
          <p:cNvPr id="53" name="TextBox 52">
            <a:extLst>
              <a:ext uri="{FF2B5EF4-FFF2-40B4-BE49-F238E27FC236}">
                <a16:creationId xmlns:a16="http://schemas.microsoft.com/office/drawing/2014/main" id="{69BFA647-1DBA-C8CE-52C4-213B7C02DD3D}"/>
              </a:ext>
            </a:extLst>
          </p:cNvPr>
          <p:cNvSpPr txBox="1"/>
          <p:nvPr/>
        </p:nvSpPr>
        <p:spPr>
          <a:xfrm>
            <a:off x="1308307" y="4699106"/>
            <a:ext cx="3920917" cy="783291"/>
          </a:xfrm>
          <a:prstGeom prst="rect">
            <a:avLst/>
          </a:prstGeom>
          <a:noFill/>
        </p:spPr>
        <p:txBody>
          <a:bodyPr wrap="square">
            <a:spAutoFit/>
          </a:bodyPr>
          <a:lstStyle/>
          <a:p>
            <a:pPr marL="0" marR="0" indent="0" algn="just">
              <a:lnSpc>
                <a:spcPct val="95000"/>
              </a:lnSpc>
              <a:spcBef>
                <a:spcPts val="0"/>
              </a:spcBef>
              <a:spcAft>
                <a:spcPts val="600"/>
              </a:spcAft>
              <a:tabLst>
                <a:tab pos="182880" algn="l"/>
              </a:tabLst>
            </a:pPr>
            <a:r>
              <a:rPr lang="x-none" sz="1400" spc="-5" dirty="0">
                <a:effectLst/>
                <a:latin typeface="Times New Roman" panose="02020603050405020304" pitchFamily="18" charset="0"/>
                <a:ea typeface="SimSun" panose="02010600030101010101" pitchFamily="2" charset="-122"/>
              </a:rPr>
              <a:t> </a:t>
            </a:r>
            <a:endParaRPr lang="en-IN" sz="1400" spc="-5" dirty="0">
              <a:effectLst/>
              <a:latin typeface="Times New Roman" panose="02020603050405020304" pitchFamily="18" charset="0"/>
              <a:ea typeface="SimSun" panose="02010600030101010101" pitchFamily="2" charset="-122"/>
            </a:endParaRPr>
          </a:p>
          <a:p>
            <a:pPr marL="0" marR="0" indent="0" algn="ctr">
              <a:lnSpc>
                <a:spcPct val="95000"/>
              </a:lnSpc>
              <a:spcBef>
                <a:spcPts val="0"/>
              </a:spcBef>
              <a:spcAft>
                <a:spcPts val="600"/>
              </a:spcAft>
              <a:tabLst>
                <a:tab pos="182880" algn="l"/>
              </a:tabLst>
            </a:pPr>
            <a:r>
              <a:rPr lang="en-US" sz="1400" spc="-5" dirty="0">
                <a:effectLst/>
                <a:latin typeface="Times New Roman" panose="02020603050405020304" pitchFamily="18" charset="0"/>
                <a:ea typeface="SimSun" panose="02010600030101010101" pitchFamily="2" charset="-122"/>
              </a:rPr>
              <a:t>Figure 4: Yellow color LED flickering of frequency 7Hz</a:t>
            </a:r>
            <a:endParaRPr lang="en-IN" sz="1400" spc="-5" dirty="0">
              <a:effectLst/>
              <a:latin typeface="Times New Roman" panose="02020603050405020304" pitchFamily="18" charset="0"/>
              <a:ea typeface="SimSun" panose="02010600030101010101" pitchFamily="2" charset="-122"/>
            </a:endParaRPr>
          </a:p>
        </p:txBody>
      </p:sp>
      <p:sp>
        <p:nvSpPr>
          <p:cNvPr id="5" name="TextBox 4">
            <a:extLst>
              <a:ext uri="{FF2B5EF4-FFF2-40B4-BE49-F238E27FC236}">
                <a16:creationId xmlns:a16="http://schemas.microsoft.com/office/drawing/2014/main" id="{A7B6CF17-FDB9-502C-8B89-3BE964EE1F43}"/>
              </a:ext>
            </a:extLst>
          </p:cNvPr>
          <p:cNvSpPr txBox="1"/>
          <p:nvPr/>
        </p:nvSpPr>
        <p:spPr>
          <a:xfrm>
            <a:off x="6871454" y="4942249"/>
            <a:ext cx="3835917" cy="501676"/>
          </a:xfrm>
          <a:prstGeom prst="rect">
            <a:avLst/>
          </a:prstGeom>
          <a:noFill/>
        </p:spPr>
        <p:txBody>
          <a:bodyPr wrap="square">
            <a:spAutoFit/>
          </a:bodyPr>
          <a:lstStyle/>
          <a:p>
            <a:pPr marL="0" marR="0" indent="0" algn="ctr">
              <a:lnSpc>
                <a:spcPct val="95000"/>
              </a:lnSpc>
              <a:spcBef>
                <a:spcPts val="0"/>
              </a:spcBef>
              <a:spcAft>
                <a:spcPts val="600"/>
              </a:spcAft>
              <a:tabLst>
                <a:tab pos="182880" algn="l"/>
              </a:tabLst>
            </a:pPr>
            <a:r>
              <a:rPr lang="en-US" sz="1400" spc="-5" dirty="0">
                <a:effectLst/>
                <a:latin typeface="Times New Roman" panose="02020603050405020304" pitchFamily="18" charset="0"/>
                <a:ea typeface="SimSun" panose="02010600030101010101" pitchFamily="2" charset="-122"/>
              </a:rPr>
              <a:t>Figure 5: Green color LED flickering of frequency 8Hz</a:t>
            </a:r>
            <a:endParaRPr lang="en-IN" sz="14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414664535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237DB68-CAD4-F3A5-3E07-878D6BDCC8AC}"/>
              </a:ext>
            </a:extLst>
          </p:cNvPr>
          <p:cNvSpPr>
            <a:spLocks noGrp="1"/>
          </p:cNvSpPr>
          <p:nvPr>
            <p:ph type="sldNum" sz="quarter" idx="10"/>
          </p:nvPr>
        </p:nvSpPr>
        <p:spPr/>
        <p:txBody>
          <a:bodyPr/>
          <a:lstStyle/>
          <a:p>
            <a:fld id="{75DF2D63-3FF5-D547-96B9-BE9CCD1ABA58}" type="slidenum">
              <a:rPr lang="en-US" smtClean="0"/>
              <a:pPr/>
              <a:t>8</a:t>
            </a:fld>
            <a:endParaRPr lang="en-US" dirty="0"/>
          </a:p>
        </p:txBody>
      </p:sp>
      <p:sp>
        <p:nvSpPr>
          <p:cNvPr id="4" name="Footer Placeholder 3">
            <a:extLst>
              <a:ext uri="{FF2B5EF4-FFF2-40B4-BE49-F238E27FC236}">
                <a16:creationId xmlns:a16="http://schemas.microsoft.com/office/drawing/2014/main" id="{21A91909-835D-0ED1-DDBB-87896A2CBCF3}"/>
              </a:ext>
            </a:extLst>
          </p:cNvPr>
          <p:cNvSpPr>
            <a:spLocks noGrp="1"/>
          </p:cNvSpPr>
          <p:nvPr>
            <p:ph type="ftr" sz="quarter" idx="11"/>
          </p:nvPr>
        </p:nvSpPr>
        <p:spPr/>
        <p:txBody>
          <a:bodyPr/>
          <a:lstStyle/>
          <a:p>
            <a:r>
              <a:rPr lang="en-US"/>
              <a:t>presentation title</a:t>
            </a:r>
            <a:endParaRPr lang="en-US" dirty="0"/>
          </a:p>
        </p:txBody>
      </p:sp>
      <p:pic>
        <p:nvPicPr>
          <p:cNvPr id="17" name="Picture 16" descr="Graphical user interface, application&#10;&#10;Description automatically generated">
            <a:extLst>
              <a:ext uri="{FF2B5EF4-FFF2-40B4-BE49-F238E27FC236}">
                <a16:creationId xmlns:a16="http://schemas.microsoft.com/office/drawing/2014/main" id="{E6ABA746-FE81-69E5-2323-BAB8B536F972}"/>
              </a:ext>
            </a:extLst>
          </p:cNvPr>
          <p:cNvPicPr>
            <a:picLocks noChangeAspect="1"/>
          </p:cNvPicPr>
          <p:nvPr/>
        </p:nvPicPr>
        <p:blipFill>
          <a:blip r:embed="rId2"/>
          <a:stretch>
            <a:fillRect/>
          </a:stretch>
        </p:blipFill>
        <p:spPr bwMode="auto">
          <a:xfrm>
            <a:off x="677334" y="1487742"/>
            <a:ext cx="4913242" cy="3292173"/>
          </a:xfrm>
          <a:prstGeom prst="rect">
            <a:avLst/>
          </a:prstGeom>
        </p:spPr>
      </p:pic>
      <p:sp>
        <p:nvSpPr>
          <p:cNvPr id="19" name="TextBox 18">
            <a:extLst>
              <a:ext uri="{FF2B5EF4-FFF2-40B4-BE49-F238E27FC236}">
                <a16:creationId xmlns:a16="http://schemas.microsoft.com/office/drawing/2014/main" id="{4DA02370-31F2-0996-6973-7A4EDBB51552}"/>
              </a:ext>
            </a:extLst>
          </p:cNvPr>
          <p:cNvSpPr txBox="1"/>
          <p:nvPr/>
        </p:nvSpPr>
        <p:spPr>
          <a:xfrm>
            <a:off x="936097" y="5073254"/>
            <a:ext cx="4720599" cy="297004"/>
          </a:xfrm>
          <a:prstGeom prst="rect">
            <a:avLst/>
          </a:prstGeom>
          <a:noFill/>
        </p:spPr>
        <p:txBody>
          <a:bodyPr wrap="square">
            <a:spAutoFit/>
          </a:bodyPr>
          <a:lstStyle/>
          <a:p>
            <a:pPr marL="0" marR="0" indent="0" algn="just">
              <a:lnSpc>
                <a:spcPct val="95000"/>
              </a:lnSpc>
              <a:spcBef>
                <a:spcPts val="0"/>
              </a:spcBef>
              <a:spcAft>
                <a:spcPts val="600"/>
              </a:spcAft>
              <a:tabLst>
                <a:tab pos="182880" algn="l"/>
              </a:tabLst>
            </a:pPr>
            <a:r>
              <a:rPr lang="en-US" sz="1400" spc="-5" dirty="0">
                <a:effectLst/>
                <a:latin typeface="Times New Roman" panose="02020603050405020304" pitchFamily="18" charset="0"/>
                <a:ea typeface="SimSun" panose="02010600030101010101" pitchFamily="2" charset="-122"/>
              </a:rPr>
              <a:t>Figure 6: Blue color LED flickering of frequency 9Hz</a:t>
            </a:r>
            <a:endParaRPr lang="en-IN" sz="1400" spc="-5" dirty="0">
              <a:effectLst/>
              <a:latin typeface="Times New Roman" panose="02020603050405020304" pitchFamily="18" charset="0"/>
              <a:ea typeface="SimSun" panose="02010600030101010101" pitchFamily="2" charset="-122"/>
            </a:endParaRPr>
          </a:p>
        </p:txBody>
      </p:sp>
      <p:pic>
        <p:nvPicPr>
          <p:cNvPr id="20" name="Picture 19" descr="Graphical user interface, application&#10;&#10;Description automatically generated">
            <a:extLst>
              <a:ext uri="{FF2B5EF4-FFF2-40B4-BE49-F238E27FC236}">
                <a16:creationId xmlns:a16="http://schemas.microsoft.com/office/drawing/2014/main" id="{451389F6-28A1-7B8F-2B4E-762543FBF0A5}"/>
              </a:ext>
            </a:extLst>
          </p:cNvPr>
          <p:cNvPicPr>
            <a:picLocks noChangeAspect="1"/>
          </p:cNvPicPr>
          <p:nvPr/>
        </p:nvPicPr>
        <p:blipFill>
          <a:blip r:embed="rId3"/>
          <a:stretch>
            <a:fillRect/>
          </a:stretch>
        </p:blipFill>
        <p:spPr bwMode="auto">
          <a:xfrm>
            <a:off x="6733928" y="1497888"/>
            <a:ext cx="4913242" cy="3282027"/>
          </a:xfrm>
          <a:prstGeom prst="rect">
            <a:avLst/>
          </a:prstGeom>
        </p:spPr>
      </p:pic>
      <p:sp>
        <p:nvSpPr>
          <p:cNvPr id="22" name="TextBox 21">
            <a:extLst>
              <a:ext uri="{FF2B5EF4-FFF2-40B4-BE49-F238E27FC236}">
                <a16:creationId xmlns:a16="http://schemas.microsoft.com/office/drawing/2014/main" id="{E7C70EEA-B84E-C321-D16D-04C4ABB84CD9}"/>
              </a:ext>
            </a:extLst>
          </p:cNvPr>
          <p:cNvSpPr txBox="1"/>
          <p:nvPr/>
        </p:nvSpPr>
        <p:spPr>
          <a:xfrm>
            <a:off x="6985621" y="5076825"/>
            <a:ext cx="4576762" cy="297004"/>
          </a:xfrm>
          <a:prstGeom prst="rect">
            <a:avLst/>
          </a:prstGeom>
          <a:noFill/>
        </p:spPr>
        <p:txBody>
          <a:bodyPr wrap="square">
            <a:spAutoFit/>
          </a:bodyPr>
          <a:lstStyle/>
          <a:p>
            <a:pPr marL="0" marR="0" indent="0" algn="just">
              <a:lnSpc>
                <a:spcPct val="95000"/>
              </a:lnSpc>
              <a:spcBef>
                <a:spcPts val="0"/>
              </a:spcBef>
              <a:spcAft>
                <a:spcPts val="600"/>
              </a:spcAft>
              <a:tabLst>
                <a:tab pos="182880" algn="l"/>
              </a:tabLst>
            </a:pPr>
            <a:r>
              <a:rPr lang="en-US" sz="1400" spc="-5" dirty="0">
                <a:effectLst/>
                <a:latin typeface="Times New Roman" panose="02020603050405020304" pitchFamily="18" charset="0"/>
                <a:ea typeface="SimSun" panose="02010600030101010101" pitchFamily="2" charset="-122"/>
              </a:rPr>
              <a:t>Figure 7: White color LED flickering of frequency 10Hz</a:t>
            </a:r>
            <a:endParaRPr lang="en-IN" sz="1400" spc="-5" dirty="0">
              <a:effectLst/>
              <a:latin typeface="Times New Roman" panose="02020603050405020304" pitchFamily="18" charset="0"/>
              <a:ea typeface="SimSun" panose="02010600030101010101" pitchFamily="2" charset="-122"/>
            </a:endParaRPr>
          </a:p>
        </p:txBody>
      </p:sp>
    </p:spTree>
    <p:extLst>
      <p:ext uri="{BB962C8B-B14F-4D97-AF65-F5344CB8AC3E}">
        <p14:creationId xmlns:p14="http://schemas.microsoft.com/office/powerpoint/2010/main" val="38383000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A978ADB-AD70-DE7C-4643-85C48AE12770}"/>
              </a:ext>
            </a:extLst>
          </p:cNvPr>
          <p:cNvSpPr>
            <a:spLocks noGrp="1"/>
          </p:cNvSpPr>
          <p:nvPr>
            <p:ph type="sldNum" sz="quarter" idx="10"/>
          </p:nvPr>
        </p:nvSpPr>
        <p:spPr>
          <a:xfrm>
            <a:off x="-524762" y="5869912"/>
            <a:ext cx="1267712" cy="407063"/>
          </a:xfrm>
        </p:spPr>
        <p:txBody>
          <a:bodyPr/>
          <a:lstStyle/>
          <a:p>
            <a:fld id="{75DF2D63-3FF5-D547-96B9-BE9CCD1ABA58}" type="slidenum">
              <a:rPr lang="en-US" smtClean="0"/>
              <a:pPr/>
              <a:t>9</a:t>
            </a:fld>
            <a:endParaRPr lang="en-US" dirty="0"/>
          </a:p>
        </p:txBody>
      </p:sp>
      <p:sp>
        <p:nvSpPr>
          <p:cNvPr id="10" name="Picture Placeholder 7">
            <a:extLst>
              <a:ext uri="{FF2B5EF4-FFF2-40B4-BE49-F238E27FC236}">
                <a16:creationId xmlns:a16="http://schemas.microsoft.com/office/drawing/2014/main" id="{5F50F6FD-120F-FA70-E389-54EA5BBF42C0}"/>
              </a:ext>
            </a:extLst>
          </p:cNvPr>
          <p:cNvSpPr>
            <a:spLocks noGrp="1"/>
          </p:cNvSpPr>
          <p:nvPr>
            <p:ph type="body" sz="quarter" idx="12"/>
          </p:nvPr>
        </p:nvSpPr>
        <p:spPr>
          <a:xfrm>
            <a:off x="2006082" y="2113384"/>
            <a:ext cx="7996333" cy="2914200"/>
          </a:xfrm>
          <a:solidFill>
            <a:schemeClr val="accent1"/>
          </a:solidFill>
        </p:spPr>
        <p:txBody>
          <a:bodyPr>
            <a:normAutofit fontScale="85000" lnSpcReduction="10000"/>
          </a:bodyPr>
          <a:lstStyle/>
          <a:p>
            <a:pPr algn="just"/>
            <a:r>
              <a:rPr lang="en-US" sz="1200" dirty="0"/>
              <a:t>A Portable Visual stimulator is developed for BCI based home automation by using four LEDs operated at four different flickering frequencies is designed and developed. Power spectrum analysis of EEG data is carried out to detect the elicited response of the brain to the flickering frequencies. It is found that the Maximum Power Frequency (MPF) is found to be statistically significant (p</a:t>
            </a:r>
            <a:r>
              <a:rPr lang="en-IN" sz="1200" dirty="0"/>
              <a:t>&lt;0.001)</a:t>
            </a:r>
            <a:r>
              <a:rPr lang="en-US" sz="1200" dirty="0"/>
              <a:t>in detection of the flickering frequency of the visual stimulus. This is immensely useful for Tetraplegia patients to operate the nurse emergency call devices and other accessories like fan, light and thirsty devices in the hospital room.. However, nonlinear methods can be used such as ANN, SVM show significant improvements in terms of classification accuracy and usability when applied in the system</a:t>
            </a:r>
            <a:endParaRPr lang="en-IN" sz="1200" dirty="0">
              <a:latin typeface="Times New Roman" panose="02020603050405020304" pitchFamily="18" charset="0"/>
              <a:cs typeface="Times New Roman" panose="02020603050405020304" pitchFamily="18" charset="0"/>
            </a:endParaRPr>
          </a:p>
        </p:txBody>
      </p:sp>
      <p:sp>
        <p:nvSpPr>
          <p:cNvPr id="6" name="Title 5">
            <a:extLst>
              <a:ext uri="{FF2B5EF4-FFF2-40B4-BE49-F238E27FC236}">
                <a16:creationId xmlns:a16="http://schemas.microsoft.com/office/drawing/2014/main" id="{BB7103A8-AEEA-50D3-BE61-CC85D24BDF23}"/>
              </a:ext>
            </a:extLst>
          </p:cNvPr>
          <p:cNvSpPr>
            <a:spLocks noGrp="1"/>
          </p:cNvSpPr>
          <p:nvPr>
            <p:ph type="title"/>
          </p:nvPr>
        </p:nvSpPr>
        <p:spPr>
          <a:xfrm>
            <a:off x="4116324" y="1082351"/>
            <a:ext cx="3959352" cy="748066"/>
          </a:xfrm>
        </p:spPr>
        <p:txBody>
          <a:bodyPr/>
          <a:lstStyle/>
          <a:p>
            <a:r>
              <a:rPr lang="en-US" sz="2500" dirty="0">
                <a:effectLst/>
                <a:latin typeface="Times New Roman" panose="02020603050405020304" pitchFamily="18" charset="0"/>
                <a:ea typeface="SimSun" panose="02010600030101010101" pitchFamily="2" charset="-122"/>
                <a:cs typeface="Times New Roman" panose="02020603050405020304" pitchFamily="18" charset="0"/>
              </a:rPr>
              <a:t>CONCLUSION</a:t>
            </a:r>
            <a:r>
              <a:rPr lang="en-US" sz="2500" dirty="0">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40942041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5" ma:contentTypeDescription="Create a new document." ma:contentTypeScope="" ma:versionID="e02306daf00165b375dc6a58966960be">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df88fb76bf5f555224557953949c1ec9"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Props1.xml><?xml version="1.0" encoding="utf-8"?>
<ds:datastoreItem xmlns:ds="http://schemas.openxmlformats.org/officeDocument/2006/customXml" ds:itemID="{2EB2FABB-45EC-440E-B647-8CA57BA45A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E8B3377-22F1-4153-96F0-CC2E4BE41C57}">
  <ds:schemaRefs>
    <ds:schemaRef ds:uri="http://schemas.microsoft.com/sharepoint/v3/contenttype/forms"/>
  </ds:schemaRefs>
</ds:datastoreItem>
</file>

<file path=customXml/itemProps3.xml><?xml version="1.0" encoding="utf-8"?>
<ds:datastoreItem xmlns:ds="http://schemas.openxmlformats.org/officeDocument/2006/customXml" ds:itemID="{99746342-5E84-430E-9251-61001F208E7A}">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Facet</Template>
  <TotalTime>1328</TotalTime>
  <Words>455</Words>
  <Application>Microsoft Office PowerPoint</Application>
  <PresentationFormat>Widescreen</PresentationFormat>
  <Paragraphs>52</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Arial</vt:lpstr>
      <vt:lpstr>Calibri</vt:lpstr>
      <vt:lpstr>Times New Roman</vt:lpstr>
      <vt:lpstr>Trebuchet MS</vt:lpstr>
      <vt:lpstr>Wingdings 3</vt:lpstr>
      <vt:lpstr>Facet</vt:lpstr>
      <vt:lpstr>The 2nd International Conference on Emerging Trends in Engineering (ICETE 2023) </vt:lpstr>
      <vt:lpstr>CONTENTS</vt:lpstr>
      <vt:lpstr>Background</vt:lpstr>
      <vt:lpstr>OBJECTIVE</vt:lpstr>
      <vt:lpstr>           METHODOLOGY</vt:lpstr>
      <vt:lpstr>PowerPoint Presentation</vt:lpstr>
      <vt:lpstr>RESULTS AND DISCUSSIONS </vt:lpstr>
      <vt:lpstr>PowerPoint Presentation</vt:lpstr>
      <vt:lpstr>CONCLUSION </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BCI-based Home Hardware System using SSVEP Signals </dc:title>
  <dc:creator>Pavani Thadem</dc:creator>
  <cp:lastModifiedBy>Pavani Thadem</cp:lastModifiedBy>
  <cp:revision>6</cp:revision>
  <dcterms:created xsi:type="dcterms:W3CDTF">2022-11-09T05:38:57Z</dcterms:created>
  <dcterms:modified xsi:type="dcterms:W3CDTF">2023-04-28T04:12:41Z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