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7" r:id="rId8"/>
    <p:sldId id="268" r:id="rId9"/>
    <p:sldId id="269" r:id="rId10"/>
    <p:sldId id="270"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40981-A1ED-4DB2-90FE-3D4327990451}" v="46" dt="2022-06-21T18:28:23.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Thadem" userId="bffc40240fdc1eb6" providerId="LiveId" clId="{B5840981-A1ED-4DB2-90FE-3D4327990451}"/>
    <pc:docChg chg="undo custSel addSld delSld modSld sldOrd">
      <pc:chgData name="Pavani Thadem" userId="bffc40240fdc1eb6" providerId="LiveId" clId="{B5840981-A1ED-4DB2-90FE-3D4327990451}" dt="2022-06-21T18:38:13.764" v="1070"/>
      <pc:docMkLst>
        <pc:docMk/>
      </pc:docMkLst>
      <pc:sldChg chg="addSp delSp modSp mod">
        <pc:chgData name="Pavani Thadem" userId="bffc40240fdc1eb6" providerId="LiveId" clId="{B5840981-A1ED-4DB2-90FE-3D4327990451}" dt="2022-06-21T18:34:01.916" v="1055" actId="255"/>
        <pc:sldMkLst>
          <pc:docMk/>
          <pc:sldMk cId="982355592" sldId="258"/>
        </pc:sldMkLst>
        <pc:spChg chg="mod">
          <ac:chgData name="Pavani Thadem" userId="bffc40240fdc1eb6" providerId="LiveId" clId="{B5840981-A1ED-4DB2-90FE-3D4327990451}" dt="2022-06-21T18:30:13.931" v="973" actId="1076"/>
          <ac:spMkLst>
            <pc:docMk/>
            <pc:sldMk cId="982355592" sldId="258"/>
            <ac:spMk id="31" creationId="{D3B3F601-134F-4A57-8DB9-D1A3DCB3A845}"/>
          </ac:spMkLst>
        </pc:spChg>
        <pc:spChg chg="mod">
          <ac:chgData name="Pavani Thadem" userId="bffc40240fdc1eb6" providerId="LiveId" clId="{B5840981-A1ED-4DB2-90FE-3D4327990451}" dt="2022-06-21T18:34:01.916" v="1055" actId="255"/>
          <ac:spMkLst>
            <pc:docMk/>
            <pc:sldMk cId="982355592" sldId="258"/>
            <ac:spMk id="33" creationId="{9154D948-0074-4EB2-8FA6-212C49932C65}"/>
          </ac:spMkLst>
        </pc:spChg>
        <pc:spChg chg="add del mod">
          <ac:chgData name="Pavani Thadem" userId="bffc40240fdc1eb6" providerId="LiveId" clId="{B5840981-A1ED-4DB2-90FE-3D4327990451}" dt="2022-06-21T18:33:50.032" v="1054" actId="20577"/>
          <ac:spMkLst>
            <pc:docMk/>
            <pc:sldMk cId="982355592" sldId="258"/>
            <ac:spMk id="34" creationId="{02F4DF4A-5D3F-48AD-9DE2-82DA85581FD6}"/>
          </ac:spMkLst>
        </pc:spChg>
      </pc:sldChg>
      <pc:sldChg chg="addSp delSp modSp mod">
        <pc:chgData name="Pavani Thadem" userId="bffc40240fdc1eb6" providerId="LiveId" clId="{B5840981-A1ED-4DB2-90FE-3D4327990451}" dt="2022-06-21T18:26:25.706" v="932" actId="2711"/>
        <pc:sldMkLst>
          <pc:docMk/>
          <pc:sldMk cId="2025923434" sldId="259"/>
        </pc:sldMkLst>
        <pc:spChg chg="add mod">
          <ac:chgData name="Pavani Thadem" userId="bffc40240fdc1eb6" providerId="LiveId" clId="{B5840981-A1ED-4DB2-90FE-3D4327990451}" dt="2022-06-21T18:26:16.212" v="931" actId="2711"/>
          <ac:spMkLst>
            <pc:docMk/>
            <pc:sldMk cId="2025923434" sldId="259"/>
            <ac:spMk id="3" creationId="{6B8A4FB1-F971-7AE6-17E7-85439C9C9BE1}"/>
          </ac:spMkLst>
        </pc:spChg>
        <pc:spChg chg="mod">
          <ac:chgData name="Pavani Thadem" userId="bffc40240fdc1eb6" providerId="LiveId" clId="{B5840981-A1ED-4DB2-90FE-3D4327990451}" dt="2022-06-21T18:26:25.706" v="932" actId="2711"/>
          <ac:spMkLst>
            <pc:docMk/>
            <pc:sldMk cId="2025923434" sldId="259"/>
            <ac:spMk id="4" creationId="{FB5E6C9B-1025-45C6-9ABC-EAFB7F01E5E0}"/>
          </ac:spMkLst>
        </pc:spChg>
        <pc:spChg chg="del mod">
          <ac:chgData name="Pavani Thadem" userId="bffc40240fdc1eb6" providerId="LiveId" clId="{B5840981-A1ED-4DB2-90FE-3D4327990451}" dt="2022-06-21T16:50:14.513" v="28"/>
          <ac:spMkLst>
            <pc:docMk/>
            <pc:sldMk cId="2025923434" sldId="259"/>
            <ac:spMk id="5" creationId="{51F94F35-8B83-4C90-956D-142D536AECD1}"/>
          </ac:spMkLst>
        </pc:spChg>
      </pc:sldChg>
      <pc:sldChg chg="del">
        <pc:chgData name="Pavani Thadem" userId="bffc40240fdc1eb6" providerId="LiveId" clId="{B5840981-A1ED-4DB2-90FE-3D4327990451}" dt="2022-06-21T16:49:53.629" v="0" actId="47"/>
        <pc:sldMkLst>
          <pc:docMk/>
          <pc:sldMk cId="3015030670" sldId="260"/>
        </pc:sldMkLst>
      </pc:sldChg>
      <pc:sldChg chg="addSp delSp modSp mod setBg">
        <pc:chgData name="Pavani Thadem" userId="bffc40240fdc1eb6" providerId="LiveId" clId="{B5840981-A1ED-4DB2-90FE-3D4327990451}" dt="2022-06-21T18:29:04.011" v="950" actId="113"/>
        <pc:sldMkLst>
          <pc:docMk/>
          <pc:sldMk cId="2287844703" sldId="261"/>
        </pc:sldMkLst>
        <pc:spChg chg="add del mod">
          <ac:chgData name="Pavani Thadem" userId="bffc40240fdc1eb6" providerId="LiveId" clId="{B5840981-A1ED-4DB2-90FE-3D4327990451}" dt="2022-06-21T18:15:21.031" v="841"/>
          <ac:spMkLst>
            <pc:docMk/>
            <pc:sldMk cId="2287844703" sldId="261"/>
            <ac:spMk id="2" creationId="{63535446-4414-9197-6CD2-5668D0D229D9}"/>
          </ac:spMkLst>
        </pc:spChg>
        <pc:spChg chg="del">
          <ac:chgData name="Pavani Thadem" userId="bffc40240fdc1eb6" providerId="LiveId" clId="{B5840981-A1ED-4DB2-90FE-3D4327990451}" dt="2022-06-21T18:15:06.907" v="837" actId="478"/>
          <ac:spMkLst>
            <pc:docMk/>
            <pc:sldMk cId="2287844703" sldId="261"/>
            <ac:spMk id="3" creationId="{27418EBF-999D-4B9C-9E67-6342A884C7B3}"/>
          </ac:spMkLst>
        </pc:spChg>
        <pc:spChg chg="mod">
          <ac:chgData name="Pavani Thadem" userId="bffc40240fdc1eb6" providerId="LiveId" clId="{B5840981-A1ED-4DB2-90FE-3D4327990451}" dt="2022-06-21T18:21:59.913" v="905" actId="26606"/>
          <ac:spMkLst>
            <pc:docMk/>
            <pc:sldMk cId="2287844703" sldId="261"/>
            <ac:spMk id="4" creationId="{9F239ECF-0497-4E7E-91CB-4A934BB21538}"/>
          </ac:spMkLst>
        </pc:spChg>
        <pc:spChg chg="add del mod">
          <ac:chgData name="Pavani Thadem" userId="bffc40240fdc1eb6" providerId="LiveId" clId="{B5840981-A1ED-4DB2-90FE-3D4327990451}" dt="2022-06-21T18:15:37.311" v="846"/>
          <ac:spMkLst>
            <pc:docMk/>
            <pc:sldMk cId="2287844703" sldId="261"/>
            <ac:spMk id="5" creationId="{9261B3B4-79D3-9336-EC4A-421F91706FDF}"/>
          </ac:spMkLst>
        </pc:spChg>
        <pc:spChg chg="add del mod">
          <ac:chgData name="Pavani Thadem" userId="bffc40240fdc1eb6" providerId="LiveId" clId="{B5840981-A1ED-4DB2-90FE-3D4327990451}" dt="2022-06-21T18:17:22.921" v="862"/>
          <ac:spMkLst>
            <pc:docMk/>
            <pc:sldMk cId="2287844703" sldId="261"/>
            <ac:spMk id="8" creationId="{8B5964D8-6F13-8807-F472-3E070D72925D}"/>
          </ac:spMkLst>
        </pc:spChg>
        <pc:spChg chg="add mod">
          <ac:chgData name="Pavani Thadem" userId="bffc40240fdc1eb6" providerId="LiveId" clId="{B5840981-A1ED-4DB2-90FE-3D4327990451}" dt="2022-06-21T18:29:04.011" v="950" actId="113"/>
          <ac:spMkLst>
            <pc:docMk/>
            <pc:sldMk cId="2287844703" sldId="261"/>
            <ac:spMk id="9" creationId="{00D45AE0-D347-E6FB-149C-99079EBD797A}"/>
          </ac:spMkLst>
        </pc:spChg>
        <pc:spChg chg="add del">
          <ac:chgData name="Pavani Thadem" userId="bffc40240fdc1eb6" providerId="LiveId" clId="{B5840981-A1ED-4DB2-90FE-3D4327990451}" dt="2022-06-21T18:21:59.913" v="905" actId="26606"/>
          <ac:spMkLst>
            <pc:docMk/>
            <pc:sldMk cId="2287844703" sldId="261"/>
            <ac:spMk id="15" creationId="{D009D6D5-DAC2-4A8B-A17A-E206B9012D09}"/>
          </ac:spMkLst>
        </pc:spChg>
        <pc:picChg chg="add del">
          <ac:chgData name="Pavani Thadem" userId="bffc40240fdc1eb6" providerId="LiveId" clId="{B5840981-A1ED-4DB2-90FE-3D4327990451}" dt="2022-06-21T18:15:36.044" v="844" actId="22"/>
          <ac:picMkLst>
            <pc:docMk/>
            <pc:sldMk cId="2287844703" sldId="261"/>
            <ac:picMk id="7" creationId="{427D5AD4-23A8-6503-6B51-949B3CEE22B5}"/>
          </ac:picMkLst>
        </pc:picChg>
        <pc:picChg chg="add mod">
          <ac:chgData name="Pavani Thadem" userId="bffc40240fdc1eb6" providerId="LiveId" clId="{B5840981-A1ED-4DB2-90FE-3D4327990451}" dt="2022-06-21T18:28:01.302" v="939" actId="1582"/>
          <ac:picMkLst>
            <pc:docMk/>
            <pc:sldMk cId="2287844703" sldId="261"/>
            <ac:picMk id="10" creationId="{62569A2A-0F3D-51E3-D470-7E475E0BE1CE}"/>
          </ac:picMkLst>
        </pc:picChg>
        <pc:picChg chg="del">
          <ac:chgData name="Pavani Thadem" userId="bffc40240fdc1eb6" providerId="LiveId" clId="{B5840981-A1ED-4DB2-90FE-3D4327990451}" dt="2022-06-21T18:15:06.907" v="837" actId="478"/>
          <ac:picMkLst>
            <pc:docMk/>
            <pc:sldMk cId="2287844703" sldId="261"/>
            <ac:picMk id="5124" creationId="{BB9E03AE-038C-448D-BFAB-42158A92B1C9}"/>
          </ac:picMkLst>
        </pc:picChg>
        <pc:picChg chg="del">
          <ac:chgData name="Pavani Thadem" userId="bffc40240fdc1eb6" providerId="LiveId" clId="{B5840981-A1ED-4DB2-90FE-3D4327990451}" dt="2022-06-21T18:15:06.907" v="837" actId="478"/>
          <ac:picMkLst>
            <pc:docMk/>
            <pc:sldMk cId="2287844703" sldId="261"/>
            <ac:picMk id="5126" creationId="{4F2E7B6B-8C2F-4639-BA4E-73836FB34D33}"/>
          </ac:picMkLst>
        </pc:picChg>
        <pc:picChg chg="del">
          <ac:chgData name="Pavani Thadem" userId="bffc40240fdc1eb6" providerId="LiveId" clId="{B5840981-A1ED-4DB2-90FE-3D4327990451}" dt="2022-06-21T18:15:11.723" v="838" actId="478"/>
          <ac:picMkLst>
            <pc:docMk/>
            <pc:sldMk cId="2287844703" sldId="261"/>
            <ac:picMk id="5132" creationId="{7E37C9EF-F228-460C-A05E-A4110941279D}"/>
          </ac:picMkLst>
        </pc:picChg>
        <pc:picChg chg="del">
          <ac:chgData name="Pavani Thadem" userId="bffc40240fdc1eb6" providerId="LiveId" clId="{B5840981-A1ED-4DB2-90FE-3D4327990451}" dt="2022-06-21T18:15:06.907" v="837" actId="478"/>
          <ac:picMkLst>
            <pc:docMk/>
            <pc:sldMk cId="2287844703" sldId="261"/>
            <ac:picMk id="5134" creationId="{270D89A0-1012-4352-B8B1-6813B710B588}"/>
          </ac:picMkLst>
        </pc:picChg>
        <pc:picChg chg="del">
          <ac:chgData name="Pavani Thadem" userId="bffc40240fdc1eb6" providerId="LiveId" clId="{B5840981-A1ED-4DB2-90FE-3D4327990451}" dt="2022-06-21T18:15:06.907" v="837" actId="478"/>
          <ac:picMkLst>
            <pc:docMk/>
            <pc:sldMk cId="2287844703" sldId="261"/>
            <ac:picMk id="5136" creationId="{1FB04BE3-D91A-4C32-9E80-F70D69C973FB}"/>
          </ac:picMkLst>
        </pc:picChg>
      </pc:sldChg>
      <pc:sldChg chg="addSp delSp modSp new mod ord setBg">
        <pc:chgData name="Pavani Thadem" userId="bffc40240fdc1eb6" providerId="LiveId" clId="{B5840981-A1ED-4DB2-90FE-3D4327990451}" dt="2022-06-21T18:37:33.292" v="1064"/>
        <pc:sldMkLst>
          <pc:docMk/>
          <pc:sldMk cId="790392500" sldId="267"/>
        </pc:sldMkLst>
        <pc:spChg chg="add del">
          <ac:chgData name="Pavani Thadem" userId="bffc40240fdc1eb6" providerId="LiveId" clId="{B5840981-A1ED-4DB2-90FE-3D4327990451}" dt="2022-06-21T17:00:41.113" v="69" actId="478"/>
          <ac:spMkLst>
            <pc:docMk/>
            <pc:sldMk cId="790392500" sldId="267"/>
            <ac:spMk id="2" creationId="{E97578F3-9AF1-67BB-A7A5-9709E16D5AB3}"/>
          </ac:spMkLst>
        </pc:spChg>
        <pc:spChg chg="add del">
          <ac:chgData name="Pavani Thadem" userId="bffc40240fdc1eb6" providerId="LiveId" clId="{B5840981-A1ED-4DB2-90FE-3D4327990451}" dt="2022-06-21T17:00:41.113" v="69" actId="478"/>
          <ac:spMkLst>
            <pc:docMk/>
            <pc:sldMk cId="790392500" sldId="267"/>
            <ac:spMk id="3" creationId="{273A096F-46EC-99CC-B369-CD4E290A6415}"/>
          </ac:spMkLst>
        </pc:spChg>
        <pc:spChg chg="add del mod">
          <ac:chgData name="Pavani Thadem" userId="bffc40240fdc1eb6" providerId="LiveId" clId="{B5840981-A1ED-4DB2-90FE-3D4327990451}" dt="2022-06-21T17:01:08.369" v="74"/>
          <ac:spMkLst>
            <pc:docMk/>
            <pc:sldMk cId="790392500" sldId="267"/>
            <ac:spMk id="4" creationId="{0F5741E7-163F-2646-ACF2-E2E617B7B9AE}"/>
          </ac:spMkLst>
        </pc:spChg>
        <pc:spChg chg="add del mod">
          <ac:chgData name="Pavani Thadem" userId="bffc40240fdc1eb6" providerId="LiveId" clId="{B5840981-A1ED-4DB2-90FE-3D4327990451}" dt="2022-06-21T17:04:14.557" v="100"/>
          <ac:spMkLst>
            <pc:docMk/>
            <pc:sldMk cId="790392500" sldId="267"/>
            <ac:spMk id="5" creationId="{4B4D203E-D728-5C55-1433-3D28273E94CA}"/>
          </ac:spMkLst>
        </pc:spChg>
        <pc:spChg chg="add mod">
          <ac:chgData name="Pavani Thadem" userId="bffc40240fdc1eb6" providerId="LiveId" clId="{B5840981-A1ED-4DB2-90FE-3D4327990451}" dt="2022-06-21T18:28:57.870" v="948" actId="115"/>
          <ac:spMkLst>
            <pc:docMk/>
            <pc:sldMk cId="790392500" sldId="267"/>
            <ac:spMk id="6" creationId="{5AF67E6C-FC9D-CC3A-878B-F96C428CA130}"/>
          </ac:spMkLst>
        </pc:spChg>
        <pc:spChg chg="add del">
          <ac:chgData name="Pavani Thadem" userId="bffc40240fdc1eb6" providerId="LiveId" clId="{B5840981-A1ED-4DB2-90FE-3D4327990451}" dt="2022-06-21T18:22:37.215" v="911"/>
          <ac:spMkLst>
            <pc:docMk/>
            <pc:sldMk cId="790392500" sldId="267"/>
            <ac:spMk id="7" creationId="{56B8EB5D-48DF-185F-4995-A8E9EFEEFDF1}"/>
          </ac:spMkLst>
        </pc:spChg>
        <pc:spChg chg="add">
          <ac:chgData name="Pavani Thadem" userId="bffc40240fdc1eb6" providerId="LiveId" clId="{B5840981-A1ED-4DB2-90FE-3D4327990451}" dt="2022-06-21T18:22:52.310" v="912"/>
          <ac:spMkLst>
            <pc:docMk/>
            <pc:sldMk cId="790392500" sldId="267"/>
            <ac:spMk id="9" creationId="{4D7D430B-651C-867F-CC13-35C5BA19D677}"/>
          </ac:spMkLst>
        </pc:spChg>
        <pc:picChg chg="add del">
          <ac:chgData name="Pavani Thadem" userId="bffc40240fdc1eb6" providerId="LiveId" clId="{B5840981-A1ED-4DB2-90FE-3D4327990451}" dt="2022-06-21T18:22:36.694" v="910"/>
          <ac:picMkLst>
            <pc:docMk/>
            <pc:sldMk cId="790392500" sldId="267"/>
            <ac:picMk id="8" creationId="{8A4765A2-9314-A7D3-E4B3-269E2D32B0EC}"/>
          </ac:picMkLst>
        </pc:picChg>
        <pc:picChg chg="add mod">
          <ac:chgData name="Pavani Thadem" userId="bffc40240fdc1eb6" providerId="LiveId" clId="{B5840981-A1ED-4DB2-90FE-3D4327990451}" dt="2022-06-21T18:27:49.489" v="938" actId="208"/>
          <ac:picMkLst>
            <pc:docMk/>
            <pc:sldMk cId="790392500" sldId="267"/>
            <ac:picMk id="10" creationId="{9E5E6ECB-6C63-D1C2-C257-56CA3A2EB510}"/>
          </ac:picMkLst>
        </pc:picChg>
      </pc:sldChg>
      <pc:sldChg chg="addSp delSp modSp new mod setBg">
        <pc:chgData name="Pavani Thadem" userId="bffc40240fdc1eb6" providerId="LiveId" clId="{B5840981-A1ED-4DB2-90FE-3D4327990451}" dt="2022-06-21T18:28:50.847" v="946" actId="113"/>
        <pc:sldMkLst>
          <pc:docMk/>
          <pc:sldMk cId="1008140293" sldId="268"/>
        </pc:sldMkLst>
        <pc:spChg chg="del">
          <ac:chgData name="Pavani Thadem" userId="bffc40240fdc1eb6" providerId="LiveId" clId="{B5840981-A1ED-4DB2-90FE-3D4327990451}" dt="2022-06-21T17:12:07.538" v="290" actId="478"/>
          <ac:spMkLst>
            <pc:docMk/>
            <pc:sldMk cId="1008140293" sldId="268"/>
            <ac:spMk id="2" creationId="{ADE47258-AEB0-0133-0D85-9528CB1C77E5}"/>
          </ac:spMkLst>
        </pc:spChg>
        <pc:spChg chg="del">
          <ac:chgData name="Pavani Thadem" userId="bffc40240fdc1eb6" providerId="LiveId" clId="{B5840981-A1ED-4DB2-90FE-3D4327990451}" dt="2022-06-21T17:12:07.538" v="290" actId="478"/>
          <ac:spMkLst>
            <pc:docMk/>
            <pc:sldMk cId="1008140293" sldId="268"/>
            <ac:spMk id="3" creationId="{753DBA12-1B7B-D19B-E5FA-22AA2765FA8F}"/>
          </ac:spMkLst>
        </pc:spChg>
        <pc:spChg chg="add del mod">
          <ac:chgData name="Pavani Thadem" userId="bffc40240fdc1eb6" providerId="LiveId" clId="{B5840981-A1ED-4DB2-90FE-3D4327990451}" dt="2022-06-21T18:28:50.847" v="946" actId="113"/>
          <ac:spMkLst>
            <pc:docMk/>
            <pc:sldMk cId="1008140293" sldId="268"/>
            <ac:spMk id="4" creationId="{5D74D42E-0DD8-3561-32FA-61C215D7A396}"/>
          </ac:spMkLst>
        </pc:spChg>
        <pc:spChg chg="add del mod">
          <ac:chgData name="Pavani Thadem" userId="bffc40240fdc1eb6" providerId="LiveId" clId="{B5840981-A1ED-4DB2-90FE-3D4327990451}" dt="2022-06-21T17:16:33.809" v="299"/>
          <ac:spMkLst>
            <pc:docMk/>
            <pc:sldMk cId="1008140293" sldId="268"/>
            <ac:spMk id="5" creationId="{2AE43F1C-48B6-F864-09A0-68E9DCD9F33A}"/>
          </ac:spMkLst>
        </pc:spChg>
        <pc:spChg chg="add del mod">
          <ac:chgData name="Pavani Thadem" userId="bffc40240fdc1eb6" providerId="LiveId" clId="{B5840981-A1ED-4DB2-90FE-3D4327990451}" dt="2022-06-21T17:16:33.615" v="298"/>
          <ac:spMkLst>
            <pc:docMk/>
            <pc:sldMk cId="1008140293" sldId="268"/>
            <ac:spMk id="6" creationId="{7D8CB886-FD40-7B3B-A8BF-604AE62765F4}"/>
          </ac:spMkLst>
        </pc:spChg>
        <pc:picChg chg="add mod">
          <ac:chgData name="Pavani Thadem" userId="bffc40240fdc1eb6" providerId="LiveId" clId="{B5840981-A1ED-4DB2-90FE-3D4327990451}" dt="2022-06-21T18:28:16.564" v="941" actId="1582"/>
          <ac:picMkLst>
            <pc:docMk/>
            <pc:sldMk cId="1008140293" sldId="268"/>
            <ac:picMk id="8" creationId="{7C311BE4-5C50-8FD7-916E-6DC3435E0692}"/>
          </ac:picMkLst>
        </pc:picChg>
        <pc:picChg chg="add mod">
          <ac:chgData name="Pavani Thadem" userId="bffc40240fdc1eb6" providerId="LiveId" clId="{B5840981-A1ED-4DB2-90FE-3D4327990451}" dt="2022-06-21T18:28:23.639" v="942" actId="1582"/>
          <ac:picMkLst>
            <pc:docMk/>
            <pc:sldMk cId="1008140293" sldId="268"/>
            <ac:picMk id="2050" creationId="{DF7FCFED-BBF0-217D-28E8-82073A61F104}"/>
          </ac:picMkLst>
        </pc:picChg>
      </pc:sldChg>
      <pc:sldChg chg="addSp delSp modSp new mod ord setBg">
        <pc:chgData name="Pavani Thadem" userId="bffc40240fdc1eb6" providerId="LiveId" clId="{B5840981-A1ED-4DB2-90FE-3D4327990451}" dt="2022-06-21T18:38:09.872" v="1068"/>
        <pc:sldMkLst>
          <pc:docMk/>
          <pc:sldMk cId="3716226185" sldId="269"/>
        </pc:sldMkLst>
        <pc:spChg chg="del">
          <ac:chgData name="Pavani Thadem" userId="bffc40240fdc1eb6" providerId="LiveId" clId="{B5840981-A1ED-4DB2-90FE-3D4327990451}" dt="2022-06-21T17:24:40.986" v="448" actId="478"/>
          <ac:spMkLst>
            <pc:docMk/>
            <pc:sldMk cId="3716226185" sldId="269"/>
            <ac:spMk id="2" creationId="{0585D27D-7FE2-B40F-74A0-DFC345051207}"/>
          </ac:spMkLst>
        </pc:spChg>
        <pc:spChg chg="del">
          <ac:chgData name="Pavani Thadem" userId="bffc40240fdc1eb6" providerId="LiveId" clId="{B5840981-A1ED-4DB2-90FE-3D4327990451}" dt="2022-06-21T17:24:40.986" v="448" actId="478"/>
          <ac:spMkLst>
            <pc:docMk/>
            <pc:sldMk cId="3716226185" sldId="269"/>
            <ac:spMk id="3" creationId="{B7381CDB-5CAB-F24F-B852-5E500F29D398}"/>
          </ac:spMkLst>
        </pc:spChg>
        <pc:spChg chg="add mod">
          <ac:chgData name="Pavani Thadem" userId="bffc40240fdc1eb6" providerId="LiveId" clId="{B5840981-A1ED-4DB2-90FE-3D4327990451}" dt="2022-06-21T18:29:13.787" v="952" actId="115"/>
          <ac:spMkLst>
            <pc:docMk/>
            <pc:sldMk cId="3716226185" sldId="269"/>
            <ac:spMk id="4" creationId="{72CFCADF-F72F-6A92-1054-840084C28026}"/>
          </ac:spMkLst>
        </pc:spChg>
        <pc:picChg chg="add mod">
          <ac:chgData name="Pavani Thadem" userId="bffc40240fdc1eb6" providerId="LiveId" clId="{B5840981-A1ED-4DB2-90FE-3D4327990451}" dt="2022-06-21T18:35:18.255" v="1062" actId="1076"/>
          <ac:picMkLst>
            <pc:docMk/>
            <pc:sldMk cId="3716226185" sldId="269"/>
            <ac:picMk id="6" creationId="{5A1CD486-99BB-1434-AA3C-765D652668C7}"/>
          </ac:picMkLst>
        </pc:picChg>
      </pc:sldChg>
      <pc:sldChg chg="addSp delSp modSp new mod ord setBg">
        <pc:chgData name="Pavani Thadem" userId="bffc40240fdc1eb6" providerId="LiveId" clId="{B5840981-A1ED-4DB2-90FE-3D4327990451}" dt="2022-06-21T18:38:13.764" v="1070"/>
        <pc:sldMkLst>
          <pc:docMk/>
          <pc:sldMk cId="1678637352" sldId="270"/>
        </pc:sldMkLst>
        <pc:spChg chg="del">
          <ac:chgData name="Pavani Thadem" userId="bffc40240fdc1eb6" providerId="LiveId" clId="{B5840981-A1ED-4DB2-90FE-3D4327990451}" dt="2022-06-21T17:31:11.615" v="634" actId="478"/>
          <ac:spMkLst>
            <pc:docMk/>
            <pc:sldMk cId="1678637352" sldId="270"/>
            <ac:spMk id="2" creationId="{8FA801A9-671B-76B1-EF20-75B04D9C99B3}"/>
          </ac:spMkLst>
        </pc:spChg>
        <pc:spChg chg="del">
          <ac:chgData name="Pavani Thadem" userId="bffc40240fdc1eb6" providerId="LiveId" clId="{B5840981-A1ED-4DB2-90FE-3D4327990451}" dt="2022-06-21T17:31:11.615" v="634" actId="478"/>
          <ac:spMkLst>
            <pc:docMk/>
            <pc:sldMk cId="1678637352" sldId="270"/>
            <ac:spMk id="3" creationId="{991349AF-F983-8007-1FAE-86E62DCF3BB9}"/>
          </ac:spMkLst>
        </pc:spChg>
        <pc:spChg chg="add del mod">
          <ac:chgData name="Pavani Thadem" userId="bffc40240fdc1eb6" providerId="LiveId" clId="{B5840981-A1ED-4DB2-90FE-3D4327990451}" dt="2022-06-21T18:10:40.036" v="649"/>
          <ac:spMkLst>
            <pc:docMk/>
            <pc:sldMk cId="1678637352" sldId="270"/>
            <ac:spMk id="4" creationId="{233BE7BB-8C56-FD5F-FD9A-82D342F34178}"/>
          </ac:spMkLst>
        </pc:spChg>
        <pc:spChg chg="add del mod">
          <ac:chgData name="Pavani Thadem" userId="bffc40240fdc1eb6" providerId="LiveId" clId="{B5840981-A1ED-4DB2-90FE-3D4327990451}" dt="2022-06-21T18:11:26.641" v="664"/>
          <ac:spMkLst>
            <pc:docMk/>
            <pc:sldMk cId="1678637352" sldId="270"/>
            <ac:spMk id="9" creationId="{5C682E97-8E94-64B9-970A-906AC3F46BD9}"/>
          </ac:spMkLst>
        </pc:spChg>
        <pc:spChg chg="add mod">
          <ac:chgData name="Pavani Thadem" userId="bffc40240fdc1eb6" providerId="LiveId" clId="{B5840981-A1ED-4DB2-90FE-3D4327990451}" dt="2022-06-21T18:13:56.449" v="836" actId="20577"/>
          <ac:spMkLst>
            <pc:docMk/>
            <pc:sldMk cId="1678637352" sldId="270"/>
            <ac:spMk id="10" creationId="{42306C75-A7D9-37FE-D7AC-0208DB85C0AF}"/>
          </ac:spMkLst>
        </pc:spChg>
        <pc:picChg chg="add mod modCrop">
          <ac:chgData name="Pavani Thadem" userId="bffc40240fdc1eb6" providerId="LiveId" clId="{B5840981-A1ED-4DB2-90FE-3D4327990451}" dt="2022-06-21T18:11:14.530" v="661" actId="1076"/>
          <ac:picMkLst>
            <pc:docMk/>
            <pc:sldMk cId="1678637352" sldId="270"/>
            <ac:picMk id="6" creationId="{A51C0409-0F3A-625E-278E-B1AB34CB89B9}"/>
          </ac:picMkLst>
        </pc:picChg>
        <pc:picChg chg="add mod modCrop">
          <ac:chgData name="Pavani Thadem" userId="bffc40240fdc1eb6" providerId="LiveId" clId="{B5840981-A1ED-4DB2-90FE-3D4327990451}" dt="2022-06-21T18:11:11.558" v="660" actId="1076"/>
          <ac:picMkLst>
            <pc:docMk/>
            <pc:sldMk cId="1678637352" sldId="270"/>
            <ac:picMk id="8" creationId="{E1D3EB7A-C640-8DF7-03DC-AEEA575C954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1C64-AFC2-417F-887A-2EFC0F2A0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387998-F56E-4408-BABF-9598551724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99DD03-321D-4571-82C9-CA8C71B90384}"/>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5" name="Footer Placeholder 4">
            <a:extLst>
              <a:ext uri="{FF2B5EF4-FFF2-40B4-BE49-F238E27FC236}">
                <a16:creationId xmlns:a16="http://schemas.microsoft.com/office/drawing/2014/main" id="{BFB62EAB-F4E8-4A2A-A267-822E6EB8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8F5D0-2287-40E7-BF5B-08BD546E2099}"/>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502798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7839-C289-4737-A2AF-E667DD1415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AD4B99-D856-4F9C-8008-33C2BBFDB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D643D-B1BD-4A74-B9CA-E857EE12DF08}"/>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5" name="Footer Placeholder 4">
            <a:extLst>
              <a:ext uri="{FF2B5EF4-FFF2-40B4-BE49-F238E27FC236}">
                <a16:creationId xmlns:a16="http://schemas.microsoft.com/office/drawing/2014/main" id="{A1B3CE2D-F454-4E50-8AC7-A3924F3B2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02242-ED1D-48DA-B53F-08AF415AFC1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81154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047A9-0E0D-4C60-A602-5D3EFC9C3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C41CA2-86C1-4C8E-8F73-C0B2E2A631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A904E-3D50-4448-8971-CFF9B9D38583}"/>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5" name="Footer Placeholder 4">
            <a:extLst>
              <a:ext uri="{FF2B5EF4-FFF2-40B4-BE49-F238E27FC236}">
                <a16:creationId xmlns:a16="http://schemas.microsoft.com/office/drawing/2014/main" id="{557DC0E0-57A3-426A-8013-AF79FF536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B4F2F-C87E-4687-92CB-8ED6C629EEA4}"/>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151407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38FB-F78D-4C88-A023-F39E4BFA5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1FFA3-068C-4742-91E1-D555EDFB68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18044-929D-404A-AD82-1A001B735A08}"/>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5" name="Footer Placeholder 4">
            <a:extLst>
              <a:ext uri="{FF2B5EF4-FFF2-40B4-BE49-F238E27FC236}">
                <a16:creationId xmlns:a16="http://schemas.microsoft.com/office/drawing/2014/main" id="{D70CD5D7-BE15-4D84-B994-C21808251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00BF8-CA5B-4F70-AA5D-6FCE44EB7A2D}"/>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286423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B891-9F63-4FF1-880A-103D85D885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4C38FA-CE74-49B3-A5CF-55FA695FA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0261E-27C8-4458-A4C4-DE4196456817}"/>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5" name="Footer Placeholder 4">
            <a:extLst>
              <a:ext uri="{FF2B5EF4-FFF2-40B4-BE49-F238E27FC236}">
                <a16:creationId xmlns:a16="http://schemas.microsoft.com/office/drawing/2014/main" id="{C1F28B9C-CFE0-4DEF-81FD-E7B728666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9A533-7D9B-4D2C-845F-59C2DD199E5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82937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6499E-4700-4454-AFD0-78034AB13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2671D-4A2D-4761-859F-B2770537E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9F7C4-1663-4B03-B33E-1F4485A736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8396BD-5181-4ABC-90C6-63CEFBF647B5}"/>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6" name="Footer Placeholder 5">
            <a:extLst>
              <a:ext uri="{FF2B5EF4-FFF2-40B4-BE49-F238E27FC236}">
                <a16:creationId xmlns:a16="http://schemas.microsoft.com/office/drawing/2014/main" id="{0F3A96F7-365E-4E1D-8308-0B504348F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DE45F-7A17-4467-8C87-5D02325F3635}"/>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98575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2062-1436-4A50-9A95-C8F91B5BD5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C9D84-144E-412F-B750-D38A2551A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113AC-1759-4E1B-BC73-FC104FACD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A8CBC1-FB49-426D-BC9C-36FC4C908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2A925-F804-4D8E-AACA-97FB65119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358278-B82B-4BD5-A7CD-3A0C2BB08266}"/>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8" name="Footer Placeholder 7">
            <a:extLst>
              <a:ext uri="{FF2B5EF4-FFF2-40B4-BE49-F238E27FC236}">
                <a16:creationId xmlns:a16="http://schemas.microsoft.com/office/drawing/2014/main" id="{2056CD84-9B67-4B0E-8558-F36C9B98CA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1C8B32-2200-488C-8B08-2938135DC9C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23103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96E2-3C53-44C3-9408-094178D39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2F0F59-078A-467C-9455-FD338E63E4A8}"/>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4" name="Footer Placeholder 3">
            <a:extLst>
              <a:ext uri="{FF2B5EF4-FFF2-40B4-BE49-F238E27FC236}">
                <a16:creationId xmlns:a16="http://schemas.microsoft.com/office/drawing/2014/main" id="{3C1E17C9-31EB-45D2-B9F6-666B70C5E3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28A6A-82F4-4962-B394-41FFAFA1316F}"/>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94012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037D3-1FC1-4532-A32F-625BAC880805}"/>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3" name="Footer Placeholder 2">
            <a:extLst>
              <a:ext uri="{FF2B5EF4-FFF2-40B4-BE49-F238E27FC236}">
                <a16:creationId xmlns:a16="http://schemas.microsoft.com/office/drawing/2014/main" id="{F9D92085-3A70-4AE9-8D94-7A80FA9824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F1CF5-F808-4A52-B750-169F68ADAF99}"/>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215906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049E-FF21-45AB-BF4B-5CEA2A90F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B22BD3-11AB-4EA9-97E3-ABB980CAB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21F3A2-335B-4BD3-BE47-FD7E47387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EB0C56-4A18-4384-A07B-A678012A513A}"/>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6" name="Footer Placeholder 5">
            <a:extLst>
              <a:ext uri="{FF2B5EF4-FFF2-40B4-BE49-F238E27FC236}">
                <a16:creationId xmlns:a16="http://schemas.microsoft.com/office/drawing/2014/main" id="{CECAFC7A-AF5F-4AE7-A882-D2810F62A7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C0722-DA72-45B7-A02C-43A8E7BF08A7}"/>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199882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790-BEC1-4262-BC69-4246E65C5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5B5EE-0FD1-4A5E-A5B7-A8B515EEF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B04409-C7DE-4666-87BD-E054BB10E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721AF-4398-434A-B916-1E25EA14927A}"/>
              </a:ext>
            </a:extLst>
          </p:cNvPr>
          <p:cNvSpPr>
            <a:spLocks noGrp="1"/>
          </p:cNvSpPr>
          <p:nvPr>
            <p:ph type="dt" sz="half" idx="10"/>
          </p:nvPr>
        </p:nvSpPr>
        <p:spPr/>
        <p:txBody>
          <a:bodyPr/>
          <a:lstStyle/>
          <a:p>
            <a:fld id="{E8D6AE8F-918A-4835-96EE-EFDF444E5A79}" type="datetimeFigureOut">
              <a:rPr lang="en-US" smtClean="0"/>
              <a:t>6/21/2022</a:t>
            </a:fld>
            <a:endParaRPr lang="en-US"/>
          </a:p>
        </p:txBody>
      </p:sp>
      <p:sp>
        <p:nvSpPr>
          <p:cNvPr id="6" name="Footer Placeholder 5">
            <a:extLst>
              <a:ext uri="{FF2B5EF4-FFF2-40B4-BE49-F238E27FC236}">
                <a16:creationId xmlns:a16="http://schemas.microsoft.com/office/drawing/2014/main" id="{7419FE16-45EC-4435-B982-9E47C17FD6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CEB8E2-2BB1-4ADE-B013-78F735C76E68}"/>
              </a:ext>
            </a:extLst>
          </p:cNvPr>
          <p:cNvSpPr>
            <a:spLocks noGrp="1"/>
          </p:cNvSpPr>
          <p:nvPr>
            <p:ph type="sldNum" sz="quarter" idx="12"/>
          </p:nvPr>
        </p:nvSpPr>
        <p:spPr/>
        <p:txBody>
          <a:bodyPr/>
          <a:lstStyle/>
          <a:p>
            <a:fld id="{997F020E-D62F-4478-83EE-C9E962C24929}" type="slidenum">
              <a:rPr lang="en-US" smtClean="0"/>
              <a:t>‹#›</a:t>
            </a:fld>
            <a:endParaRPr lang="en-US"/>
          </a:p>
        </p:txBody>
      </p:sp>
    </p:spTree>
    <p:extLst>
      <p:ext uri="{BB962C8B-B14F-4D97-AF65-F5344CB8AC3E}">
        <p14:creationId xmlns:p14="http://schemas.microsoft.com/office/powerpoint/2010/main" val="3862121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C96AB-C3DE-431E-BD14-828040E2F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7ED27-4EF0-439E-92A9-3742EBA884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2BB83-F123-4442-8FDD-58E300965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6AE8F-918A-4835-96EE-EFDF444E5A79}" type="datetimeFigureOut">
              <a:rPr lang="en-US" smtClean="0"/>
              <a:t>6/21/2022</a:t>
            </a:fld>
            <a:endParaRPr lang="en-US"/>
          </a:p>
        </p:txBody>
      </p:sp>
      <p:sp>
        <p:nvSpPr>
          <p:cNvPr id="5" name="Footer Placeholder 4">
            <a:extLst>
              <a:ext uri="{FF2B5EF4-FFF2-40B4-BE49-F238E27FC236}">
                <a16:creationId xmlns:a16="http://schemas.microsoft.com/office/drawing/2014/main" id="{1269531C-2EE5-48BF-902F-7F3867E540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87F10A-F513-4B9B-ACB1-E3FAD70A5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F020E-D62F-4478-83EE-C9E962C24929}" type="slidenum">
              <a:rPr lang="en-US" smtClean="0"/>
              <a:t>‹#›</a:t>
            </a:fld>
            <a:endParaRPr lang="en-US"/>
          </a:p>
        </p:txBody>
      </p:sp>
    </p:spTree>
    <p:extLst>
      <p:ext uri="{BB962C8B-B14F-4D97-AF65-F5344CB8AC3E}">
        <p14:creationId xmlns:p14="http://schemas.microsoft.com/office/powerpoint/2010/main" val="2687534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156" name="Picture 12" descr="University College of Engineering, Osmania University - MATLAB Access for  Everyone - MATLAB &amp; Simulink">
            <a:extLst>
              <a:ext uri="{FF2B5EF4-FFF2-40B4-BE49-F238E27FC236}">
                <a16:creationId xmlns:a16="http://schemas.microsoft.com/office/drawing/2014/main" id="{0F0DB9B6-AA41-4AB8-AE4F-B4220C9EC4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01" t="8483" r="10370" b="6011"/>
          <a:stretch/>
        </p:blipFill>
        <p:spPr bwMode="auto">
          <a:xfrm>
            <a:off x="9819249" y="379828"/>
            <a:ext cx="1786597" cy="17021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158" name="Picture 14" descr="Osmania University Hyderabad Distance MBA Admission Fee 2022">
            <a:extLst>
              <a:ext uri="{FF2B5EF4-FFF2-40B4-BE49-F238E27FC236}">
                <a16:creationId xmlns:a16="http://schemas.microsoft.com/office/drawing/2014/main" id="{D36504F7-95DF-4D85-B586-B8BF415861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78" r="7583"/>
          <a:stretch/>
        </p:blipFill>
        <p:spPr bwMode="auto">
          <a:xfrm>
            <a:off x="586154" y="379828"/>
            <a:ext cx="1786598" cy="1702192"/>
          </a:xfrm>
          <a:prstGeom prst="rect">
            <a:avLst/>
          </a:prstGeom>
          <a:noFill/>
          <a:effectLst>
            <a:outerShdw blurRad="50800" dist="50800" dir="5400000" algn="ctr" rotWithShape="0">
              <a:schemeClr val="bg1"/>
            </a:outerShdw>
            <a:softEdge rad="1270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F36DC9-1081-4E6A-80E7-D5BE01317045}"/>
              </a:ext>
            </a:extLst>
          </p:cNvPr>
          <p:cNvSpPr txBox="1"/>
          <p:nvPr/>
        </p:nvSpPr>
        <p:spPr>
          <a:xfrm>
            <a:off x="2264899" y="692314"/>
            <a:ext cx="7906042" cy="1077218"/>
          </a:xfrm>
          <a:prstGeom prst="rect">
            <a:avLst/>
          </a:prstGeom>
          <a:noFill/>
        </p:spPr>
        <p:txBody>
          <a:bodyPr wrap="square" rtlCol="0">
            <a:spAutoFit/>
          </a:bodyPr>
          <a:lstStyle/>
          <a:p>
            <a:pPr algn="ctr"/>
            <a:r>
              <a:rPr lang="en-US" sz="3200" b="1" dirty="0">
                <a:solidFill>
                  <a:schemeClr val="bg1"/>
                </a:solidFill>
              </a:rPr>
              <a:t>UNIVERSITY COLLEGE OF ENGINNERING,</a:t>
            </a:r>
          </a:p>
          <a:p>
            <a:pPr algn="ctr"/>
            <a:r>
              <a:rPr lang="en-US" sz="3200" b="1" dirty="0">
                <a:solidFill>
                  <a:schemeClr val="bg1"/>
                </a:solidFill>
              </a:rPr>
              <a:t>OSMANIA UNIVERSITY </a:t>
            </a:r>
          </a:p>
        </p:txBody>
      </p:sp>
      <p:sp>
        <p:nvSpPr>
          <p:cNvPr id="13" name="TextBox 12">
            <a:extLst>
              <a:ext uri="{FF2B5EF4-FFF2-40B4-BE49-F238E27FC236}">
                <a16:creationId xmlns:a16="http://schemas.microsoft.com/office/drawing/2014/main" id="{40ECDF1B-DB16-41F4-8D01-0F341AD6356C}"/>
              </a:ext>
            </a:extLst>
          </p:cNvPr>
          <p:cNvSpPr txBox="1"/>
          <p:nvPr/>
        </p:nvSpPr>
        <p:spPr>
          <a:xfrm>
            <a:off x="2535967" y="2494906"/>
            <a:ext cx="6896686" cy="830997"/>
          </a:xfrm>
          <a:prstGeom prst="rect">
            <a:avLst/>
          </a:prstGeom>
          <a:noFill/>
        </p:spPr>
        <p:txBody>
          <a:bodyPr wrap="square">
            <a:spAutoFit/>
          </a:bodyPr>
          <a:lstStyle/>
          <a:p>
            <a:pPr algn="ctr"/>
            <a:r>
              <a:rPr lang="en-US" sz="2400" b="1" dirty="0">
                <a:solidFill>
                  <a:schemeClr val="bg1"/>
                </a:solidFill>
              </a:rPr>
              <a:t>PUPILOMETER FOR AUTOMATED DETECTION OF RELATIVE AFFERENT PUPILLARY DEFECT</a:t>
            </a:r>
          </a:p>
        </p:txBody>
      </p:sp>
      <p:sp>
        <p:nvSpPr>
          <p:cNvPr id="6" name="TextBox 5">
            <a:extLst>
              <a:ext uri="{FF2B5EF4-FFF2-40B4-BE49-F238E27FC236}">
                <a16:creationId xmlns:a16="http://schemas.microsoft.com/office/drawing/2014/main" id="{83427E36-99D5-4DD5-B82C-6751259836FE}"/>
              </a:ext>
            </a:extLst>
          </p:cNvPr>
          <p:cNvSpPr txBox="1"/>
          <p:nvPr/>
        </p:nvSpPr>
        <p:spPr>
          <a:xfrm>
            <a:off x="1055077" y="4011251"/>
            <a:ext cx="3263705" cy="1077218"/>
          </a:xfrm>
          <a:prstGeom prst="rect">
            <a:avLst/>
          </a:prstGeom>
          <a:noFill/>
        </p:spPr>
        <p:txBody>
          <a:bodyPr wrap="square" rtlCol="0">
            <a:spAutoFit/>
          </a:bodyPr>
          <a:lstStyle/>
          <a:p>
            <a:r>
              <a:rPr lang="en-US" sz="2400" u="sng" dirty="0">
                <a:solidFill>
                  <a:schemeClr val="bg1"/>
                </a:solidFill>
              </a:rPr>
              <a:t>INTERNAL GUIDE:</a:t>
            </a:r>
          </a:p>
          <a:p>
            <a:endParaRPr lang="en-US" sz="2000" dirty="0">
              <a:solidFill>
                <a:schemeClr val="bg1"/>
              </a:solidFill>
            </a:endParaRPr>
          </a:p>
          <a:p>
            <a:r>
              <a:rPr lang="en-US" sz="2000" dirty="0">
                <a:solidFill>
                  <a:schemeClr val="bg1"/>
                </a:solidFill>
              </a:rPr>
              <a:t> Prof: DR.D.SUMAN</a:t>
            </a:r>
          </a:p>
        </p:txBody>
      </p:sp>
      <p:sp>
        <p:nvSpPr>
          <p:cNvPr id="7" name="TextBox 6">
            <a:extLst>
              <a:ext uri="{FF2B5EF4-FFF2-40B4-BE49-F238E27FC236}">
                <a16:creationId xmlns:a16="http://schemas.microsoft.com/office/drawing/2014/main" id="{588D97FB-7490-4BC7-A06A-187A7092DC7C}"/>
              </a:ext>
            </a:extLst>
          </p:cNvPr>
          <p:cNvSpPr txBox="1"/>
          <p:nvPr/>
        </p:nvSpPr>
        <p:spPr>
          <a:xfrm>
            <a:off x="7633480" y="4006389"/>
            <a:ext cx="4318781" cy="1692771"/>
          </a:xfrm>
          <a:prstGeom prst="rect">
            <a:avLst/>
          </a:prstGeom>
          <a:noFill/>
        </p:spPr>
        <p:txBody>
          <a:bodyPr wrap="square" rtlCol="0">
            <a:spAutoFit/>
          </a:bodyPr>
          <a:lstStyle/>
          <a:p>
            <a:r>
              <a:rPr lang="en-US" sz="2400" u="sng" dirty="0">
                <a:solidFill>
                  <a:schemeClr val="bg1"/>
                </a:solidFill>
              </a:rPr>
              <a:t>TEAM MEMBERS:</a:t>
            </a:r>
          </a:p>
          <a:p>
            <a:endParaRPr lang="en-US" sz="2000" dirty="0">
              <a:solidFill>
                <a:schemeClr val="bg1"/>
              </a:solidFill>
            </a:endParaRPr>
          </a:p>
          <a:p>
            <a:r>
              <a:rPr lang="en-US" sz="2000" dirty="0">
                <a:solidFill>
                  <a:schemeClr val="bg1"/>
                </a:solidFill>
              </a:rPr>
              <a:t> PAVANI THADEM         – 100519731022</a:t>
            </a:r>
          </a:p>
          <a:p>
            <a:r>
              <a:rPr lang="en-US" sz="2000" dirty="0">
                <a:solidFill>
                  <a:schemeClr val="bg1"/>
                </a:solidFill>
              </a:rPr>
              <a:t>CHILMULU DHARANI   – 100519731082</a:t>
            </a:r>
          </a:p>
          <a:p>
            <a:r>
              <a:rPr lang="en-US" sz="2000" dirty="0">
                <a:solidFill>
                  <a:schemeClr val="bg1"/>
                </a:solidFill>
              </a:rPr>
              <a:t>SRIVOJU VAISHNAVI    –  100519731084</a:t>
            </a:r>
          </a:p>
        </p:txBody>
      </p:sp>
    </p:spTree>
    <p:extLst>
      <p:ext uri="{BB962C8B-B14F-4D97-AF65-F5344CB8AC3E}">
        <p14:creationId xmlns:p14="http://schemas.microsoft.com/office/powerpoint/2010/main" val="129699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1C0409-0F3A-625E-278E-B1AB34CB89B9}"/>
              </a:ext>
            </a:extLst>
          </p:cNvPr>
          <p:cNvPicPr>
            <a:picLocks noChangeAspect="1"/>
          </p:cNvPicPr>
          <p:nvPr/>
        </p:nvPicPr>
        <p:blipFill rotWithShape="1">
          <a:blip r:embed="rId2"/>
          <a:srcRect t="4850" b="-1575"/>
          <a:stretch/>
        </p:blipFill>
        <p:spPr>
          <a:xfrm>
            <a:off x="1258517" y="1295400"/>
            <a:ext cx="3246834" cy="3990976"/>
          </a:xfrm>
          <a:prstGeom prst="rect">
            <a:avLst/>
          </a:prstGeom>
        </p:spPr>
      </p:pic>
      <p:pic>
        <p:nvPicPr>
          <p:cNvPr id="8" name="Picture 7">
            <a:extLst>
              <a:ext uri="{FF2B5EF4-FFF2-40B4-BE49-F238E27FC236}">
                <a16:creationId xmlns:a16="http://schemas.microsoft.com/office/drawing/2014/main" id="{E1D3EB7A-C640-8DF7-03DC-AEEA575C9545}"/>
              </a:ext>
            </a:extLst>
          </p:cNvPr>
          <p:cNvPicPr>
            <a:picLocks noChangeAspect="1"/>
          </p:cNvPicPr>
          <p:nvPr/>
        </p:nvPicPr>
        <p:blipFill rotWithShape="1">
          <a:blip r:embed="rId3"/>
          <a:srcRect t="2899"/>
          <a:stretch/>
        </p:blipFill>
        <p:spPr>
          <a:xfrm>
            <a:off x="7086574" y="1295400"/>
            <a:ext cx="3246834" cy="3914775"/>
          </a:xfrm>
          <a:prstGeom prst="rect">
            <a:avLst/>
          </a:prstGeom>
        </p:spPr>
      </p:pic>
      <p:sp>
        <p:nvSpPr>
          <p:cNvPr id="10" name="TextBox 9">
            <a:extLst>
              <a:ext uri="{FF2B5EF4-FFF2-40B4-BE49-F238E27FC236}">
                <a16:creationId xmlns:a16="http://schemas.microsoft.com/office/drawing/2014/main" id="{42306C75-A7D9-37FE-D7AC-0208DB85C0AF}"/>
              </a:ext>
            </a:extLst>
          </p:cNvPr>
          <p:cNvSpPr txBox="1"/>
          <p:nvPr/>
        </p:nvSpPr>
        <p:spPr>
          <a:xfrm>
            <a:off x="1258517" y="5676900"/>
            <a:ext cx="9285658"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      Normal pupil response                                                          constricted pupil response to light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3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E388A5-B360-4D0D-A0D0-BD1CF0006845}"/>
              </a:ext>
            </a:extLst>
          </p:cNvPr>
          <p:cNvSpPr txBox="1"/>
          <p:nvPr/>
        </p:nvSpPr>
        <p:spPr>
          <a:xfrm>
            <a:off x="713934" y="1706436"/>
            <a:ext cx="7051431" cy="3041345"/>
          </a:xfrm>
          <a:prstGeom prst="rect">
            <a:avLst/>
          </a:prstGeom>
          <a:noFill/>
        </p:spPr>
        <p:txBody>
          <a:bodyPr wrap="square">
            <a:spAutoFit/>
          </a:bodyPr>
          <a:lstStyle/>
          <a:p>
            <a:pPr marL="285750" marR="0" indent="-285750" algn="just">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Times New Roman" panose="02020603050405020304" pitchFamily="18" charset="0"/>
                <a:ea typeface="Calibri" panose="020F0502020204030204" pitchFamily="34" charset="0"/>
                <a:cs typeface="Gautami" panose="020B0502040204020203" pitchFamily="34" charset="0"/>
              </a:rPr>
              <a:t>The proposed device is helpful in diagnosing the ocular disease called, RAPD. The idea behind the design is to keep the design robust, simple, safe, portable, sophisticated from inside but simple from outside with surface continuity, tamper proof, minimal fixtures or fastening, light weighted and cost-efficient. The design avoids problem of light escaping to other eye when stimulus is in front of other eye and illuminates one eye at a time correctly. The objective of device is to remove the human element in testing RAPD and differentiating between a Normal and RAPD patient only if the light stimulus falls within pupil area of the eyes.</a:t>
            </a:r>
            <a:endParaRPr lang="en-US" sz="1800" dirty="0">
              <a:solidFill>
                <a:schemeClr val="bg1"/>
              </a:solidFill>
              <a:effectLst/>
              <a:latin typeface="Calibri" panose="020F0502020204030204" pitchFamily="34" charset="0"/>
              <a:ea typeface="Calibri" panose="020F0502020204030204" pitchFamily="34" charset="0"/>
              <a:cs typeface="Gautami" panose="020B0502040204020203" pitchFamily="34" charset="0"/>
            </a:endParaRPr>
          </a:p>
        </p:txBody>
      </p:sp>
      <p:sp>
        <p:nvSpPr>
          <p:cNvPr id="6" name="TextBox 5">
            <a:extLst>
              <a:ext uri="{FF2B5EF4-FFF2-40B4-BE49-F238E27FC236}">
                <a16:creationId xmlns:a16="http://schemas.microsoft.com/office/drawing/2014/main" id="{86C68D74-A300-455B-8C5E-3D2439D92EF7}"/>
              </a:ext>
            </a:extLst>
          </p:cNvPr>
          <p:cNvSpPr txBox="1"/>
          <p:nvPr/>
        </p:nvSpPr>
        <p:spPr>
          <a:xfrm>
            <a:off x="4473528" y="506437"/>
            <a:ext cx="5120640" cy="646331"/>
          </a:xfrm>
          <a:prstGeom prst="rect">
            <a:avLst/>
          </a:prstGeom>
          <a:noFill/>
        </p:spPr>
        <p:txBody>
          <a:bodyPr wrap="square" rtlCol="0">
            <a:spAutoFit/>
          </a:bodyPr>
          <a:lstStyle/>
          <a:p>
            <a:r>
              <a:rPr lang="en-US" sz="3600" u="sng" dirty="0">
                <a:solidFill>
                  <a:schemeClr val="bg1"/>
                </a:solidFill>
              </a:rPr>
              <a:t>CONCLUSION </a:t>
            </a:r>
          </a:p>
        </p:txBody>
      </p:sp>
      <p:pic>
        <p:nvPicPr>
          <p:cNvPr id="3" name="Picture 2" descr="Graphical user interface, text&#10;&#10;Description automatically generated with medium confidence">
            <a:extLst>
              <a:ext uri="{FF2B5EF4-FFF2-40B4-BE49-F238E27FC236}">
                <a16:creationId xmlns:a16="http://schemas.microsoft.com/office/drawing/2014/main" id="{05D69332-335A-40F6-AFDA-1E6FEB62C737}"/>
              </a:ext>
            </a:extLst>
          </p:cNvPr>
          <p:cNvPicPr>
            <a:picLocks noChangeAspect="1"/>
          </p:cNvPicPr>
          <p:nvPr/>
        </p:nvPicPr>
        <p:blipFill rotWithShape="1">
          <a:blip r:embed="rId2">
            <a:extLst>
              <a:ext uri="{28A0092B-C50C-407E-A947-70E740481C1C}">
                <a14:useLocalDpi xmlns:a14="http://schemas.microsoft.com/office/drawing/2010/main" val="0"/>
              </a:ext>
            </a:extLst>
          </a:blip>
          <a:srcRect l="52999" t="24873" r="28430" b="53658"/>
          <a:stretch/>
        </p:blipFill>
        <p:spPr>
          <a:xfrm>
            <a:off x="8214750" y="1973943"/>
            <a:ext cx="3263316" cy="2293257"/>
          </a:xfrm>
          <a:prstGeom prst="rect">
            <a:avLst/>
          </a:prstGeom>
          <a:ln>
            <a:solidFill>
              <a:schemeClr val="bg1"/>
            </a:solidFill>
          </a:ln>
        </p:spPr>
      </p:pic>
    </p:spTree>
    <p:extLst>
      <p:ext uri="{BB962C8B-B14F-4D97-AF65-F5344CB8AC3E}">
        <p14:creationId xmlns:p14="http://schemas.microsoft.com/office/powerpoint/2010/main" val="403627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780634-D584-4117-A481-7F3AA5ABF4C2}"/>
              </a:ext>
            </a:extLst>
          </p:cNvPr>
          <p:cNvSpPr txBox="1"/>
          <p:nvPr/>
        </p:nvSpPr>
        <p:spPr>
          <a:xfrm>
            <a:off x="3831771" y="2505670"/>
            <a:ext cx="4731658" cy="923330"/>
          </a:xfrm>
          <a:prstGeom prst="rect">
            <a:avLst/>
          </a:prstGeom>
          <a:noFill/>
        </p:spPr>
        <p:txBody>
          <a:bodyPr wrap="square" rtlCol="0">
            <a:spAutoFit/>
          </a:bodyPr>
          <a:lstStyle/>
          <a:p>
            <a:r>
              <a:rPr lang="en-US" sz="5400" b="1" u="sng"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2162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4542489-9F9A-4092-92C3-F07F338CF191}"/>
              </a:ext>
            </a:extLst>
          </p:cNvPr>
          <p:cNvGrpSpPr/>
          <p:nvPr/>
        </p:nvGrpSpPr>
        <p:grpSpPr>
          <a:xfrm>
            <a:off x="5362338" y="4176907"/>
            <a:ext cx="1313292" cy="616024"/>
            <a:chOff x="7736114" y="799386"/>
            <a:chExt cx="1512626" cy="653143"/>
          </a:xfrm>
          <a:solidFill>
            <a:srgbClr val="F3722C"/>
          </a:solidFill>
        </p:grpSpPr>
        <p:sp>
          <p:nvSpPr>
            <p:cNvPr id="5" name="Oval 4">
              <a:extLst>
                <a:ext uri="{FF2B5EF4-FFF2-40B4-BE49-F238E27FC236}">
                  <a16:creationId xmlns:a16="http://schemas.microsoft.com/office/drawing/2014/main" id="{FF01ED23-F71D-45F2-B9F3-4999415B968B}"/>
                </a:ext>
              </a:extLst>
            </p:cNvPr>
            <p:cNvSpPr/>
            <p:nvPr/>
          </p:nvSpPr>
          <p:spPr>
            <a:xfrm>
              <a:off x="8566568" y="799386"/>
              <a:ext cx="682172" cy="653143"/>
            </a:xfrm>
            <a:prstGeom prst="ellipse">
              <a:avLst/>
            </a:prstGeom>
            <a:grp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125A81C3-C9B3-44A2-9A58-C4B0EAAF6360}"/>
                </a:ext>
              </a:extLst>
            </p:cNvPr>
            <p:cNvCxnSpPr>
              <a:cxnSpLocks/>
              <a:stCxn id="5" idx="2"/>
            </p:cNvCxnSpPr>
            <p:nvPr/>
          </p:nvCxnSpPr>
          <p:spPr>
            <a:xfrm flipH="1" flipV="1">
              <a:off x="7736114" y="1125957"/>
              <a:ext cx="830454" cy="1"/>
            </a:xfrm>
            <a:prstGeom prst="straightConnector1">
              <a:avLst/>
            </a:prstGeom>
            <a:grpFill/>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BBB64C4-841F-4FDB-830B-73A14C06C063}"/>
              </a:ext>
            </a:extLst>
          </p:cNvPr>
          <p:cNvGrpSpPr/>
          <p:nvPr/>
        </p:nvGrpSpPr>
        <p:grpSpPr>
          <a:xfrm flipH="1">
            <a:off x="5288278" y="3445162"/>
            <a:ext cx="1313292" cy="616024"/>
            <a:chOff x="7736114" y="799386"/>
            <a:chExt cx="1512626" cy="653143"/>
          </a:xfrm>
          <a:solidFill>
            <a:srgbClr val="277DA1"/>
          </a:solidFill>
        </p:grpSpPr>
        <p:sp>
          <p:nvSpPr>
            <p:cNvPr id="8" name="Oval 7">
              <a:extLst>
                <a:ext uri="{FF2B5EF4-FFF2-40B4-BE49-F238E27FC236}">
                  <a16:creationId xmlns:a16="http://schemas.microsoft.com/office/drawing/2014/main" id="{5B03D530-1E79-47FB-9F33-0E4B30E43052}"/>
                </a:ext>
              </a:extLst>
            </p:cNvPr>
            <p:cNvSpPr/>
            <p:nvPr/>
          </p:nvSpPr>
          <p:spPr>
            <a:xfrm>
              <a:off x="8566568" y="799386"/>
              <a:ext cx="682172" cy="653143"/>
            </a:xfrm>
            <a:prstGeom prst="ellipse">
              <a:avLst/>
            </a:prstGeom>
            <a:grp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2F3EC53-FC08-4ABE-AA29-0B66C7ADBB34}"/>
                </a:ext>
              </a:extLst>
            </p:cNvPr>
            <p:cNvCxnSpPr>
              <a:cxnSpLocks/>
              <a:stCxn id="8" idx="2"/>
            </p:cNvCxnSpPr>
            <p:nvPr/>
          </p:nvCxnSpPr>
          <p:spPr>
            <a:xfrm flipH="1" flipV="1">
              <a:off x="7736114" y="1125957"/>
              <a:ext cx="830454" cy="1"/>
            </a:xfrm>
            <a:prstGeom prst="straightConnector1">
              <a:avLst/>
            </a:prstGeom>
            <a:grpFill/>
            <a:ln>
              <a:solidFill>
                <a:srgbClr val="277DA1"/>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AE0F075C-D57F-4F7A-84FC-4DD7C539A63C}"/>
              </a:ext>
            </a:extLst>
          </p:cNvPr>
          <p:cNvGrpSpPr/>
          <p:nvPr/>
        </p:nvGrpSpPr>
        <p:grpSpPr>
          <a:xfrm>
            <a:off x="6003344" y="2682369"/>
            <a:ext cx="1313292" cy="616024"/>
            <a:chOff x="7736114" y="799386"/>
            <a:chExt cx="1512626" cy="653143"/>
          </a:xfrm>
          <a:solidFill>
            <a:srgbClr val="90BE6D"/>
          </a:solidFill>
        </p:grpSpPr>
        <p:sp>
          <p:nvSpPr>
            <p:cNvPr id="11" name="Oval 10">
              <a:extLst>
                <a:ext uri="{FF2B5EF4-FFF2-40B4-BE49-F238E27FC236}">
                  <a16:creationId xmlns:a16="http://schemas.microsoft.com/office/drawing/2014/main" id="{71215358-1700-44D4-8AE0-004186E405D3}"/>
                </a:ext>
              </a:extLst>
            </p:cNvPr>
            <p:cNvSpPr/>
            <p:nvPr/>
          </p:nvSpPr>
          <p:spPr>
            <a:xfrm>
              <a:off x="8566568" y="799386"/>
              <a:ext cx="682172" cy="653143"/>
            </a:xfrm>
            <a:prstGeom prst="ellipse">
              <a:avLst/>
            </a:prstGeom>
            <a:grp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B82030D3-A18B-4959-9522-1689959828F8}"/>
                </a:ext>
              </a:extLst>
            </p:cNvPr>
            <p:cNvCxnSpPr>
              <a:cxnSpLocks/>
              <a:stCxn id="11" idx="2"/>
            </p:cNvCxnSpPr>
            <p:nvPr/>
          </p:nvCxnSpPr>
          <p:spPr>
            <a:xfrm flipH="1" flipV="1">
              <a:off x="7736114" y="1125957"/>
              <a:ext cx="830454" cy="1"/>
            </a:xfrm>
            <a:prstGeom prst="straightConnector1">
              <a:avLst/>
            </a:prstGeom>
            <a:grpFill/>
            <a:ln>
              <a:solidFill>
                <a:srgbClr val="90BE6D"/>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4854051-1E7F-4569-96CB-D15D7AB39BB5}"/>
              </a:ext>
            </a:extLst>
          </p:cNvPr>
          <p:cNvGrpSpPr/>
          <p:nvPr/>
        </p:nvGrpSpPr>
        <p:grpSpPr>
          <a:xfrm flipH="1">
            <a:off x="5121040" y="1752770"/>
            <a:ext cx="1313292" cy="616024"/>
            <a:chOff x="7736114" y="799386"/>
            <a:chExt cx="1512626" cy="653143"/>
          </a:xfrm>
          <a:solidFill>
            <a:srgbClr val="FFFF00"/>
          </a:solidFill>
        </p:grpSpPr>
        <p:sp>
          <p:nvSpPr>
            <p:cNvPr id="14" name="Oval 13">
              <a:extLst>
                <a:ext uri="{FF2B5EF4-FFF2-40B4-BE49-F238E27FC236}">
                  <a16:creationId xmlns:a16="http://schemas.microsoft.com/office/drawing/2014/main" id="{B5749C22-446A-4A53-BDEC-5886EA81405C}"/>
                </a:ext>
              </a:extLst>
            </p:cNvPr>
            <p:cNvSpPr/>
            <p:nvPr/>
          </p:nvSpPr>
          <p:spPr>
            <a:xfrm>
              <a:off x="8566568" y="799386"/>
              <a:ext cx="682172" cy="653143"/>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175AD35A-DAD3-450F-B8ED-43F833320621}"/>
                </a:ext>
              </a:extLst>
            </p:cNvPr>
            <p:cNvCxnSpPr>
              <a:cxnSpLocks/>
              <a:stCxn id="14" idx="2"/>
            </p:cNvCxnSpPr>
            <p:nvPr/>
          </p:nvCxnSpPr>
          <p:spPr>
            <a:xfrm flipH="1" flipV="1">
              <a:off x="7736114" y="1125957"/>
              <a:ext cx="830454" cy="1"/>
            </a:xfrm>
            <a:prstGeom prst="straightConnector1">
              <a:avLst/>
            </a:prstGeom>
            <a:grpFill/>
            <a:ln>
              <a:solidFill>
                <a:srgbClr val="FFFF00"/>
              </a:solidFill>
              <a:tailEnd type="oval" w="lg" len="med"/>
            </a:ln>
          </p:spPr>
          <p:style>
            <a:lnRef idx="1">
              <a:schemeClr val="accent1"/>
            </a:lnRef>
            <a:fillRef idx="0">
              <a:schemeClr val="accent1"/>
            </a:fillRef>
            <a:effectRef idx="0">
              <a:schemeClr val="accent1"/>
            </a:effectRef>
            <a:fontRef idx="minor">
              <a:schemeClr val="tx1"/>
            </a:fontRef>
          </p:style>
        </p:cxnSp>
      </p:grpSp>
      <p:sp>
        <p:nvSpPr>
          <p:cNvPr id="16" name="Freeform: Shape 15">
            <a:extLst>
              <a:ext uri="{FF2B5EF4-FFF2-40B4-BE49-F238E27FC236}">
                <a16:creationId xmlns:a16="http://schemas.microsoft.com/office/drawing/2014/main" id="{A2AEF788-17B9-496D-B782-57F86A59DF91}"/>
              </a:ext>
            </a:extLst>
          </p:cNvPr>
          <p:cNvSpPr/>
          <p:nvPr/>
        </p:nvSpPr>
        <p:spPr>
          <a:xfrm rot="8096620">
            <a:off x="4975269" y="652305"/>
            <a:ext cx="2087431" cy="2084296"/>
          </a:xfrm>
          <a:custGeom>
            <a:avLst/>
            <a:gdLst>
              <a:gd name="connsiteX0" fmla="*/ 607647 w 2087431"/>
              <a:gd name="connsiteY0" fmla="*/ 1710885 h 2084296"/>
              <a:gd name="connsiteX1" fmla="*/ 367451 w 2087431"/>
              <a:gd name="connsiteY1" fmla="*/ 1470217 h 2084296"/>
              <a:gd name="connsiteX2" fmla="*/ 284189 w 2087431"/>
              <a:gd name="connsiteY2" fmla="*/ 1360344 h 2084296"/>
              <a:gd name="connsiteX3" fmla="*/ 0 w 2087431"/>
              <a:gd name="connsiteY3" fmla="*/ 442274 h 2084296"/>
              <a:gd name="connsiteX4" fmla="*/ 33807 w 2087431"/>
              <a:gd name="connsiteY4" fmla="*/ 111349 h 2084296"/>
              <a:gd name="connsiteX5" fmla="*/ 62821 w 2087431"/>
              <a:gd name="connsiteY5" fmla="*/ 0 h 2084296"/>
              <a:gd name="connsiteX6" fmla="*/ 2087431 w 2087431"/>
              <a:gd name="connsiteY6" fmla="*/ 2028595 h 2084296"/>
              <a:gd name="connsiteX7" fmla="*/ 1999382 w 2087431"/>
              <a:gd name="connsiteY7" fmla="*/ 2050936 h 2084296"/>
              <a:gd name="connsiteX8" fmla="*/ 1664023 w 2087431"/>
              <a:gd name="connsiteY8" fmla="*/ 2084296 h 2084296"/>
              <a:gd name="connsiteX9" fmla="*/ 733652 w 2087431"/>
              <a:gd name="connsiteY9" fmla="*/ 1803864 h 208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7431" h="2084296">
                <a:moveTo>
                  <a:pt x="607647" y="1710885"/>
                </a:moveTo>
                <a:lnTo>
                  <a:pt x="367451" y="1470217"/>
                </a:lnTo>
                <a:lnTo>
                  <a:pt x="284189" y="1360344"/>
                </a:lnTo>
                <a:cubicBezTo>
                  <a:pt x="104767" y="1098275"/>
                  <a:pt x="0" y="782348"/>
                  <a:pt x="0" y="442274"/>
                </a:cubicBezTo>
                <a:cubicBezTo>
                  <a:pt x="0" y="328916"/>
                  <a:pt x="11641" y="218241"/>
                  <a:pt x="33807" y="111349"/>
                </a:cubicBezTo>
                <a:lnTo>
                  <a:pt x="62821" y="0"/>
                </a:lnTo>
                <a:lnTo>
                  <a:pt x="2087431" y="2028595"/>
                </a:lnTo>
                <a:lnTo>
                  <a:pt x="1999382" y="2050936"/>
                </a:lnTo>
                <a:cubicBezTo>
                  <a:pt x="1891058" y="2072809"/>
                  <a:pt x="1778900" y="2084296"/>
                  <a:pt x="1664023" y="2084296"/>
                </a:cubicBezTo>
                <a:cubicBezTo>
                  <a:pt x="1319393" y="2084296"/>
                  <a:pt x="999232" y="1980914"/>
                  <a:pt x="733652" y="1803864"/>
                </a:cubicBezTo>
                <a:close/>
              </a:path>
            </a:pathLst>
          </a:cu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4F51356-E9AE-4841-9B85-16DE32439DB2}"/>
              </a:ext>
            </a:extLst>
          </p:cNvPr>
          <p:cNvSpPr/>
          <p:nvPr/>
        </p:nvSpPr>
        <p:spPr>
          <a:xfrm>
            <a:off x="4350602" y="1658724"/>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725CEB4-8291-4DA5-B708-ACF9BF286FA7}"/>
              </a:ext>
            </a:extLst>
          </p:cNvPr>
          <p:cNvSpPr/>
          <p:nvPr/>
        </p:nvSpPr>
        <p:spPr>
          <a:xfrm>
            <a:off x="4350820" y="2498929"/>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solidFill>
            <a:srgbClr val="90BE6D"/>
          </a:solid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07D7757-7ED8-480F-9A3A-12A03A0F89E4}"/>
              </a:ext>
            </a:extLst>
          </p:cNvPr>
          <p:cNvSpPr/>
          <p:nvPr/>
        </p:nvSpPr>
        <p:spPr>
          <a:xfrm>
            <a:off x="4563110" y="3338626"/>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solidFill>
            <a:srgbClr val="277DA1"/>
          </a:solid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AA291027-5844-4A74-AD4B-630448A2BC87}"/>
              </a:ext>
            </a:extLst>
          </p:cNvPr>
          <p:cNvSpPr/>
          <p:nvPr/>
        </p:nvSpPr>
        <p:spPr>
          <a:xfrm>
            <a:off x="4964678" y="4176907"/>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Rounded Corners 20">
            <a:extLst>
              <a:ext uri="{FF2B5EF4-FFF2-40B4-BE49-F238E27FC236}">
                <a16:creationId xmlns:a16="http://schemas.microsoft.com/office/drawing/2014/main" id="{62FA70D3-5096-469F-BDA9-655397D1EA99}"/>
              </a:ext>
            </a:extLst>
          </p:cNvPr>
          <p:cNvSpPr/>
          <p:nvPr/>
        </p:nvSpPr>
        <p:spPr>
          <a:xfrm>
            <a:off x="5419919" y="5098786"/>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80846A1-DE21-46B7-B6E4-2524238576B9}"/>
              </a:ext>
            </a:extLst>
          </p:cNvPr>
          <p:cNvSpPr/>
          <p:nvPr/>
        </p:nvSpPr>
        <p:spPr>
          <a:xfrm>
            <a:off x="5422416" y="5472163"/>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0173822B-29F5-4559-BF6C-73BD2E021780}"/>
              </a:ext>
            </a:extLst>
          </p:cNvPr>
          <p:cNvSpPr/>
          <p:nvPr/>
        </p:nvSpPr>
        <p:spPr>
          <a:xfrm>
            <a:off x="5673793" y="5861814"/>
            <a:ext cx="760539"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E2871E2-7194-4F96-8CBC-FF5EC5AF6987}"/>
              </a:ext>
            </a:extLst>
          </p:cNvPr>
          <p:cNvSpPr/>
          <p:nvPr/>
        </p:nvSpPr>
        <p:spPr>
          <a:xfrm>
            <a:off x="4350602" y="1658724"/>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gradFill flip="none" rotWithShape="1">
            <a:gsLst>
              <a:gs pos="49000">
                <a:schemeClr val="tx1">
                  <a:alpha val="0"/>
                </a:schemeClr>
              </a:gs>
              <a:gs pos="2000">
                <a:schemeClr val="tx1">
                  <a:alpha val="0"/>
                </a:schemeClr>
              </a:gs>
            </a:gsLst>
            <a:lin ang="6000000" scaled="0"/>
            <a:tileRect/>
          </a:gra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25" name="Freeform: Shape 24">
            <a:extLst>
              <a:ext uri="{FF2B5EF4-FFF2-40B4-BE49-F238E27FC236}">
                <a16:creationId xmlns:a16="http://schemas.microsoft.com/office/drawing/2014/main" id="{0BC09EAB-9010-453D-BCE0-3E690627854F}"/>
              </a:ext>
            </a:extLst>
          </p:cNvPr>
          <p:cNvSpPr/>
          <p:nvPr/>
        </p:nvSpPr>
        <p:spPr>
          <a:xfrm>
            <a:off x="4350820" y="2498929"/>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gradFill flip="none" rotWithShape="1">
            <a:gsLst>
              <a:gs pos="49000">
                <a:schemeClr val="tx1">
                  <a:alpha val="0"/>
                </a:schemeClr>
              </a:gs>
              <a:gs pos="2000">
                <a:schemeClr val="tx1">
                  <a:alpha val="0"/>
                </a:schemeClr>
              </a:gs>
            </a:gsLst>
            <a:lin ang="6000000" scaled="0"/>
            <a:tileRect/>
          </a:grad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26" name="Freeform: Shape 25">
            <a:extLst>
              <a:ext uri="{FF2B5EF4-FFF2-40B4-BE49-F238E27FC236}">
                <a16:creationId xmlns:a16="http://schemas.microsoft.com/office/drawing/2014/main" id="{5E8EA172-FD28-4708-AA71-9BFE71734814}"/>
              </a:ext>
            </a:extLst>
          </p:cNvPr>
          <p:cNvSpPr/>
          <p:nvPr/>
        </p:nvSpPr>
        <p:spPr>
          <a:xfrm>
            <a:off x="4563110" y="3338626"/>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gradFill flip="none" rotWithShape="1">
            <a:gsLst>
              <a:gs pos="49000">
                <a:schemeClr val="tx1">
                  <a:alpha val="0"/>
                </a:schemeClr>
              </a:gs>
              <a:gs pos="2000">
                <a:schemeClr val="tx1">
                  <a:alpha val="0"/>
                </a:schemeClr>
              </a:gs>
            </a:gsLst>
            <a:lin ang="6000000" scaled="0"/>
            <a:tileRect/>
          </a:grad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27" name="Freeform: Shape 26">
            <a:extLst>
              <a:ext uri="{FF2B5EF4-FFF2-40B4-BE49-F238E27FC236}">
                <a16:creationId xmlns:a16="http://schemas.microsoft.com/office/drawing/2014/main" id="{6DD0E38C-134F-4663-B96A-E0F4804578A0}"/>
              </a:ext>
            </a:extLst>
          </p:cNvPr>
          <p:cNvSpPr/>
          <p:nvPr/>
        </p:nvSpPr>
        <p:spPr>
          <a:xfrm>
            <a:off x="4964678" y="4176907"/>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gradFill flip="none" rotWithShape="1">
            <a:gsLst>
              <a:gs pos="49000">
                <a:schemeClr val="tx1">
                  <a:alpha val="0"/>
                </a:schemeClr>
              </a:gs>
              <a:gs pos="2000">
                <a:schemeClr val="tx1">
                  <a:alpha val="0"/>
                </a:schemeClr>
              </a:gs>
            </a:gsLst>
            <a:lin ang="6000000" scaled="0"/>
            <a:tileRect/>
          </a:gra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grpSp>
        <p:nvGrpSpPr>
          <p:cNvPr id="28" name="Group 27">
            <a:extLst>
              <a:ext uri="{FF2B5EF4-FFF2-40B4-BE49-F238E27FC236}">
                <a16:creationId xmlns:a16="http://schemas.microsoft.com/office/drawing/2014/main" id="{3D95B168-6A65-43DC-A857-FA49A41F4BCD}"/>
              </a:ext>
            </a:extLst>
          </p:cNvPr>
          <p:cNvGrpSpPr/>
          <p:nvPr/>
        </p:nvGrpSpPr>
        <p:grpSpPr>
          <a:xfrm>
            <a:off x="5346698" y="1000275"/>
            <a:ext cx="1313292" cy="616024"/>
            <a:chOff x="7736114" y="799386"/>
            <a:chExt cx="1512626" cy="653143"/>
          </a:xfrm>
        </p:grpSpPr>
        <p:sp>
          <p:nvSpPr>
            <p:cNvPr id="29" name="Oval 28">
              <a:extLst>
                <a:ext uri="{FF2B5EF4-FFF2-40B4-BE49-F238E27FC236}">
                  <a16:creationId xmlns:a16="http://schemas.microsoft.com/office/drawing/2014/main" id="{1BB1F876-DD8C-4FE6-8A36-D44FE672B8BD}"/>
                </a:ext>
              </a:extLst>
            </p:cNvPr>
            <p:cNvSpPr/>
            <p:nvPr/>
          </p:nvSpPr>
          <p:spPr>
            <a:xfrm>
              <a:off x="8566568" y="799386"/>
              <a:ext cx="682172" cy="653143"/>
            </a:xfrm>
            <a:prstGeom prst="ellipse">
              <a:avLst/>
            </a:pr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74FDE1E3-F1AB-40B8-86B8-04ED575DF04C}"/>
                </a:ext>
              </a:extLst>
            </p:cNvPr>
            <p:cNvCxnSpPr>
              <a:cxnSpLocks/>
              <a:stCxn id="29" idx="2"/>
            </p:cNvCxnSpPr>
            <p:nvPr/>
          </p:nvCxnSpPr>
          <p:spPr>
            <a:xfrm flipH="1" flipV="1">
              <a:off x="7736114" y="1125957"/>
              <a:ext cx="830454" cy="1"/>
            </a:xfrm>
            <a:prstGeom prst="straightConnector1">
              <a:avLst/>
            </a:prstGeom>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225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563EC9D-922A-4031-B493-187A0AF4A615}"/>
              </a:ext>
            </a:extLst>
          </p:cNvPr>
          <p:cNvSpPr/>
          <p:nvPr/>
        </p:nvSpPr>
        <p:spPr>
          <a:xfrm>
            <a:off x="5602170" y="1722122"/>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4">
            <a:extLst>
              <a:ext uri="{FF2B5EF4-FFF2-40B4-BE49-F238E27FC236}">
                <a16:creationId xmlns:a16="http://schemas.microsoft.com/office/drawing/2014/main" id="{F2CA11B2-D6EB-4BF4-8E62-078237CF3F0F}"/>
              </a:ext>
            </a:extLst>
          </p:cNvPr>
          <p:cNvSpPr/>
          <p:nvPr/>
        </p:nvSpPr>
        <p:spPr>
          <a:xfrm>
            <a:off x="3767041" y="2563913"/>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solidFill>
            <a:srgbClr val="90BE6D"/>
          </a:solid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Shape 5">
            <a:extLst>
              <a:ext uri="{FF2B5EF4-FFF2-40B4-BE49-F238E27FC236}">
                <a16:creationId xmlns:a16="http://schemas.microsoft.com/office/drawing/2014/main" id="{5E3DFE38-F615-45D9-8DDB-CFE5CBF7B410}"/>
              </a:ext>
            </a:extLst>
          </p:cNvPr>
          <p:cNvSpPr/>
          <p:nvPr/>
        </p:nvSpPr>
        <p:spPr>
          <a:xfrm>
            <a:off x="5416414" y="3405704"/>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solidFill>
            <a:srgbClr val="277DA1"/>
          </a:solid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51F4CEAE-F245-4F3A-8C04-30FF346AAE18}"/>
              </a:ext>
            </a:extLst>
          </p:cNvPr>
          <p:cNvSpPr/>
          <p:nvPr/>
        </p:nvSpPr>
        <p:spPr>
          <a:xfrm>
            <a:off x="4971590" y="4247493"/>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Rounded Corners 7">
            <a:extLst>
              <a:ext uri="{FF2B5EF4-FFF2-40B4-BE49-F238E27FC236}">
                <a16:creationId xmlns:a16="http://schemas.microsoft.com/office/drawing/2014/main" id="{B363FDE7-F799-4F03-A0BA-218C3D55BA0E}"/>
              </a:ext>
            </a:extLst>
          </p:cNvPr>
          <p:cNvSpPr/>
          <p:nvPr/>
        </p:nvSpPr>
        <p:spPr>
          <a:xfrm>
            <a:off x="5405851" y="5197262"/>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5C2F98E-9D32-4359-A6B8-B460631E372B}"/>
              </a:ext>
            </a:extLst>
          </p:cNvPr>
          <p:cNvSpPr/>
          <p:nvPr/>
        </p:nvSpPr>
        <p:spPr>
          <a:xfrm rot="8096620">
            <a:off x="4975269" y="624169"/>
            <a:ext cx="2087431" cy="2084296"/>
          </a:xfrm>
          <a:custGeom>
            <a:avLst/>
            <a:gdLst>
              <a:gd name="connsiteX0" fmla="*/ 607647 w 2087431"/>
              <a:gd name="connsiteY0" fmla="*/ 1710885 h 2084296"/>
              <a:gd name="connsiteX1" fmla="*/ 367451 w 2087431"/>
              <a:gd name="connsiteY1" fmla="*/ 1470217 h 2084296"/>
              <a:gd name="connsiteX2" fmla="*/ 284189 w 2087431"/>
              <a:gd name="connsiteY2" fmla="*/ 1360344 h 2084296"/>
              <a:gd name="connsiteX3" fmla="*/ 0 w 2087431"/>
              <a:gd name="connsiteY3" fmla="*/ 442274 h 2084296"/>
              <a:gd name="connsiteX4" fmla="*/ 33807 w 2087431"/>
              <a:gd name="connsiteY4" fmla="*/ 111349 h 2084296"/>
              <a:gd name="connsiteX5" fmla="*/ 62821 w 2087431"/>
              <a:gd name="connsiteY5" fmla="*/ 0 h 2084296"/>
              <a:gd name="connsiteX6" fmla="*/ 2087431 w 2087431"/>
              <a:gd name="connsiteY6" fmla="*/ 2028595 h 2084296"/>
              <a:gd name="connsiteX7" fmla="*/ 1999382 w 2087431"/>
              <a:gd name="connsiteY7" fmla="*/ 2050936 h 2084296"/>
              <a:gd name="connsiteX8" fmla="*/ 1664023 w 2087431"/>
              <a:gd name="connsiteY8" fmla="*/ 2084296 h 2084296"/>
              <a:gd name="connsiteX9" fmla="*/ 733652 w 2087431"/>
              <a:gd name="connsiteY9" fmla="*/ 1803864 h 208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7431" h="2084296">
                <a:moveTo>
                  <a:pt x="607647" y="1710885"/>
                </a:moveTo>
                <a:lnTo>
                  <a:pt x="367451" y="1470217"/>
                </a:lnTo>
                <a:lnTo>
                  <a:pt x="284189" y="1360344"/>
                </a:lnTo>
                <a:cubicBezTo>
                  <a:pt x="104767" y="1098275"/>
                  <a:pt x="0" y="782348"/>
                  <a:pt x="0" y="442274"/>
                </a:cubicBezTo>
                <a:cubicBezTo>
                  <a:pt x="0" y="328916"/>
                  <a:pt x="11641" y="218241"/>
                  <a:pt x="33807" y="111349"/>
                </a:cubicBezTo>
                <a:lnTo>
                  <a:pt x="62821" y="0"/>
                </a:lnTo>
                <a:lnTo>
                  <a:pt x="2087431" y="2028595"/>
                </a:lnTo>
                <a:lnTo>
                  <a:pt x="1999382" y="2050936"/>
                </a:lnTo>
                <a:cubicBezTo>
                  <a:pt x="1891058" y="2072809"/>
                  <a:pt x="1778900" y="2084296"/>
                  <a:pt x="1664023" y="2084296"/>
                </a:cubicBezTo>
                <a:cubicBezTo>
                  <a:pt x="1319393" y="2084296"/>
                  <a:pt x="999232" y="1980914"/>
                  <a:pt x="733652" y="1803864"/>
                </a:cubicBezTo>
                <a:close/>
              </a:path>
            </a:pathLst>
          </a:cu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Rounded Corners 9">
            <a:extLst>
              <a:ext uri="{FF2B5EF4-FFF2-40B4-BE49-F238E27FC236}">
                <a16:creationId xmlns:a16="http://schemas.microsoft.com/office/drawing/2014/main" id="{91EC3C47-9C2E-47C0-B129-EB3198122168}"/>
              </a:ext>
            </a:extLst>
          </p:cNvPr>
          <p:cNvSpPr/>
          <p:nvPr/>
        </p:nvSpPr>
        <p:spPr>
          <a:xfrm>
            <a:off x="5408348" y="5570639"/>
            <a:ext cx="1266825"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8C53D91-E0F5-4B75-9472-5A378FACE153}"/>
              </a:ext>
            </a:extLst>
          </p:cNvPr>
          <p:cNvSpPr/>
          <p:nvPr/>
        </p:nvSpPr>
        <p:spPr>
          <a:xfrm>
            <a:off x="5659725" y="5960290"/>
            <a:ext cx="760539" cy="304800"/>
          </a:xfrm>
          <a:prstGeom prst="roundRect">
            <a:avLst>
              <a:gd name="adj" fmla="val 50000"/>
            </a:avLst>
          </a:prstGeom>
          <a:solidFill>
            <a:srgbClr val="F3722C"/>
          </a:solidFill>
          <a:ln>
            <a:solidFill>
              <a:srgbClr val="F37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105E64C7-2E08-4E91-AFA9-FE561AC659E3}"/>
              </a:ext>
            </a:extLst>
          </p:cNvPr>
          <p:cNvSpPr/>
          <p:nvPr/>
        </p:nvSpPr>
        <p:spPr>
          <a:xfrm>
            <a:off x="5602170" y="1722122"/>
            <a:ext cx="3305484" cy="822960"/>
          </a:xfrm>
          <a:custGeom>
            <a:avLst/>
            <a:gdLst>
              <a:gd name="connsiteX0" fmla="*/ 230545 w 3305484"/>
              <a:gd name="connsiteY0" fmla="*/ 0 h 822960"/>
              <a:gd name="connsiteX1" fmla="*/ 3096596 w 3305484"/>
              <a:gd name="connsiteY1" fmla="*/ 0 h 822960"/>
              <a:gd name="connsiteX2" fmla="*/ 3120694 w 3305484"/>
              <a:gd name="connsiteY2" fmla="*/ 40991 h 822960"/>
              <a:gd name="connsiteX3" fmla="*/ 3305458 w 3305484"/>
              <a:gd name="connsiteY3" fmla="*/ 808281 h 822960"/>
              <a:gd name="connsiteX4" fmla="*/ 3304674 w 3305484"/>
              <a:gd name="connsiteY4" fmla="*/ 822960 h 822960"/>
              <a:gd name="connsiteX5" fmla="*/ 0 w 3305484"/>
              <a:gd name="connsiteY5" fmla="*/ 822960 h 822960"/>
              <a:gd name="connsiteX6" fmla="*/ 7899 w 3305484"/>
              <a:gd name="connsiteY6" fmla="*/ 675028 h 822960"/>
              <a:gd name="connsiteX7" fmla="*/ 192919 w 3305484"/>
              <a:gd name="connsiteY7" fmla="*/ 63354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484" h="822960">
                <a:moveTo>
                  <a:pt x="230545" y="0"/>
                </a:moveTo>
                <a:lnTo>
                  <a:pt x="3096596" y="0"/>
                </a:lnTo>
                <a:lnTo>
                  <a:pt x="3120694" y="40991"/>
                </a:lnTo>
                <a:cubicBezTo>
                  <a:pt x="3245416" y="279952"/>
                  <a:pt x="3306958" y="543876"/>
                  <a:pt x="3305458" y="808281"/>
                </a:cubicBezTo>
                <a:lnTo>
                  <a:pt x="3304674" y="822960"/>
                </a:lnTo>
                <a:lnTo>
                  <a:pt x="0" y="822960"/>
                </a:lnTo>
                <a:lnTo>
                  <a:pt x="7899" y="675028"/>
                </a:lnTo>
                <a:cubicBezTo>
                  <a:pt x="29267" y="464133"/>
                  <a:pt x="90964" y="256064"/>
                  <a:pt x="192919" y="63354"/>
                </a:cubicBezTo>
                <a:close/>
              </a:path>
            </a:pathLst>
          </a:custGeom>
          <a:gradFill flip="none" rotWithShape="1">
            <a:gsLst>
              <a:gs pos="49000">
                <a:schemeClr val="tx1">
                  <a:lumMod val="60000"/>
                  <a:lumOff val="40000"/>
                  <a:alpha val="2000"/>
                </a:schemeClr>
              </a:gs>
              <a:gs pos="5000">
                <a:schemeClr val="tx1"/>
              </a:gs>
            </a:gsLst>
            <a:lin ang="486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56FFED84-C09B-4F37-92ED-8A7489665817}"/>
              </a:ext>
            </a:extLst>
          </p:cNvPr>
          <p:cNvSpPr/>
          <p:nvPr/>
        </p:nvSpPr>
        <p:spPr>
          <a:xfrm>
            <a:off x="3767041" y="2563913"/>
            <a:ext cx="3305266" cy="822960"/>
          </a:xfrm>
          <a:custGeom>
            <a:avLst/>
            <a:gdLst>
              <a:gd name="connsiteX0" fmla="*/ 592 w 3305266"/>
              <a:gd name="connsiteY0" fmla="*/ 0 h 822960"/>
              <a:gd name="connsiteX1" fmla="*/ 3305266 w 3305266"/>
              <a:gd name="connsiteY1" fmla="*/ 0 h 822960"/>
              <a:gd name="connsiteX2" fmla="*/ 3297586 w 3305266"/>
              <a:gd name="connsiteY2" fmla="*/ 143826 h 822960"/>
              <a:gd name="connsiteX3" fmla="*/ 3112567 w 3305266"/>
              <a:gd name="connsiteY3" fmla="*/ 755500 h 822960"/>
              <a:gd name="connsiteX4" fmla="*/ 3072501 w 3305266"/>
              <a:gd name="connsiteY4" fmla="*/ 822960 h 822960"/>
              <a:gd name="connsiteX5" fmla="*/ 211304 w 3305266"/>
              <a:gd name="connsiteY5" fmla="*/ 822960 h 822960"/>
              <a:gd name="connsiteX6" fmla="*/ 184791 w 3305266"/>
              <a:gd name="connsiteY6" fmla="*/ 777862 h 822960"/>
              <a:gd name="connsiteX7" fmla="*/ 27 w 3305266"/>
              <a:gd name="connsiteY7" fmla="*/ 10573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05266" h="822960">
                <a:moveTo>
                  <a:pt x="592" y="0"/>
                </a:moveTo>
                <a:lnTo>
                  <a:pt x="3305266" y="0"/>
                </a:lnTo>
                <a:lnTo>
                  <a:pt x="3297586" y="143826"/>
                </a:lnTo>
                <a:cubicBezTo>
                  <a:pt x="3276218" y="354720"/>
                  <a:pt x="3214521" y="562790"/>
                  <a:pt x="3112567" y="755500"/>
                </a:cubicBezTo>
                <a:lnTo>
                  <a:pt x="3072501" y="822960"/>
                </a:lnTo>
                <a:lnTo>
                  <a:pt x="211304" y="822960"/>
                </a:lnTo>
                <a:lnTo>
                  <a:pt x="184791" y="777862"/>
                </a:lnTo>
                <a:cubicBezTo>
                  <a:pt x="60069" y="538901"/>
                  <a:pt x="-1472" y="274978"/>
                  <a:pt x="27" y="10573"/>
                </a:cubicBezTo>
                <a:close/>
              </a:path>
            </a:pathLst>
          </a:custGeom>
          <a:gradFill flip="none" rotWithShape="1">
            <a:gsLst>
              <a:gs pos="49000">
                <a:schemeClr val="tx1">
                  <a:alpha val="0"/>
                </a:schemeClr>
              </a:gs>
              <a:gs pos="2000">
                <a:schemeClr val="tx1"/>
              </a:gs>
            </a:gsLst>
            <a:lin ang="5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14" name="Freeform: Shape 13">
            <a:extLst>
              <a:ext uri="{FF2B5EF4-FFF2-40B4-BE49-F238E27FC236}">
                <a16:creationId xmlns:a16="http://schemas.microsoft.com/office/drawing/2014/main" id="{C85A022F-2114-472F-A960-12542D38A5C0}"/>
              </a:ext>
            </a:extLst>
          </p:cNvPr>
          <p:cNvSpPr/>
          <p:nvPr/>
        </p:nvSpPr>
        <p:spPr>
          <a:xfrm>
            <a:off x="5416414" y="3405704"/>
            <a:ext cx="2861197" cy="822960"/>
          </a:xfrm>
          <a:custGeom>
            <a:avLst/>
            <a:gdLst>
              <a:gd name="connsiteX0" fmla="*/ 0 w 2861197"/>
              <a:gd name="connsiteY0" fmla="*/ 0 h 822960"/>
              <a:gd name="connsiteX1" fmla="*/ 2861197 w 2861197"/>
              <a:gd name="connsiteY1" fmla="*/ 0 h 822960"/>
              <a:gd name="connsiteX2" fmla="*/ 2817250 w 2861197"/>
              <a:gd name="connsiteY2" fmla="*/ 73996 h 822960"/>
              <a:gd name="connsiteX3" fmla="*/ 2603961 w 2861197"/>
              <a:gd name="connsiteY3" fmla="*/ 334930 h 822960"/>
              <a:gd name="connsiteX4" fmla="*/ 2476585 w 2861197"/>
              <a:gd name="connsiteY4" fmla="*/ 657209 h 822960"/>
              <a:gd name="connsiteX5" fmla="*/ 2425319 w 2861197"/>
              <a:gd name="connsiteY5" fmla="*/ 822960 h 822960"/>
              <a:gd name="connsiteX6" fmla="*/ 409659 w 2861197"/>
              <a:gd name="connsiteY6" fmla="*/ 822960 h 822960"/>
              <a:gd name="connsiteX7" fmla="*/ 402137 w 2861197"/>
              <a:gd name="connsiteY7" fmla="*/ 802376 h 822960"/>
              <a:gd name="connsiteX8" fmla="*/ 266250 w 2861197"/>
              <a:gd name="connsiteY8" fmla="*/ 352785 h 822960"/>
              <a:gd name="connsiteX9" fmla="*/ 55903 w 2861197"/>
              <a:gd name="connsiteY9" fmla="*/ 95088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1197" h="822960">
                <a:moveTo>
                  <a:pt x="0" y="0"/>
                </a:moveTo>
                <a:lnTo>
                  <a:pt x="2861197" y="0"/>
                </a:lnTo>
                <a:lnTo>
                  <a:pt x="2817250" y="73996"/>
                </a:lnTo>
                <a:cubicBezTo>
                  <a:pt x="2756210" y="166120"/>
                  <a:pt x="2685111" y="253620"/>
                  <a:pt x="2603961" y="334930"/>
                </a:cubicBezTo>
                <a:cubicBezTo>
                  <a:pt x="2553187" y="404626"/>
                  <a:pt x="2517088" y="521301"/>
                  <a:pt x="2476585" y="657209"/>
                </a:cubicBezTo>
                <a:lnTo>
                  <a:pt x="2425319" y="822960"/>
                </a:lnTo>
                <a:lnTo>
                  <a:pt x="409659" y="822960"/>
                </a:lnTo>
                <a:lnTo>
                  <a:pt x="402137" y="802376"/>
                </a:lnTo>
                <a:cubicBezTo>
                  <a:pt x="354135" y="652894"/>
                  <a:pt x="314124" y="498522"/>
                  <a:pt x="266250" y="352785"/>
                </a:cubicBezTo>
                <a:cubicBezTo>
                  <a:pt x="186015" y="272708"/>
                  <a:pt x="115902" y="186286"/>
                  <a:pt x="55903" y="95088"/>
                </a:cubicBezTo>
                <a:close/>
              </a:path>
            </a:pathLst>
          </a:custGeom>
          <a:gradFill flip="none" rotWithShape="1">
            <a:gsLst>
              <a:gs pos="49000">
                <a:schemeClr val="tx1">
                  <a:alpha val="0"/>
                </a:schemeClr>
              </a:gs>
              <a:gs pos="2000">
                <a:schemeClr val="tx1"/>
              </a:gs>
            </a:gsLst>
            <a:lin ang="498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sp>
        <p:nvSpPr>
          <p:cNvPr id="15" name="Freeform: Shape 14">
            <a:extLst>
              <a:ext uri="{FF2B5EF4-FFF2-40B4-BE49-F238E27FC236}">
                <a16:creationId xmlns:a16="http://schemas.microsoft.com/office/drawing/2014/main" id="{3D494408-4B8A-4B87-B6EB-4FB13B4E1FA4}"/>
              </a:ext>
            </a:extLst>
          </p:cNvPr>
          <p:cNvSpPr/>
          <p:nvPr/>
        </p:nvSpPr>
        <p:spPr>
          <a:xfrm>
            <a:off x="4971590" y="4247493"/>
            <a:ext cx="2015660" cy="822960"/>
          </a:xfrm>
          <a:custGeom>
            <a:avLst/>
            <a:gdLst>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 name="connsiteX0" fmla="*/ 0 w 2015660"/>
              <a:gd name="connsiteY0" fmla="*/ 0 h 822960"/>
              <a:gd name="connsiteX1" fmla="*/ 2015660 w 2015660"/>
              <a:gd name="connsiteY1" fmla="*/ 0 h 822960"/>
              <a:gd name="connsiteX2" fmla="*/ 2000484 w 2015660"/>
              <a:gd name="connsiteY2" fmla="*/ 49066 h 822960"/>
              <a:gd name="connsiteX3" fmla="*/ 1236066 w 2015660"/>
              <a:gd name="connsiteY3" fmla="*/ 814787 h 822960"/>
              <a:gd name="connsiteX4" fmla="*/ 1128601 w 2015660"/>
              <a:gd name="connsiteY4" fmla="*/ 822960 h 822960"/>
              <a:gd name="connsiteX5" fmla="*/ 959753 w 2015660"/>
              <a:gd name="connsiteY5" fmla="*/ 822960 h 822960"/>
              <a:gd name="connsiteX6" fmla="*/ 899532 w 2015660"/>
              <a:gd name="connsiteY6" fmla="*/ 820419 h 822960"/>
              <a:gd name="connsiteX7" fmla="*/ 72458 w 2015660"/>
              <a:gd name="connsiteY7" fmla="*/ 198281 h 822960"/>
              <a:gd name="connsiteX8" fmla="*/ 0 w 2015660"/>
              <a:gd name="connsiteY8"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5660" h="822960">
                <a:moveTo>
                  <a:pt x="0" y="0"/>
                </a:moveTo>
                <a:lnTo>
                  <a:pt x="2015660" y="0"/>
                </a:lnTo>
                <a:lnTo>
                  <a:pt x="2000484" y="49066"/>
                </a:lnTo>
                <a:cubicBezTo>
                  <a:pt x="1888710" y="382525"/>
                  <a:pt x="1958138" y="809374"/>
                  <a:pt x="1236066" y="814787"/>
                </a:cubicBezTo>
                <a:lnTo>
                  <a:pt x="1128601" y="822960"/>
                </a:lnTo>
                <a:lnTo>
                  <a:pt x="959753" y="822960"/>
                </a:lnTo>
                <a:lnTo>
                  <a:pt x="899532" y="820419"/>
                </a:lnTo>
                <a:cubicBezTo>
                  <a:pt x="210823" y="814495"/>
                  <a:pt x="207363" y="516006"/>
                  <a:pt x="72458" y="198281"/>
                </a:cubicBezTo>
                <a:lnTo>
                  <a:pt x="0" y="0"/>
                </a:lnTo>
                <a:close/>
              </a:path>
            </a:pathLst>
          </a:custGeom>
          <a:gradFill flip="none" rotWithShape="1">
            <a:gsLst>
              <a:gs pos="49000">
                <a:schemeClr val="tx1">
                  <a:alpha val="0"/>
                </a:schemeClr>
              </a:gs>
              <a:gs pos="2000">
                <a:schemeClr val="tx1"/>
              </a:gs>
            </a:gsLst>
            <a:lin ang="6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n>
                <a:solidFill>
                  <a:srgbClr val="90BE6D"/>
                </a:solidFill>
              </a:ln>
            </a:endParaRPr>
          </a:p>
        </p:txBody>
      </p:sp>
      <p:grpSp>
        <p:nvGrpSpPr>
          <p:cNvPr id="16" name="Group 15">
            <a:extLst>
              <a:ext uri="{FF2B5EF4-FFF2-40B4-BE49-F238E27FC236}">
                <a16:creationId xmlns:a16="http://schemas.microsoft.com/office/drawing/2014/main" id="{1850890A-3771-40BD-807E-A5F404695FBE}"/>
              </a:ext>
            </a:extLst>
          </p:cNvPr>
          <p:cNvGrpSpPr/>
          <p:nvPr/>
        </p:nvGrpSpPr>
        <p:grpSpPr>
          <a:xfrm>
            <a:off x="7072307" y="4443273"/>
            <a:ext cx="1313292" cy="616024"/>
            <a:chOff x="7736114" y="799386"/>
            <a:chExt cx="1512626" cy="653143"/>
          </a:xfrm>
          <a:solidFill>
            <a:srgbClr val="F3722C"/>
          </a:solidFill>
        </p:grpSpPr>
        <p:sp>
          <p:nvSpPr>
            <p:cNvPr id="17" name="Oval 16">
              <a:extLst>
                <a:ext uri="{FF2B5EF4-FFF2-40B4-BE49-F238E27FC236}">
                  <a16:creationId xmlns:a16="http://schemas.microsoft.com/office/drawing/2014/main" id="{5DB661AC-8048-4C8A-A679-6AABB9B82B05}"/>
                </a:ext>
              </a:extLst>
            </p:cNvPr>
            <p:cNvSpPr/>
            <p:nvPr/>
          </p:nvSpPr>
          <p:spPr>
            <a:xfrm>
              <a:off x="8566568" y="799386"/>
              <a:ext cx="682172" cy="653143"/>
            </a:xfrm>
            <a:prstGeom prst="ellipse">
              <a:avLst/>
            </a:prstGeom>
            <a:grp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46635E9-A81E-4420-A928-28C94A3C4788}"/>
                </a:ext>
              </a:extLst>
            </p:cNvPr>
            <p:cNvCxnSpPr>
              <a:cxnSpLocks/>
              <a:stCxn id="17" idx="2"/>
            </p:cNvCxnSpPr>
            <p:nvPr/>
          </p:nvCxnSpPr>
          <p:spPr>
            <a:xfrm flipH="1" flipV="1">
              <a:off x="7736114" y="1125957"/>
              <a:ext cx="830454" cy="1"/>
            </a:xfrm>
            <a:prstGeom prst="straightConnector1">
              <a:avLst/>
            </a:prstGeom>
            <a:grpFill/>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98F52AC1-E87A-42F8-ADE4-3826422E9870}"/>
              </a:ext>
            </a:extLst>
          </p:cNvPr>
          <p:cNvGrpSpPr/>
          <p:nvPr/>
        </p:nvGrpSpPr>
        <p:grpSpPr>
          <a:xfrm flipH="1">
            <a:off x="3651386" y="3523744"/>
            <a:ext cx="1313292" cy="616024"/>
            <a:chOff x="7736114" y="799386"/>
            <a:chExt cx="1512626" cy="653143"/>
          </a:xfrm>
          <a:solidFill>
            <a:srgbClr val="277DA1"/>
          </a:solidFill>
        </p:grpSpPr>
        <p:sp>
          <p:nvSpPr>
            <p:cNvPr id="20" name="Oval 19">
              <a:extLst>
                <a:ext uri="{FF2B5EF4-FFF2-40B4-BE49-F238E27FC236}">
                  <a16:creationId xmlns:a16="http://schemas.microsoft.com/office/drawing/2014/main" id="{940DEFFC-FB11-47EB-B2B4-0863A8F24399}"/>
                </a:ext>
              </a:extLst>
            </p:cNvPr>
            <p:cNvSpPr/>
            <p:nvPr/>
          </p:nvSpPr>
          <p:spPr>
            <a:xfrm>
              <a:off x="8566568" y="799386"/>
              <a:ext cx="682172" cy="653143"/>
            </a:xfrm>
            <a:prstGeom prst="ellipse">
              <a:avLst/>
            </a:prstGeom>
            <a:grpFill/>
            <a:ln>
              <a:solidFill>
                <a:srgbClr val="277D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3B453D26-C543-40A3-BA8A-3C3A2718D4CB}"/>
                </a:ext>
              </a:extLst>
            </p:cNvPr>
            <p:cNvCxnSpPr>
              <a:cxnSpLocks/>
              <a:stCxn id="20" idx="2"/>
            </p:cNvCxnSpPr>
            <p:nvPr/>
          </p:nvCxnSpPr>
          <p:spPr>
            <a:xfrm flipH="1" flipV="1">
              <a:off x="7736114" y="1125957"/>
              <a:ext cx="830454" cy="1"/>
            </a:xfrm>
            <a:prstGeom prst="straightConnector1">
              <a:avLst/>
            </a:prstGeom>
            <a:grpFill/>
            <a:ln>
              <a:solidFill>
                <a:srgbClr val="277DA1"/>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9EB765F-967D-4926-BB02-21813B6A80D1}"/>
              </a:ext>
            </a:extLst>
          </p:cNvPr>
          <p:cNvGrpSpPr/>
          <p:nvPr/>
        </p:nvGrpSpPr>
        <p:grpSpPr>
          <a:xfrm>
            <a:off x="7307784" y="2618915"/>
            <a:ext cx="1313292" cy="616024"/>
            <a:chOff x="7736114" y="799386"/>
            <a:chExt cx="1512626" cy="653143"/>
          </a:xfrm>
          <a:solidFill>
            <a:srgbClr val="90BE6D"/>
          </a:solidFill>
        </p:grpSpPr>
        <p:sp>
          <p:nvSpPr>
            <p:cNvPr id="23" name="Oval 22">
              <a:extLst>
                <a:ext uri="{FF2B5EF4-FFF2-40B4-BE49-F238E27FC236}">
                  <a16:creationId xmlns:a16="http://schemas.microsoft.com/office/drawing/2014/main" id="{1BD4C4CF-D140-47DD-BB41-245824C216CC}"/>
                </a:ext>
              </a:extLst>
            </p:cNvPr>
            <p:cNvSpPr/>
            <p:nvPr/>
          </p:nvSpPr>
          <p:spPr>
            <a:xfrm>
              <a:off x="8566568" y="799386"/>
              <a:ext cx="682172" cy="653143"/>
            </a:xfrm>
            <a:prstGeom prst="ellipse">
              <a:avLst/>
            </a:prstGeom>
            <a:grpFill/>
            <a:ln>
              <a:solidFill>
                <a:srgbClr val="90BE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0270DF83-E281-4BC7-83FF-D7EBE3A0A7EB}"/>
                </a:ext>
              </a:extLst>
            </p:cNvPr>
            <p:cNvCxnSpPr>
              <a:cxnSpLocks/>
              <a:stCxn id="23" idx="2"/>
            </p:cNvCxnSpPr>
            <p:nvPr/>
          </p:nvCxnSpPr>
          <p:spPr>
            <a:xfrm flipH="1" flipV="1">
              <a:off x="7736114" y="1125957"/>
              <a:ext cx="830454" cy="1"/>
            </a:xfrm>
            <a:prstGeom prst="straightConnector1">
              <a:avLst/>
            </a:prstGeom>
            <a:grpFill/>
            <a:ln>
              <a:solidFill>
                <a:srgbClr val="90BE6D"/>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817AB33B-85D2-4222-B4B3-21C89A4BDAB0}"/>
              </a:ext>
            </a:extLst>
          </p:cNvPr>
          <p:cNvGrpSpPr/>
          <p:nvPr/>
        </p:nvGrpSpPr>
        <p:grpSpPr>
          <a:xfrm flipH="1">
            <a:off x="3250791" y="1699167"/>
            <a:ext cx="1313292" cy="616024"/>
            <a:chOff x="7736114" y="799386"/>
            <a:chExt cx="1512626" cy="653143"/>
          </a:xfrm>
          <a:solidFill>
            <a:srgbClr val="FFFF00"/>
          </a:solidFill>
        </p:grpSpPr>
        <p:sp>
          <p:nvSpPr>
            <p:cNvPr id="26" name="Oval 25">
              <a:extLst>
                <a:ext uri="{FF2B5EF4-FFF2-40B4-BE49-F238E27FC236}">
                  <a16:creationId xmlns:a16="http://schemas.microsoft.com/office/drawing/2014/main" id="{8E2676B1-3A10-41DE-A3FC-CDC4460934A6}"/>
                </a:ext>
              </a:extLst>
            </p:cNvPr>
            <p:cNvSpPr/>
            <p:nvPr/>
          </p:nvSpPr>
          <p:spPr>
            <a:xfrm>
              <a:off x="8566568" y="799386"/>
              <a:ext cx="682172" cy="653143"/>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6981CA26-A375-4368-8C1C-0C2A331F5B01}"/>
                </a:ext>
              </a:extLst>
            </p:cNvPr>
            <p:cNvCxnSpPr>
              <a:cxnSpLocks/>
              <a:stCxn id="26" idx="2"/>
            </p:cNvCxnSpPr>
            <p:nvPr/>
          </p:nvCxnSpPr>
          <p:spPr>
            <a:xfrm flipH="1" flipV="1">
              <a:off x="7736114" y="1125957"/>
              <a:ext cx="830454" cy="1"/>
            </a:xfrm>
            <a:prstGeom prst="straightConnector1">
              <a:avLst/>
            </a:prstGeom>
            <a:grpFill/>
            <a:ln>
              <a:solidFill>
                <a:srgbClr val="FFFF00"/>
              </a:solidFill>
              <a:tailEnd type="oval" w="lg"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048106D-EC25-4A30-9B0A-18A84EB458A7}"/>
              </a:ext>
            </a:extLst>
          </p:cNvPr>
          <p:cNvGrpSpPr/>
          <p:nvPr/>
        </p:nvGrpSpPr>
        <p:grpSpPr>
          <a:xfrm>
            <a:off x="7307784" y="998794"/>
            <a:ext cx="1313292" cy="616024"/>
            <a:chOff x="7736114" y="799386"/>
            <a:chExt cx="1512626" cy="653143"/>
          </a:xfrm>
        </p:grpSpPr>
        <p:sp>
          <p:nvSpPr>
            <p:cNvPr id="29" name="Oval 28">
              <a:extLst>
                <a:ext uri="{FF2B5EF4-FFF2-40B4-BE49-F238E27FC236}">
                  <a16:creationId xmlns:a16="http://schemas.microsoft.com/office/drawing/2014/main" id="{5140C603-292C-47AB-9A09-4D6D5FD8DDA1}"/>
                </a:ext>
              </a:extLst>
            </p:cNvPr>
            <p:cNvSpPr/>
            <p:nvPr/>
          </p:nvSpPr>
          <p:spPr>
            <a:xfrm>
              <a:off x="8566568" y="799386"/>
              <a:ext cx="682172" cy="653143"/>
            </a:xfrm>
            <a:prstGeom prst="ellipse">
              <a:avLst/>
            </a:prstGeom>
            <a:solidFill>
              <a:srgbClr val="F94144"/>
            </a:solidFill>
            <a:ln>
              <a:solidFill>
                <a:srgbClr val="F941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143060-96F4-4411-A2AB-48833B7FD537}"/>
                </a:ext>
              </a:extLst>
            </p:cNvPr>
            <p:cNvCxnSpPr>
              <a:cxnSpLocks/>
              <a:stCxn id="29" idx="2"/>
            </p:cNvCxnSpPr>
            <p:nvPr/>
          </p:nvCxnSpPr>
          <p:spPr>
            <a:xfrm flipH="1" flipV="1">
              <a:off x="7736114" y="1125957"/>
              <a:ext cx="830454" cy="1"/>
            </a:xfrm>
            <a:prstGeom prst="straightConnector1">
              <a:avLst/>
            </a:prstGeom>
            <a:ln>
              <a:solidFill>
                <a:srgbClr val="F94144"/>
              </a:solidFill>
              <a:tailEnd type="oval" w="lg" len="me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3B3F601-134F-4A57-8DB9-D1A3DCB3A845}"/>
              </a:ext>
            </a:extLst>
          </p:cNvPr>
          <p:cNvSpPr txBox="1"/>
          <p:nvPr/>
        </p:nvSpPr>
        <p:spPr>
          <a:xfrm>
            <a:off x="8521524" y="854332"/>
            <a:ext cx="2674745" cy="446276"/>
          </a:xfrm>
          <a:prstGeom prst="rect">
            <a:avLst/>
          </a:prstGeom>
          <a:noFill/>
        </p:spPr>
        <p:txBody>
          <a:bodyPr wrap="square" rtlCol="0">
            <a:spAutoFit/>
          </a:bodyPr>
          <a:lstStyle/>
          <a:p>
            <a:pPr algn="ctr"/>
            <a:r>
              <a:rPr lang="en-US" sz="2200" b="1" u="sng" dirty="0">
                <a:latin typeface="Times New Roman" panose="02020603050405020304" pitchFamily="18" charset="0"/>
                <a:cs typeface="Times New Roman" panose="02020603050405020304" pitchFamily="18" charset="0"/>
              </a:rPr>
              <a:t>INTRODUCTION </a:t>
            </a:r>
          </a:p>
        </p:txBody>
      </p:sp>
      <p:sp>
        <p:nvSpPr>
          <p:cNvPr id="32" name="TextBox 31">
            <a:extLst>
              <a:ext uri="{FF2B5EF4-FFF2-40B4-BE49-F238E27FC236}">
                <a16:creationId xmlns:a16="http://schemas.microsoft.com/office/drawing/2014/main" id="{0A173AB0-7547-4A23-8F04-7AB95BDD9EFF}"/>
              </a:ext>
            </a:extLst>
          </p:cNvPr>
          <p:cNvSpPr txBox="1"/>
          <p:nvPr/>
        </p:nvSpPr>
        <p:spPr>
          <a:xfrm>
            <a:off x="1734216" y="1679870"/>
            <a:ext cx="2379494" cy="769441"/>
          </a:xfrm>
          <a:prstGeom prst="rect">
            <a:avLst/>
          </a:prstGeom>
          <a:noFill/>
        </p:spPr>
        <p:txBody>
          <a:bodyPr wrap="square" rtlCol="0">
            <a:spAutoFit/>
          </a:bodyPr>
          <a:lstStyle/>
          <a:p>
            <a:r>
              <a:rPr lang="en-US" sz="2200" b="1" i="0" u="sng" dirty="0">
                <a:effectLst/>
                <a:latin typeface="Times New Roman" panose="02020603050405020304" pitchFamily="18" charset="0"/>
                <a:cs typeface="Times New Roman" panose="02020603050405020304" pitchFamily="18" charset="0"/>
              </a:rPr>
              <a:t>PURPOSE</a:t>
            </a:r>
            <a:endParaRPr lang="en-US" sz="2200" u="sng"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154D948-0074-4EB2-8FA6-212C49932C65}"/>
              </a:ext>
            </a:extLst>
          </p:cNvPr>
          <p:cNvSpPr txBox="1"/>
          <p:nvPr/>
        </p:nvSpPr>
        <p:spPr>
          <a:xfrm>
            <a:off x="8747161" y="2618915"/>
            <a:ext cx="2206589" cy="430887"/>
          </a:xfrm>
          <a:prstGeom prst="rect">
            <a:avLst/>
          </a:prstGeom>
          <a:noFill/>
        </p:spPr>
        <p:txBody>
          <a:bodyPr wrap="square" rtlCol="0">
            <a:spAutoFit/>
          </a:bodyPr>
          <a:lstStyle/>
          <a:p>
            <a:pPr algn="ctr"/>
            <a:r>
              <a:rPr lang="en-US" sz="2200" b="1" u="sng" dirty="0">
                <a:latin typeface="Times New Roman" panose="02020603050405020304" pitchFamily="18" charset="0"/>
                <a:cs typeface="Times New Roman" panose="02020603050405020304" pitchFamily="18" charset="0"/>
              </a:rPr>
              <a:t>COMPONENTS</a:t>
            </a:r>
            <a:endParaRPr lang="en-US" sz="22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2F4DF4A-5D3F-48AD-9DE2-82DA85581FD6}"/>
              </a:ext>
            </a:extLst>
          </p:cNvPr>
          <p:cNvSpPr txBox="1"/>
          <p:nvPr/>
        </p:nvSpPr>
        <p:spPr>
          <a:xfrm>
            <a:off x="1281204" y="3487413"/>
            <a:ext cx="2394858" cy="1107996"/>
          </a:xfrm>
          <a:prstGeom prst="rect">
            <a:avLst/>
          </a:prstGeom>
          <a:noFill/>
        </p:spPr>
        <p:txBody>
          <a:bodyPr wrap="square" rtlCol="0">
            <a:spAutoFit/>
          </a:bodyPr>
          <a:lstStyle/>
          <a:p>
            <a:pPr algn="ctr"/>
            <a:r>
              <a:rPr lang="en-US" sz="2200" b="1" u="sng" dirty="0">
                <a:latin typeface="Times New Roman" panose="02020603050405020304" pitchFamily="18" charset="0"/>
                <a:cs typeface="Times New Roman" panose="02020603050405020304" pitchFamily="18" charset="0"/>
              </a:rPr>
              <a:t>OVERVIEW </a:t>
            </a:r>
          </a:p>
          <a:p>
            <a:pPr algn="ctr"/>
            <a:r>
              <a:rPr lang="en-US" sz="2200" b="1" u="sng" dirty="0">
                <a:latin typeface="Times New Roman" panose="02020603050405020304" pitchFamily="18" charset="0"/>
                <a:cs typeface="Times New Roman" panose="02020603050405020304" pitchFamily="18" charset="0"/>
              </a:rPr>
              <a:t>OF CAMERA SOFTWARE</a:t>
            </a:r>
          </a:p>
        </p:txBody>
      </p:sp>
      <p:sp>
        <p:nvSpPr>
          <p:cNvPr id="39" name="TextBox 38">
            <a:extLst>
              <a:ext uri="{FF2B5EF4-FFF2-40B4-BE49-F238E27FC236}">
                <a16:creationId xmlns:a16="http://schemas.microsoft.com/office/drawing/2014/main" id="{88035290-52FE-4562-B4E3-5936132B4889}"/>
              </a:ext>
            </a:extLst>
          </p:cNvPr>
          <p:cNvSpPr txBox="1"/>
          <p:nvPr/>
        </p:nvSpPr>
        <p:spPr>
          <a:xfrm>
            <a:off x="8444213" y="4447441"/>
            <a:ext cx="2122744" cy="430887"/>
          </a:xfrm>
          <a:prstGeom prst="rect">
            <a:avLst/>
          </a:prstGeom>
          <a:noFill/>
        </p:spPr>
        <p:txBody>
          <a:bodyPr wrap="square">
            <a:spAutoFit/>
          </a:bodyPr>
          <a:lstStyle/>
          <a:p>
            <a:r>
              <a:rPr lang="en-US" sz="2200" b="1" u="sng" dirty="0">
                <a:latin typeface="Times New Roman" panose="02020603050405020304" pitchFamily="18" charset="0"/>
                <a:cs typeface="Times New Roman" panose="02020603050405020304" pitchFamily="18" charset="0"/>
              </a:rPr>
              <a:t>CONCLUSION </a:t>
            </a:r>
          </a:p>
        </p:txBody>
      </p:sp>
      <p:pic>
        <p:nvPicPr>
          <p:cNvPr id="40" name="Graphic 39" descr="Presentation with media with solid fill">
            <a:extLst>
              <a:ext uri="{FF2B5EF4-FFF2-40B4-BE49-F238E27FC236}">
                <a16:creationId xmlns:a16="http://schemas.microsoft.com/office/drawing/2014/main" id="{82009A8B-BB6C-4A5B-99DA-5F5B1FFB78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45778" y="4533421"/>
            <a:ext cx="525876" cy="525876"/>
          </a:xfrm>
          <a:prstGeom prst="rect">
            <a:avLst/>
          </a:prstGeom>
        </p:spPr>
      </p:pic>
      <p:pic>
        <p:nvPicPr>
          <p:cNvPr id="42" name="Graphic 41" descr="Processor with solid fill">
            <a:extLst>
              <a:ext uri="{FF2B5EF4-FFF2-40B4-BE49-F238E27FC236}">
                <a16:creationId xmlns:a16="http://schemas.microsoft.com/office/drawing/2014/main" id="{CBD86400-2C88-4E3B-ACC9-2DAD2929F7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26534" y="1766792"/>
            <a:ext cx="433824" cy="433824"/>
          </a:xfrm>
          <a:prstGeom prst="rect">
            <a:avLst/>
          </a:prstGeom>
        </p:spPr>
      </p:pic>
      <p:pic>
        <p:nvPicPr>
          <p:cNvPr id="44" name="Graphic 43" descr="Processor outline">
            <a:extLst>
              <a:ext uri="{FF2B5EF4-FFF2-40B4-BE49-F238E27FC236}">
                <a16:creationId xmlns:a16="http://schemas.microsoft.com/office/drawing/2014/main" id="{BDC45B2F-DEB7-4DBC-9F2F-098B8956EA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83426" y="2683097"/>
            <a:ext cx="492796" cy="492796"/>
          </a:xfrm>
          <a:prstGeom prst="rect">
            <a:avLst/>
          </a:prstGeom>
        </p:spPr>
      </p:pic>
      <p:pic>
        <p:nvPicPr>
          <p:cNvPr id="46" name="Graphic 45" descr="Reflection with solid fill">
            <a:extLst>
              <a:ext uri="{FF2B5EF4-FFF2-40B4-BE49-F238E27FC236}">
                <a16:creationId xmlns:a16="http://schemas.microsoft.com/office/drawing/2014/main" id="{BACE60E6-21C0-43C8-AC26-DD248AAD5C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07632" y="1082531"/>
            <a:ext cx="477604" cy="395212"/>
          </a:xfrm>
          <a:prstGeom prst="rect">
            <a:avLst/>
          </a:prstGeom>
        </p:spPr>
      </p:pic>
      <p:pic>
        <p:nvPicPr>
          <p:cNvPr id="37" name="Graphic 36" descr="Flowchart with solid fill">
            <a:extLst>
              <a:ext uri="{FF2B5EF4-FFF2-40B4-BE49-F238E27FC236}">
                <a16:creationId xmlns:a16="http://schemas.microsoft.com/office/drawing/2014/main" id="{61258A5F-75D0-470B-88B1-2543A8C9C7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51386" y="3535618"/>
            <a:ext cx="592275" cy="592275"/>
          </a:xfrm>
          <a:prstGeom prst="rect">
            <a:avLst/>
          </a:prstGeom>
        </p:spPr>
      </p:pic>
    </p:spTree>
    <p:extLst>
      <p:ext uri="{BB962C8B-B14F-4D97-AF65-F5344CB8AC3E}">
        <p14:creationId xmlns:p14="http://schemas.microsoft.com/office/powerpoint/2010/main" val="982355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5E6C9B-1025-45C6-9ABC-EAFB7F01E5E0}"/>
              </a:ext>
            </a:extLst>
          </p:cNvPr>
          <p:cNvSpPr txBox="1"/>
          <p:nvPr/>
        </p:nvSpPr>
        <p:spPr>
          <a:xfrm>
            <a:off x="3479409" y="521569"/>
            <a:ext cx="5233182" cy="646331"/>
          </a:xfrm>
          <a:prstGeom prst="rect">
            <a:avLst/>
          </a:prstGeom>
          <a:noFill/>
        </p:spPr>
        <p:txBody>
          <a:bodyPr wrap="square" rtlCol="0">
            <a:spAutoFit/>
          </a:bodyPr>
          <a:lstStyle/>
          <a:p>
            <a:pPr algn="ctr"/>
            <a:r>
              <a:rPr lang="en-US" sz="3600" u="sng" dirty="0">
                <a:solidFill>
                  <a:schemeClr val="bg1"/>
                </a:solidFill>
                <a:latin typeface="Times New Roman" panose="02020603050405020304" pitchFamily="18" charset="0"/>
                <a:cs typeface="Times New Roman" panose="02020603050405020304" pitchFamily="18" charset="0"/>
              </a:rPr>
              <a:t>INTRODUCTION</a:t>
            </a:r>
          </a:p>
        </p:txBody>
      </p:sp>
      <p:sp>
        <p:nvSpPr>
          <p:cNvPr id="2" name="AutoShape 2" descr="Pupillary Responses | Stanford Medicine 25 | Stanford Medicine">
            <a:extLst>
              <a:ext uri="{FF2B5EF4-FFF2-40B4-BE49-F238E27FC236}">
                <a16:creationId xmlns:a16="http://schemas.microsoft.com/office/drawing/2014/main" id="{B64F6F9F-6EB1-442A-9662-468537EE2049}"/>
              </a:ext>
            </a:extLst>
          </p:cNvPr>
          <p:cNvSpPr>
            <a:spLocks noChangeAspect="1" noChangeArrowheads="1"/>
          </p:cNvSpPr>
          <p:nvPr/>
        </p:nvSpPr>
        <p:spPr bwMode="auto">
          <a:xfrm>
            <a:off x="11825982" y="471150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Pupil Reflex: What Is The Function Of The Pupillary Light Reflex?">
            <a:extLst>
              <a:ext uri="{FF2B5EF4-FFF2-40B4-BE49-F238E27FC236}">
                <a16:creationId xmlns:a16="http://schemas.microsoft.com/office/drawing/2014/main" id="{1F670EF5-C616-47D9-B6B1-B78936E36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052" y="1994096"/>
            <a:ext cx="3031330" cy="27174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8A4FB1-F971-7AE6-17E7-85439C9C9BE1}"/>
              </a:ext>
            </a:extLst>
          </p:cNvPr>
          <p:cNvSpPr txBox="1"/>
          <p:nvPr/>
        </p:nvSpPr>
        <p:spPr>
          <a:xfrm>
            <a:off x="1027301" y="1735493"/>
            <a:ext cx="7685290"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pupillometer, is a device which measures the distance between pupils through visual stimuli.</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The RAPD Pupillometer is an optical scanner which measures pupil size and pupil reactivity in Patients requiring ophthalmic or neurological pupil examinations.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It replaces the subjective and difficult to perform “swinging flashlight test” routinely conducted to screen for many different ophthalmic conditions. </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92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7" name="Picture 2" descr="Extreme Pupil Dilation on Make a GIF">
            <a:extLst>
              <a:ext uri="{FF2B5EF4-FFF2-40B4-BE49-F238E27FC236}">
                <a16:creationId xmlns:a16="http://schemas.microsoft.com/office/drawing/2014/main" id="{428635FB-6249-401A-B046-0B37E06DC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724" y="2100695"/>
            <a:ext cx="3991840" cy="2411537"/>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pic>
        <p:nvPicPr>
          <p:cNvPr id="8" name="Picture 6" descr="Relative Afferent Pupillary Defect GIF | Gfycat">
            <a:extLst>
              <a:ext uri="{FF2B5EF4-FFF2-40B4-BE49-F238E27FC236}">
                <a16:creationId xmlns:a16="http://schemas.microsoft.com/office/drawing/2014/main" id="{9776132A-3230-438C-99DC-6A1BB5768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055" y="2100696"/>
            <a:ext cx="3730083" cy="238125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2961D2F-19D4-4575-A335-5FD63893AB4F}"/>
              </a:ext>
            </a:extLst>
          </p:cNvPr>
          <p:cNvSpPr txBox="1"/>
          <p:nvPr/>
        </p:nvSpPr>
        <p:spPr>
          <a:xfrm>
            <a:off x="1536989" y="1302333"/>
            <a:ext cx="3685309" cy="369332"/>
          </a:xfrm>
          <a:prstGeom prst="rect">
            <a:avLst/>
          </a:prstGeom>
          <a:noFill/>
        </p:spPr>
        <p:txBody>
          <a:bodyPr wrap="square" rtlCol="0">
            <a:spAutoFit/>
          </a:bodyPr>
          <a:lstStyle/>
          <a:p>
            <a:pPr algn="ctr"/>
            <a:r>
              <a:rPr lang="en-US" b="1" dirty="0">
                <a:solidFill>
                  <a:schemeClr val="bg1"/>
                </a:solidFill>
              </a:rPr>
              <a:t>NORMAL  PUPIL RESPONSE TO LIGHT</a:t>
            </a:r>
          </a:p>
        </p:txBody>
      </p:sp>
      <p:sp>
        <p:nvSpPr>
          <p:cNvPr id="13" name="TextBox 12">
            <a:extLst>
              <a:ext uri="{FF2B5EF4-FFF2-40B4-BE49-F238E27FC236}">
                <a16:creationId xmlns:a16="http://schemas.microsoft.com/office/drawing/2014/main" id="{2BADA3FA-C5CF-4F37-A44C-E4F033098199}"/>
              </a:ext>
            </a:extLst>
          </p:cNvPr>
          <p:cNvSpPr txBox="1"/>
          <p:nvPr/>
        </p:nvSpPr>
        <p:spPr>
          <a:xfrm>
            <a:off x="7439891" y="1302333"/>
            <a:ext cx="3730083" cy="369332"/>
          </a:xfrm>
          <a:prstGeom prst="rect">
            <a:avLst/>
          </a:prstGeom>
          <a:noFill/>
        </p:spPr>
        <p:txBody>
          <a:bodyPr wrap="square" rtlCol="0">
            <a:spAutoFit/>
          </a:bodyPr>
          <a:lstStyle/>
          <a:p>
            <a:r>
              <a:rPr lang="en-US" b="1" dirty="0">
                <a:solidFill>
                  <a:schemeClr val="bg1"/>
                </a:solidFill>
              </a:rPr>
              <a:t>RAPD  EYE RESPONSE TO LIGHT </a:t>
            </a:r>
          </a:p>
        </p:txBody>
      </p:sp>
    </p:spTree>
    <p:extLst>
      <p:ext uri="{BB962C8B-B14F-4D97-AF65-F5344CB8AC3E}">
        <p14:creationId xmlns:p14="http://schemas.microsoft.com/office/powerpoint/2010/main" val="65788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239ECF-0497-4E7E-91CB-4A934BB21538}"/>
              </a:ext>
            </a:extLst>
          </p:cNvPr>
          <p:cNvSpPr txBox="1"/>
          <p:nvPr/>
        </p:nvSpPr>
        <p:spPr>
          <a:xfrm>
            <a:off x="4544983" y="456419"/>
            <a:ext cx="3162102" cy="646331"/>
          </a:xfrm>
          <a:prstGeom prst="rect">
            <a:avLst/>
          </a:prstGeom>
          <a:noFill/>
        </p:spPr>
        <p:txBody>
          <a:bodyPr wrap="square" rtlCol="0">
            <a:spAutoFit/>
          </a:bodyPr>
          <a:lstStyle/>
          <a:p>
            <a:r>
              <a:rPr lang="en-US" sz="3600" u="sng">
                <a:solidFill>
                  <a:schemeClr val="bg1"/>
                </a:solidFill>
              </a:rPr>
              <a:t>COMPONENTS </a:t>
            </a:r>
            <a:endParaRPr lang="en-US" sz="3600" u="sng" dirty="0">
              <a:solidFill>
                <a:schemeClr val="bg1"/>
              </a:solidFill>
            </a:endParaRPr>
          </a:p>
        </p:txBody>
      </p:sp>
      <p:sp>
        <p:nvSpPr>
          <p:cNvPr id="9" name="TextBox 8">
            <a:extLst>
              <a:ext uri="{FF2B5EF4-FFF2-40B4-BE49-F238E27FC236}">
                <a16:creationId xmlns:a16="http://schemas.microsoft.com/office/drawing/2014/main" id="{00D45AE0-D347-E6FB-149C-99079EBD797A}"/>
              </a:ext>
            </a:extLst>
          </p:cNvPr>
          <p:cNvSpPr txBox="1"/>
          <p:nvPr/>
        </p:nvSpPr>
        <p:spPr>
          <a:xfrm>
            <a:off x="581024" y="1790700"/>
            <a:ext cx="7229476" cy="4278094"/>
          </a:xfrm>
          <a:prstGeom prst="rect">
            <a:avLst/>
          </a:prstGeom>
          <a:noFill/>
        </p:spPr>
        <p:txBody>
          <a:bodyPr wrap="square" rtlCol="0">
            <a:spAutoFit/>
          </a:bodyPr>
          <a:lstStyle/>
          <a:p>
            <a:r>
              <a:rPr lang="en-IN" sz="2000" b="1" u="sng" dirty="0">
                <a:solidFill>
                  <a:schemeClr val="bg1"/>
                </a:solidFill>
                <a:latin typeface="Times New Roman" panose="02020603050405020304" pitchFamily="18" charset="0"/>
                <a:cs typeface="Times New Roman" panose="02020603050405020304" pitchFamily="18" charset="0"/>
              </a:rPr>
              <a:t>CAMERA </a:t>
            </a:r>
          </a:p>
          <a:p>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Resolution: 1080P video format </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Viewing angle: 150 degrees motion detection </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camera distance: 6 meters straight </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Portable mobile hotpots used indoor/outdoor 150-degree super wide angle 6 hidden infrared lamps, lightless and 5m night vision range - APP remote control, mobile detection ,remote alarm, night vision/voice/Screenshots/clarity adjustments HD</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Software: HDWificampro</a:t>
            </a:r>
          </a:p>
          <a:p>
            <a:endParaRPr lang="en-IN" dirty="0"/>
          </a:p>
        </p:txBody>
      </p:sp>
      <p:pic>
        <p:nvPicPr>
          <p:cNvPr id="10" name="Picture 9">
            <a:extLst>
              <a:ext uri="{FF2B5EF4-FFF2-40B4-BE49-F238E27FC236}">
                <a16:creationId xmlns:a16="http://schemas.microsoft.com/office/drawing/2014/main" id="{62569A2A-0F3D-51E3-D470-7E475E0BE1CE}"/>
              </a:ext>
            </a:extLst>
          </p:cNvPr>
          <p:cNvPicPr>
            <a:picLocks noChangeAspect="1"/>
          </p:cNvPicPr>
          <p:nvPr/>
        </p:nvPicPr>
        <p:blipFill>
          <a:blip r:embed="rId2"/>
          <a:stretch>
            <a:fillRect/>
          </a:stretch>
        </p:blipFill>
        <p:spPr>
          <a:xfrm>
            <a:off x="8717513" y="2189389"/>
            <a:ext cx="2264812" cy="2264812"/>
          </a:xfrm>
          <a:prstGeom prst="rect">
            <a:avLst/>
          </a:prstGeom>
          <a:ln w="28575">
            <a:solidFill>
              <a:schemeClr val="tx1"/>
            </a:solidFill>
          </a:ln>
        </p:spPr>
      </p:pic>
    </p:spTree>
    <p:extLst>
      <p:ext uri="{BB962C8B-B14F-4D97-AF65-F5344CB8AC3E}">
        <p14:creationId xmlns:p14="http://schemas.microsoft.com/office/powerpoint/2010/main" val="228784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F67E6C-FC9D-CC3A-878B-F96C428CA130}"/>
              </a:ext>
            </a:extLst>
          </p:cNvPr>
          <p:cNvSpPr txBox="1"/>
          <p:nvPr/>
        </p:nvSpPr>
        <p:spPr>
          <a:xfrm>
            <a:off x="577331" y="1355465"/>
            <a:ext cx="7623694" cy="3970318"/>
          </a:xfrm>
          <a:prstGeom prst="rect">
            <a:avLst/>
          </a:prstGeom>
          <a:noFill/>
        </p:spPr>
        <p:txBody>
          <a:bodyPr wrap="square" rtlCol="0">
            <a:spAutoFit/>
          </a:bodyPr>
          <a:lstStyle/>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r>
              <a:rPr lang="en-US" b="1" u="sng" dirty="0">
                <a:solidFill>
                  <a:schemeClr val="bg1"/>
                </a:solidFill>
                <a:latin typeface="Times New Roman" panose="02020603050405020304" pitchFamily="18" charset="0"/>
                <a:cs typeface="Times New Roman" panose="02020603050405020304" pitchFamily="18" charset="0"/>
              </a:rPr>
              <a:t>ARDUINO UNO</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It is a board-based microcontroller (small computer on a chip) with facilities for processing data and I/O (input and output) pins for receiving and sending signals to devices.</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It can be powered and programmed using a computer. Arduino contains a mini/micro or type B USB port that can be used to connect to a PC via the regular USB port, and the connection is done via a USB cable.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are using </a:t>
            </a:r>
            <a:r>
              <a:rPr lang="en-US" dirty="0" err="1">
                <a:solidFill>
                  <a:schemeClr val="bg1"/>
                </a:solidFill>
                <a:latin typeface="Times New Roman" panose="02020603050405020304" pitchFamily="18" charset="0"/>
                <a:cs typeface="Times New Roman" panose="02020603050405020304" pitchFamily="18" charset="0"/>
              </a:rPr>
              <a:t>arduino</a:t>
            </a:r>
            <a:r>
              <a:rPr lang="en-US" dirty="0">
                <a:solidFill>
                  <a:schemeClr val="bg1"/>
                </a:solidFill>
                <a:latin typeface="Times New Roman" panose="02020603050405020304" pitchFamily="18" charset="0"/>
                <a:cs typeface="Times New Roman" panose="02020603050405020304" pitchFamily="18" charset="0"/>
              </a:rPr>
              <a:t> uno board to  program the led flashes that are meant to be fall on the patient eye so we could diagnose the  </a:t>
            </a:r>
            <a:r>
              <a:rPr lang="en-US" dirty="0" err="1">
                <a:solidFill>
                  <a:schemeClr val="bg1"/>
                </a:solidFill>
                <a:latin typeface="Times New Roman" panose="02020603050405020304" pitchFamily="18" charset="0"/>
                <a:cs typeface="Times New Roman" panose="02020603050405020304" pitchFamily="18" charset="0"/>
              </a:rPr>
              <a:t>rapd</a:t>
            </a:r>
            <a:r>
              <a:rPr lang="en-US" dirty="0">
                <a:solidFill>
                  <a:schemeClr val="bg1"/>
                </a:solidFill>
                <a:latin typeface="Times New Roman" panose="02020603050405020304" pitchFamily="18" charset="0"/>
                <a:cs typeface="Times New Roman" panose="02020603050405020304" pitchFamily="18" charset="0"/>
              </a:rPr>
              <a:t> (dilation and constriction sync of pupil)</a:t>
            </a:r>
          </a:p>
        </p:txBody>
      </p:sp>
      <p:sp>
        <p:nvSpPr>
          <p:cNvPr id="9" name="AutoShape 4" descr="Sparklebox Programmable Microcontroller with USB wire| Arduino Uno with USB Cable| Uno Board with ATmega328 chip">
            <a:extLst>
              <a:ext uri="{FF2B5EF4-FFF2-40B4-BE49-F238E27FC236}">
                <a16:creationId xmlns:a16="http://schemas.microsoft.com/office/drawing/2014/main" id="{4D7D430B-651C-867F-CC13-35C5BA19D6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9E5E6ECB-6C63-D1C2-C257-56CA3A2EB510}"/>
              </a:ext>
            </a:extLst>
          </p:cNvPr>
          <p:cNvPicPr>
            <a:picLocks noChangeAspect="1"/>
          </p:cNvPicPr>
          <p:nvPr/>
        </p:nvPicPr>
        <p:blipFill>
          <a:blip r:embed="rId2"/>
          <a:stretch>
            <a:fillRect/>
          </a:stretch>
        </p:blipFill>
        <p:spPr>
          <a:xfrm>
            <a:off x="8690494" y="2286000"/>
            <a:ext cx="2749031" cy="2749031"/>
          </a:xfrm>
          <a:prstGeom prst="rect">
            <a:avLst/>
          </a:prstGeom>
          <a:ln w="38100">
            <a:solidFill>
              <a:schemeClr val="tx1"/>
            </a:solidFill>
          </a:ln>
        </p:spPr>
      </p:pic>
    </p:spTree>
    <p:extLst>
      <p:ext uri="{BB962C8B-B14F-4D97-AF65-F5344CB8AC3E}">
        <p14:creationId xmlns:p14="http://schemas.microsoft.com/office/powerpoint/2010/main" val="79039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74D42E-0DD8-3561-32FA-61C215D7A396}"/>
              </a:ext>
            </a:extLst>
          </p:cNvPr>
          <p:cNvSpPr txBox="1"/>
          <p:nvPr/>
        </p:nvSpPr>
        <p:spPr>
          <a:xfrm>
            <a:off x="812928" y="706404"/>
            <a:ext cx="6911847" cy="5632311"/>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BINOCULAR EYE</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are going to use it to provide a closed vision to doctor so he could clearly see the  constrictions and dilation of patient eye.</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r>
              <a:rPr lang="en-US" b="1" u="sng" dirty="0">
                <a:solidFill>
                  <a:schemeClr val="bg1"/>
                </a:solidFill>
                <a:latin typeface="Times New Roman" panose="02020603050405020304" pitchFamily="18" charset="0"/>
                <a:cs typeface="Times New Roman" panose="02020603050405020304" pitchFamily="18" charset="0"/>
              </a:rPr>
              <a:t>THE SANDISK </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MicroSD cards offer an easy, affordable way to expand device's onboard memory.</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 Available in capacities from 4GB to 32GB, these cards give you additional storage space.</a:t>
            </a:r>
          </a:p>
          <a:p>
            <a:r>
              <a:rPr lang="en-US" dirty="0">
                <a:solidFill>
                  <a:schemeClr val="bg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SanDisk microSD cards are shock proof, X-ray proof, temperature proof and waterproof.</a:t>
            </a:r>
          </a:p>
          <a:p>
            <a:pPr marL="285750" indent="-285750">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were using SanDisk of 8GB for storing and </a:t>
            </a:r>
            <a:r>
              <a:rPr lang="en-US" dirty="0" err="1">
                <a:solidFill>
                  <a:schemeClr val="bg1"/>
                </a:solidFill>
                <a:latin typeface="Times New Roman" panose="02020603050405020304" pitchFamily="18" charset="0"/>
                <a:cs typeface="Times New Roman" panose="02020603050405020304" pitchFamily="18" charset="0"/>
              </a:rPr>
              <a:t>futher</a:t>
            </a:r>
            <a:r>
              <a:rPr lang="en-US" dirty="0">
                <a:solidFill>
                  <a:schemeClr val="bg1"/>
                </a:solidFill>
                <a:latin typeface="Times New Roman" panose="02020603050405020304" pitchFamily="18" charset="0"/>
                <a:cs typeface="Times New Roman" panose="02020603050405020304" pitchFamily="18" charset="0"/>
              </a:rPr>
              <a:t> image processing.</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Sandisk 8GB 8G Class 4 microSD MicroSDHC Card with MicroSDHC to Memory Stick MS Pro Duo Adapter for Sony PSP and...">
            <a:extLst>
              <a:ext uri="{FF2B5EF4-FFF2-40B4-BE49-F238E27FC236}">
                <a16:creationId xmlns:a16="http://schemas.microsoft.com/office/drawing/2014/main" id="{DF7FCFED-BBF0-217D-28E8-82073A61F1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400" t="58546"/>
          <a:stretch/>
        </p:blipFill>
        <p:spPr bwMode="auto">
          <a:xfrm>
            <a:off x="8705850" y="3522559"/>
            <a:ext cx="2552700" cy="200977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C311BE4-5C50-8FD7-916E-6DC3435E0692}"/>
              </a:ext>
            </a:extLst>
          </p:cNvPr>
          <p:cNvPicPr>
            <a:picLocks noChangeAspect="1"/>
          </p:cNvPicPr>
          <p:nvPr/>
        </p:nvPicPr>
        <p:blipFill>
          <a:blip r:embed="rId3"/>
          <a:stretch>
            <a:fillRect/>
          </a:stretch>
        </p:blipFill>
        <p:spPr>
          <a:xfrm>
            <a:off x="8558212" y="926603"/>
            <a:ext cx="2847975" cy="2088059"/>
          </a:xfrm>
          <a:prstGeom prst="rect">
            <a:avLst/>
          </a:prstGeom>
          <a:ln w="28575">
            <a:solidFill>
              <a:schemeClr val="tx1"/>
            </a:solidFill>
          </a:ln>
        </p:spPr>
      </p:pic>
    </p:spTree>
    <p:extLst>
      <p:ext uri="{BB962C8B-B14F-4D97-AF65-F5344CB8AC3E}">
        <p14:creationId xmlns:p14="http://schemas.microsoft.com/office/powerpoint/2010/main" val="100814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CFCADF-F72F-6A92-1054-840084C28026}"/>
              </a:ext>
            </a:extLst>
          </p:cNvPr>
          <p:cNvSpPr txBox="1"/>
          <p:nvPr/>
        </p:nvSpPr>
        <p:spPr>
          <a:xfrm>
            <a:off x="819150" y="1638300"/>
            <a:ext cx="6038850" cy="3416320"/>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LED </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High performance and quality: super bright LED light bulbs offer reliable lighting and visibility.</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Huge brightness improvement compared to stock halogen bulbs, yet with lower energy consumption and stable performance, aluminum body for efficient heat dissipation.</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use two </a:t>
            </a:r>
            <a:r>
              <a:rPr lang="en-US" dirty="0" err="1">
                <a:solidFill>
                  <a:schemeClr val="bg1"/>
                </a:solidFill>
                <a:latin typeface="Times New Roman" panose="02020603050405020304" pitchFamily="18" charset="0"/>
                <a:cs typeface="Times New Roman" panose="02020603050405020304" pitchFamily="18" charset="0"/>
              </a:rPr>
              <a:t>leds</a:t>
            </a:r>
            <a:r>
              <a:rPr lang="en-US" dirty="0">
                <a:solidFill>
                  <a:schemeClr val="bg1"/>
                </a:solidFill>
                <a:latin typeface="Times New Roman" panose="02020603050405020304" pitchFamily="18" charset="0"/>
                <a:cs typeface="Times New Roman" panose="02020603050405020304" pitchFamily="18" charset="0"/>
              </a:rPr>
              <a:t> on either side of camera for dilating and constriction of pupil which is operated by </a:t>
            </a:r>
            <a:r>
              <a:rPr lang="en-US" dirty="0" err="1">
                <a:solidFill>
                  <a:schemeClr val="bg1"/>
                </a:solidFill>
                <a:latin typeface="Times New Roman" panose="02020603050405020304" pitchFamily="18" charset="0"/>
                <a:cs typeface="Times New Roman" panose="02020603050405020304" pitchFamily="18" charset="0"/>
              </a:rPr>
              <a:t>Arudino</a:t>
            </a:r>
            <a:r>
              <a:rPr lang="en-US" dirty="0">
                <a:solidFill>
                  <a:schemeClr val="bg1"/>
                </a:solidFill>
                <a:latin typeface="Times New Roman" panose="02020603050405020304" pitchFamily="18" charset="0"/>
                <a:cs typeface="Times New Roman" panose="02020603050405020304" pitchFamily="18" charset="0"/>
              </a:rPr>
              <a:t>.</a:t>
            </a: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1CD486-99BB-1434-AA3C-765D652668C7}"/>
              </a:ext>
            </a:extLst>
          </p:cNvPr>
          <p:cNvPicPr>
            <a:picLocks noChangeAspect="1"/>
          </p:cNvPicPr>
          <p:nvPr/>
        </p:nvPicPr>
        <p:blipFill>
          <a:blip r:embed="rId2"/>
          <a:stretch>
            <a:fillRect/>
          </a:stretch>
        </p:blipFill>
        <p:spPr>
          <a:xfrm>
            <a:off x="8596391" y="2181225"/>
            <a:ext cx="2511830" cy="2495550"/>
          </a:xfrm>
          <a:prstGeom prst="rect">
            <a:avLst/>
          </a:prstGeom>
          <a:ln w="28575">
            <a:solidFill>
              <a:schemeClr val="tx1"/>
            </a:solidFill>
          </a:ln>
        </p:spPr>
      </p:pic>
    </p:spTree>
    <p:extLst>
      <p:ext uri="{BB962C8B-B14F-4D97-AF65-F5344CB8AC3E}">
        <p14:creationId xmlns:p14="http://schemas.microsoft.com/office/powerpoint/2010/main" val="3716226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592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Thadem</dc:creator>
  <cp:lastModifiedBy>Pavani Thadem</cp:lastModifiedBy>
  <cp:revision>4</cp:revision>
  <dcterms:created xsi:type="dcterms:W3CDTF">2022-04-24T18:00:29Z</dcterms:created>
  <dcterms:modified xsi:type="dcterms:W3CDTF">2022-06-21T18:38:18Z</dcterms:modified>
</cp:coreProperties>
</file>