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70" r:id="rId4"/>
    <p:sldId id="258" r:id="rId5"/>
    <p:sldId id="259" r:id="rId6"/>
    <p:sldId id="260" r:id="rId7"/>
    <p:sldId id="262" r:id="rId8"/>
    <p:sldId id="273" r:id="rId9"/>
    <p:sldId id="274" r:id="rId10"/>
    <p:sldId id="275" r:id="rId11"/>
    <p:sldId id="268" r:id="rId12"/>
    <p:sldId id="271"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57" autoAdjust="0"/>
    <p:restoredTop sz="94660"/>
  </p:normalViewPr>
  <p:slideViewPr>
    <p:cSldViewPr>
      <p:cViewPr varScale="1">
        <p:scale>
          <a:sx n="62" d="100"/>
          <a:sy n="62" d="100"/>
        </p:scale>
        <p:origin x="1376"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E1C6FD-D1FC-4F99-BEF4-6F0F9242B34A}" type="datetimeFigureOut">
              <a:rPr lang="en-US" smtClean="0"/>
              <a:pPr/>
              <a:t>10/3/2023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37565D-9662-4348-ACE5-366E80F1A8F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7CB97365-EBCA-4027-87D5-99FC1D4DF0BB}" type="datetimeFigureOut">
              <a:rPr lang="en-US" smtClean="0"/>
              <a:pPr/>
              <a:t>10/3/2023</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a:lstStyle/>
          <a:p>
            <a:fld id="{69E29E33-B620-47F9-BB04-8846C2A5AFCC}" type="slidenum">
              <a:rPr kumimoji="0" lang="en-US" smtClean="0"/>
              <a:pPr/>
              <a:t>‹#›</a:t>
            </a:fld>
            <a:endParaRPr kumimoji="0"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10/3/2023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10/3/2023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10/3/2023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CB97365-EBCA-4027-87D5-99FC1D4DF0BB}" type="datetimeFigureOut">
              <a:rPr lang="en-US" smtClean="0"/>
              <a:pPr/>
              <a:t>10/3/2023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7924800" y="6416675"/>
            <a:ext cx="762000" cy="365125"/>
          </a:xfrm>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CB97365-EBCA-4027-87D5-99FC1D4DF0BB}" type="datetimeFigureOut">
              <a:rPr lang="en-US" smtClean="0"/>
              <a:pPr/>
              <a:t>10/3/2023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CB97365-EBCA-4027-87D5-99FC1D4DF0BB}" type="datetimeFigureOut">
              <a:rPr lang="en-US" smtClean="0"/>
              <a:pPr/>
              <a:t>10/3/2023</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7CB97365-EBCA-4027-87D5-99FC1D4DF0BB}" type="datetimeFigureOut">
              <a:rPr lang="en-US" smtClean="0"/>
              <a:pPr/>
              <a:t>10/3/2023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B97365-EBCA-4027-87D5-99FC1D4DF0BB}" type="datetimeFigureOut">
              <a:rPr lang="en-US" smtClean="0"/>
              <a:pPr/>
              <a:t>10/3/2023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CB97365-EBCA-4027-87D5-99FC1D4DF0BB}" type="datetimeFigureOut">
              <a:rPr lang="en-US" smtClean="0"/>
              <a:pPr/>
              <a:t>10/3/2023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CB97365-EBCA-4027-87D5-99FC1D4DF0BB}" type="datetimeFigureOut">
              <a:rPr lang="en-US" smtClean="0"/>
              <a:pPr/>
              <a:t>10/3/2023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7CB97365-EBCA-4027-87D5-99FC1D4DF0BB}" type="datetimeFigureOut">
              <a:rPr lang="en-US" smtClean="0"/>
              <a:pPr/>
              <a:t>10/3/2023</a:t>
            </a:fld>
            <a:endParaRPr lang="en-US">
              <a:solidFill>
                <a:schemeClr val="tx1">
                  <a:shade val="50000"/>
                </a:schemeClr>
              </a:solidFill>
            </a:endParaRPr>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kumimoji="0" lang="en-US">
              <a:solidFill>
                <a:schemeClr val="tx1">
                  <a:shade val="50000"/>
                </a:schemeClr>
              </a:solidFill>
            </a:endParaRPr>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9E29E33-B620-47F9-BB04-8846C2A5AFCC}" type="slidenum">
              <a:rPr kumimoji="0" lang="en-US" smtClean="0"/>
              <a:pPr/>
              <a:t>‹#›</a:t>
            </a:fld>
            <a:endParaRPr kumimoji="0" lang="en-US" dirty="0">
              <a:solidFill>
                <a:schemeClr val="tx1">
                  <a:shade val="50000"/>
                </a:schemeClr>
              </a:solidFill>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4.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17.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143000"/>
            <a:ext cx="8229600" cy="762000"/>
          </a:xfrm>
        </p:spPr>
        <p:style>
          <a:lnRef idx="0">
            <a:schemeClr val="accent3"/>
          </a:lnRef>
          <a:fillRef idx="3">
            <a:schemeClr val="accent3"/>
          </a:fillRef>
          <a:effectRef idx="3">
            <a:schemeClr val="accent3"/>
          </a:effectRef>
          <a:fontRef idx="minor">
            <a:schemeClr val="lt1"/>
          </a:fontRef>
        </p:style>
        <p:txBody>
          <a:bodyPr>
            <a:normAutofit/>
          </a:bodyPr>
          <a:lstStyle/>
          <a:p>
            <a:r>
              <a:rPr lang="en-US" sz="4400" dirty="0">
                <a:solidFill>
                  <a:srgbClr val="002060"/>
                </a:solidFill>
                <a:latin typeface="Times New Roman" pitchFamily="18" charset="0"/>
                <a:cs typeface="Times New Roman" pitchFamily="18" charset="0"/>
              </a:rPr>
              <a:t>MOBILE RECHARGE PORTAL </a:t>
            </a:r>
          </a:p>
        </p:txBody>
      </p:sp>
      <p:sp>
        <p:nvSpPr>
          <p:cNvPr id="3" name="Subtitle 2"/>
          <p:cNvSpPr>
            <a:spLocks noGrp="1"/>
          </p:cNvSpPr>
          <p:nvPr>
            <p:ph type="subTitle" idx="1"/>
          </p:nvPr>
        </p:nvSpPr>
        <p:spPr>
          <a:xfrm>
            <a:off x="685800" y="2514600"/>
            <a:ext cx="3352800" cy="3886200"/>
          </a:xfrm>
        </p:spPr>
        <p:txBody>
          <a:bodyPr>
            <a:normAutofit fontScale="77500" lnSpcReduction="20000"/>
          </a:bodyPr>
          <a:lstStyle/>
          <a:p>
            <a:pPr algn="l">
              <a:lnSpc>
                <a:spcPct val="170000"/>
              </a:lnSpc>
            </a:pPr>
            <a:r>
              <a:rPr lang="en-US" sz="2300" b="1" dirty="0">
                <a:solidFill>
                  <a:schemeClr val="tx1">
                    <a:lumMod val="95000"/>
                  </a:schemeClr>
                </a:solidFill>
                <a:effectLst>
                  <a:outerShdw blurRad="38100" dist="38100" dir="2700000" algn="tl">
                    <a:srgbClr val="000000">
                      <a:alpha val="43137"/>
                    </a:srgbClr>
                  </a:outerShdw>
                </a:effectLst>
                <a:latin typeface="Times New Roman" pitchFamily="18" charset="0"/>
                <a:cs typeface="Times New Roman" pitchFamily="18" charset="0"/>
              </a:rPr>
              <a:t>Team Members:</a:t>
            </a:r>
          </a:p>
          <a:p>
            <a:pPr algn="l">
              <a:lnSpc>
                <a:spcPct val="170000"/>
              </a:lnSpc>
              <a:buFont typeface="Wingdings" pitchFamily="2" charset="2"/>
              <a:buChar char="Ø"/>
            </a:pPr>
            <a:r>
              <a:rPr lang="en-US" sz="2300" b="1" dirty="0">
                <a:solidFill>
                  <a:schemeClr val="tx1">
                    <a:lumMod val="95000"/>
                  </a:schemeClr>
                </a:solidFill>
                <a:effectLst>
                  <a:outerShdw blurRad="38100" dist="38100" dir="2700000" algn="tl">
                    <a:srgbClr val="000000">
                      <a:alpha val="43137"/>
                    </a:srgbClr>
                  </a:outerShdw>
                </a:effectLst>
                <a:latin typeface="Times New Roman" pitchFamily="18" charset="0"/>
                <a:cs typeface="Times New Roman" pitchFamily="18" charset="0"/>
              </a:rPr>
              <a:t> Pavani Peddi(TL)</a:t>
            </a:r>
          </a:p>
          <a:p>
            <a:pPr algn="l">
              <a:lnSpc>
                <a:spcPct val="170000"/>
              </a:lnSpc>
              <a:buFont typeface="Wingdings" pitchFamily="2" charset="2"/>
              <a:buChar char="Ø"/>
            </a:pPr>
            <a:r>
              <a:rPr lang="en-US" sz="2300" b="1" dirty="0">
                <a:solidFill>
                  <a:schemeClr val="tx1">
                    <a:lumMod val="95000"/>
                  </a:schemeClr>
                </a:solidFill>
                <a:effectLst>
                  <a:outerShdw blurRad="38100" dist="38100" dir="2700000" algn="tl">
                    <a:srgbClr val="000000">
                      <a:alpha val="43137"/>
                    </a:srgbClr>
                  </a:outerShdw>
                </a:effectLst>
                <a:latin typeface="Times New Roman" pitchFamily="18" charset="0"/>
                <a:cs typeface="Times New Roman" pitchFamily="18" charset="0"/>
              </a:rPr>
              <a:t> Mohammad  Asma</a:t>
            </a:r>
          </a:p>
          <a:p>
            <a:pPr algn="l">
              <a:lnSpc>
                <a:spcPct val="170000"/>
              </a:lnSpc>
              <a:buFont typeface="Wingdings" pitchFamily="2" charset="2"/>
              <a:buChar char="Ø"/>
            </a:pPr>
            <a:r>
              <a:rPr lang="en-US" sz="2300" b="1" dirty="0">
                <a:solidFill>
                  <a:schemeClr val="tx1">
                    <a:lumMod val="95000"/>
                  </a:schemeClr>
                </a:solidFill>
                <a:effectLst>
                  <a:outerShdw blurRad="38100" dist="38100" dir="2700000" algn="tl">
                    <a:srgbClr val="000000">
                      <a:alpha val="43137"/>
                    </a:srgbClr>
                  </a:outerShdw>
                </a:effectLst>
                <a:latin typeface="Times New Roman" pitchFamily="18" charset="0"/>
                <a:cs typeface="Times New Roman" pitchFamily="18" charset="0"/>
              </a:rPr>
              <a:t> Shaik  Muntaaz</a:t>
            </a:r>
          </a:p>
          <a:p>
            <a:pPr algn="l">
              <a:lnSpc>
                <a:spcPct val="170000"/>
              </a:lnSpc>
              <a:buFont typeface="Wingdings" pitchFamily="2" charset="2"/>
              <a:buChar char="Ø"/>
            </a:pPr>
            <a:r>
              <a:rPr lang="en-US" sz="2300" b="1" dirty="0">
                <a:solidFill>
                  <a:schemeClr val="tx1">
                    <a:lumMod val="95000"/>
                  </a:schemeClr>
                </a:solidFill>
                <a:effectLst>
                  <a:outerShdw blurRad="38100" dist="38100" dir="2700000" algn="tl">
                    <a:srgbClr val="000000">
                      <a:alpha val="43137"/>
                    </a:srgbClr>
                  </a:outerShdw>
                </a:effectLst>
                <a:latin typeface="Times New Roman" pitchFamily="18" charset="0"/>
                <a:cs typeface="Times New Roman" pitchFamily="18" charset="0"/>
              </a:rPr>
              <a:t> Rajeshwari  Gannevaram</a:t>
            </a:r>
          </a:p>
          <a:p>
            <a:pPr algn="l">
              <a:lnSpc>
                <a:spcPct val="170000"/>
              </a:lnSpc>
              <a:buFont typeface="Wingdings" pitchFamily="2" charset="2"/>
              <a:buChar char="Ø"/>
            </a:pPr>
            <a:r>
              <a:rPr lang="en-US" sz="2300" b="1" dirty="0">
                <a:solidFill>
                  <a:schemeClr val="tx1">
                    <a:lumMod val="95000"/>
                  </a:schemeClr>
                </a:solidFill>
                <a:effectLst>
                  <a:outerShdw blurRad="38100" dist="38100" dir="2700000" algn="tl">
                    <a:srgbClr val="000000">
                      <a:alpha val="43137"/>
                    </a:srgbClr>
                  </a:outerShdw>
                </a:effectLst>
                <a:latin typeface="Times New Roman" pitchFamily="18" charset="0"/>
                <a:cs typeface="Times New Roman" pitchFamily="18" charset="0"/>
              </a:rPr>
              <a:t> Navya Sanga</a:t>
            </a:r>
          </a:p>
          <a:p>
            <a:pPr algn="l">
              <a:lnSpc>
                <a:spcPct val="170000"/>
              </a:lnSpc>
            </a:pPr>
            <a:r>
              <a:rPr lang="en-US" sz="2300" b="1" dirty="0">
                <a:solidFill>
                  <a:schemeClr val="tx1">
                    <a:lumMod val="95000"/>
                  </a:schemeClr>
                </a:solidFill>
                <a:effectLst>
                  <a:outerShdw blurRad="38100" dist="38100" dir="2700000" algn="tl">
                    <a:srgbClr val="000000">
                      <a:alpha val="43137"/>
                    </a:srgbClr>
                  </a:outerShdw>
                </a:effectLst>
                <a:latin typeface="Times New Roman" pitchFamily="18" charset="0"/>
                <a:cs typeface="Times New Roman" pitchFamily="18" charset="0"/>
              </a:rPr>
              <a:t>Presented by:</a:t>
            </a:r>
          </a:p>
          <a:p>
            <a:pPr algn="l">
              <a:lnSpc>
                <a:spcPct val="170000"/>
              </a:lnSpc>
            </a:pPr>
            <a:r>
              <a:rPr lang="en-US" sz="2300" b="1" dirty="0">
                <a:solidFill>
                  <a:schemeClr val="tx1">
                    <a:lumMod val="95000"/>
                  </a:schemeClr>
                </a:solidFill>
                <a:effectLst>
                  <a:outerShdw blurRad="38100" dist="38100" dir="2700000" algn="tl">
                    <a:srgbClr val="000000">
                      <a:alpha val="43137"/>
                    </a:srgbClr>
                  </a:outerShdw>
                </a:effectLst>
                <a:latin typeface="Times New Roman" pitchFamily="18" charset="0"/>
                <a:cs typeface="Times New Roman" pitchFamily="18" charset="0"/>
              </a:rPr>
              <a:t>   Pavani Peddi</a:t>
            </a:r>
          </a:p>
          <a:p>
            <a:pPr algn="l"/>
            <a:endParaRPr lang="en-US" dirty="0">
              <a:solidFill>
                <a:schemeClr val="tx1">
                  <a:lumMod val="95000"/>
                </a:schemeClr>
              </a:solidFill>
            </a:endParaRPr>
          </a:p>
        </p:txBody>
      </p:sp>
      <p:sp>
        <p:nvSpPr>
          <p:cNvPr id="5122" name="AutoShape 2" descr="Cognizant Logo and symbol, meaning, history, 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362" name="Picture 2" descr="Port to Airtel Network in 5 Easy Steps with Top 10 Benefits | selectra.in"/>
          <p:cNvPicPr>
            <a:picLocks noChangeAspect="1" noChangeArrowheads="1"/>
          </p:cNvPicPr>
          <p:nvPr/>
        </p:nvPicPr>
        <p:blipFill>
          <a:blip r:embed="rId2">
            <a:lum/>
          </a:blip>
          <a:srcRect/>
          <a:stretch>
            <a:fillRect/>
          </a:stretch>
        </p:blipFill>
        <p:spPr bwMode="auto">
          <a:xfrm>
            <a:off x="4419600" y="2514600"/>
            <a:ext cx="4152899" cy="3114676"/>
          </a:xfrm>
          <a:prstGeom prst="roundRect">
            <a:avLst>
              <a:gd name="adj" fmla="val 8594"/>
            </a:avLst>
          </a:prstGeom>
          <a:solidFill>
            <a:srgbClr val="FFFFFF">
              <a:shade val="85000"/>
            </a:srgbClr>
          </a:solidFill>
          <a:ln>
            <a:noFill/>
          </a:ln>
          <a:effectLst>
            <a:reflection blurRad="6350" stA="50000" endA="300" endPos="90000" dist="50800" dir="5400000" sy="-100000" algn="bl" rotWithShape="0"/>
          </a:effectLst>
        </p:spPr>
      </p:pic>
      <p:pic>
        <p:nvPicPr>
          <p:cNvPr id="7" name="Picture 6" descr="Centum_Foundation_logo-removebg-preview.png"/>
          <p:cNvPicPr>
            <a:picLocks noChangeAspect="1"/>
          </p:cNvPicPr>
          <p:nvPr/>
        </p:nvPicPr>
        <p:blipFill>
          <a:blip r:embed="rId3" cstate="print"/>
          <a:stretch>
            <a:fillRect/>
          </a:stretch>
        </p:blipFill>
        <p:spPr>
          <a:xfrm>
            <a:off x="7467600" y="-103909"/>
            <a:ext cx="1447800" cy="789709"/>
          </a:xfrm>
          <a:prstGeom prst="rect">
            <a:avLst/>
          </a:prstGeom>
        </p:spPr>
      </p:pic>
      <p:sp>
        <p:nvSpPr>
          <p:cNvPr id="8" name="TextBox 7"/>
          <p:cNvSpPr txBox="1"/>
          <p:nvPr/>
        </p:nvSpPr>
        <p:spPr>
          <a:xfrm>
            <a:off x="6400800" y="152400"/>
            <a:ext cx="1261884" cy="507831"/>
          </a:xfrm>
          <a:prstGeom prst="rect">
            <a:avLst/>
          </a:prstGeom>
          <a:noFill/>
        </p:spPr>
        <p:txBody>
          <a:bodyPr wrap="square" rtlCol="0">
            <a:spAutoFit/>
          </a:bodyPr>
          <a:lstStyle/>
          <a:p>
            <a:r>
              <a:rPr lang="en-US" sz="900" dirty="0">
                <a:effectLst>
                  <a:outerShdw blurRad="38100" dist="38100" dir="2700000" algn="tl">
                    <a:srgbClr val="000000">
                      <a:alpha val="43137"/>
                    </a:srgbClr>
                  </a:outerShdw>
                </a:effectLst>
                <a:latin typeface="Arial Black" pitchFamily="34" charset="0"/>
              </a:rPr>
              <a:t>Creating Values |</a:t>
            </a:r>
          </a:p>
          <a:p>
            <a:r>
              <a:rPr lang="en-US" sz="900" dirty="0">
                <a:effectLst>
                  <a:outerShdw blurRad="38100" dist="38100" dir="2700000" algn="tl">
                    <a:srgbClr val="000000">
                      <a:alpha val="43137"/>
                    </a:srgbClr>
                  </a:outerShdw>
                </a:effectLst>
                <a:latin typeface="Arial Black" pitchFamily="34" charset="0"/>
              </a:rPr>
              <a:t>Impacting Lives |</a:t>
            </a:r>
            <a:br>
              <a:rPr lang="en-US" sz="900" dirty="0">
                <a:effectLst>
                  <a:outerShdw blurRad="38100" dist="38100" dir="2700000" algn="tl">
                    <a:srgbClr val="000000">
                      <a:alpha val="43137"/>
                    </a:srgbClr>
                  </a:outerShdw>
                </a:effectLst>
                <a:latin typeface="Arial Black" pitchFamily="34" charset="0"/>
              </a:rPr>
            </a:br>
            <a:endParaRPr lang="en-US" sz="900" dirty="0">
              <a:effectLst>
                <a:outerShdw blurRad="38100" dist="38100" dir="2700000" algn="tl">
                  <a:srgbClr val="000000">
                    <a:alpha val="43137"/>
                  </a:srgbClr>
                </a:outerShdw>
              </a:effectLst>
              <a:latin typeface="Arial Black" pitchFamily="34" charset="0"/>
            </a:endParaRPr>
          </a:p>
        </p:txBody>
      </p:sp>
      <p:pic>
        <p:nvPicPr>
          <p:cNvPr id="9" name="Picture 8" descr="Cognizant_Logo-removebg-preview.png"/>
          <p:cNvPicPr>
            <a:picLocks noChangeAspect="1"/>
          </p:cNvPicPr>
          <p:nvPr/>
        </p:nvPicPr>
        <p:blipFill>
          <a:blip r:embed="rId4"/>
          <a:stretch>
            <a:fillRect/>
          </a:stretch>
        </p:blipFill>
        <p:spPr>
          <a:xfrm>
            <a:off x="152400" y="-152400"/>
            <a:ext cx="1905000" cy="762000"/>
          </a:xfrm>
          <a:prstGeom prst="rect">
            <a:avLst/>
          </a:prstGeom>
        </p:spPr>
      </p:pic>
    </p:spTree>
  </p:cSld>
  <p:clrMapOvr>
    <a:masterClrMapping/>
  </p:clrMapOvr>
  <p:transition>
    <p:newsfla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3F46194-2706-49F3-F9BA-525EF7D3F6F1}"/>
              </a:ext>
            </a:extLst>
          </p:cNvPr>
          <p:cNvPicPr>
            <a:picLocks noChangeAspect="1"/>
          </p:cNvPicPr>
          <p:nvPr/>
        </p:nvPicPr>
        <p:blipFill>
          <a:blip r:embed="rId2"/>
          <a:stretch>
            <a:fillRect/>
          </a:stretch>
        </p:blipFill>
        <p:spPr>
          <a:xfrm>
            <a:off x="1295400" y="1447800"/>
            <a:ext cx="6791325" cy="5334000"/>
          </a:xfrm>
          <a:prstGeom prst="rect">
            <a:avLst/>
          </a:prstGeom>
        </p:spPr>
      </p:pic>
      <p:sp>
        <p:nvSpPr>
          <p:cNvPr id="3" name="TextBox 2">
            <a:extLst>
              <a:ext uri="{FF2B5EF4-FFF2-40B4-BE49-F238E27FC236}">
                <a16:creationId xmlns:a16="http://schemas.microsoft.com/office/drawing/2014/main" id="{2663DA81-5F3A-3765-CF2F-AA547F89D4C4}"/>
              </a:ext>
            </a:extLst>
          </p:cNvPr>
          <p:cNvSpPr txBox="1"/>
          <p:nvPr/>
        </p:nvSpPr>
        <p:spPr>
          <a:xfrm>
            <a:off x="347662" y="609600"/>
            <a:ext cx="8686800" cy="70788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4000" b="1" dirty="0">
                <a:latin typeface="Times New Roman" pitchFamily="18" charset="0"/>
                <a:cs typeface="Times New Roman" pitchFamily="18" charset="0"/>
              </a:rPr>
              <a:t>Project : Class Diagram</a:t>
            </a:r>
          </a:p>
        </p:txBody>
      </p:sp>
      <p:pic>
        <p:nvPicPr>
          <p:cNvPr id="4" name="Picture 3" descr="Cognizant_Logo-removebg-preview.png">
            <a:extLst>
              <a:ext uri="{FF2B5EF4-FFF2-40B4-BE49-F238E27FC236}">
                <a16:creationId xmlns:a16="http://schemas.microsoft.com/office/drawing/2014/main" id="{D64232E9-7ECA-B7BC-60DE-70D45F18811E}"/>
              </a:ext>
            </a:extLst>
          </p:cNvPr>
          <p:cNvPicPr>
            <a:picLocks noChangeAspect="1"/>
          </p:cNvPicPr>
          <p:nvPr/>
        </p:nvPicPr>
        <p:blipFill>
          <a:blip r:embed="rId3"/>
          <a:stretch>
            <a:fillRect/>
          </a:stretch>
        </p:blipFill>
        <p:spPr>
          <a:xfrm>
            <a:off x="152400" y="-152400"/>
            <a:ext cx="1905000" cy="762000"/>
          </a:xfrm>
          <a:prstGeom prst="rect">
            <a:avLst/>
          </a:prstGeom>
        </p:spPr>
      </p:pic>
      <p:pic>
        <p:nvPicPr>
          <p:cNvPr id="5" name="Picture 4" descr="Centum_Foundation_logo-removebg-preview.png">
            <a:extLst>
              <a:ext uri="{FF2B5EF4-FFF2-40B4-BE49-F238E27FC236}">
                <a16:creationId xmlns:a16="http://schemas.microsoft.com/office/drawing/2014/main" id="{E8CC86B8-B277-ECDF-EA95-0CB142B0CE82}"/>
              </a:ext>
            </a:extLst>
          </p:cNvPr>
          <p:cNvPicPr>
            <a:picLocks noChangeAspect="1"/>
          </p:cNvPicPr>
          <p:nvPr/>
        </p:nvPicPr>
        <p:blipFill>
          <a:blip r:embed="rId4" cstate="print"/>
          <a:stretch>
            <a:fillRect/>
          </a:stretch>
        </p:blipFill>
        <p:spPr>
          <a:xfrm>
            <a:off x="7439025" y="-152400"/>
            <a:ext cx="1295400" cy="789709"/>
          </a:xfrm>
          <a:prstGeom prst="rect">
            <a:avLst/>
          </a:prstGeom>
        </p:spPr>
      </p:pic>
      <p:sp>
        <p:nvSpPr>
          <p:cNvPr id="6" name="Rectangle 5">
            <a:extLst>
              <a:ext uri="{FF2B5EF4-FFF2-40B4-BE49-F238E27FC236}">
                <a16:creationId xmlns:a16="http://schemas.microsoft.com/office/drawing/2014/main" id="{D43BFB67-65FF-8384-D5B9-38CFB45C69D5}"/>
              </a:ext>
            </a:extLst>
          </p:cNvPr>
          <p:cNvSpPr/>
          <p:nvPr/>
        </p:nvSpPr>
        <p:spPr>
          <a:xfrm>
            <a:off x="6324600" y="56135"/>
            <a:ext cx="1295400" cy="646331"/>
          </a:xfrm>
          <a:prstGeom prst="rect">
            <a:avLst/>
          </a:prstGeom>
        </p:spPr>
        <p:txBody>
          <a:bodyPr wrap="square">
            <a:spAutoFit/>
          </a:bodyPr>
          <a:lstStyle/>
          <a:p>
            <a:r>
              <a:rPr lang="en-US" sz="900" b="1" dirty="0">
                <a:effectLst>
                  <a:outerShdw blurRad="38100" dist="38100" dir="2700000" algn="tl">
                    <a:srgbClr val="000000">
                      <a:alpha val="43137"/>
                    </a:srgbClr>
                  </a:outerShdw>
                </a:effectLst>
                <a:latin typeface="Arial Black" pitchFamily="34" charset="0"/>
                <a:cs typeface="Times New Roman" pitchFamily="18" charset="0"/>
              </a:rPr>
              <a:t>Creating Values |</a:t>
            </a:r>
          </a:p>
          <a:p>
            <a:r>
              <a:rPr lang="en-US" sz="900" b="1" dirty="0">
                <a:effectLst>
                  <a:outerShdw blurRad="38100" dist="38100" dir="2700000" algn="tl">
                    <a:srgbClr val="000000">
                      <a:alpha val="43137"/>
                    </a:srgbClr>
                  </a:outerShdw>
                </a:effectLst>
                <a:latin typeface="Arial Black" pitchFamily="34" charset="0"/>
                <a:cs typeface="Times New Roman" pitchFamily="18" charset="0"/>
              </a:rPr>
              <a:t>Impacting Lives |</a:t>
            </a:r>
            <a:br>
              <a:rPr lang="en-US" b="1" dirty="0">
                <a:effectLst>
                  <a:outerShdw blurRad="38100" dist="38100" dir="2700000" algn="tl">
                    <a:srgbClr val="000000">
                      <a:alpha val="43137"/>
                    </a:srgbClr>
                  </a:outerShdw>
                </a:effectLst>
                <a:latin typeface="Arial Black" pitchFamily="34" charset="0"/>
              </a:rPr>
            </a:br>
            <a:endParaRPr lang="en-US" b="1" dirty="0">
              <a:effectLst>
                <a:outerShdw blurRad="38100" dist="38100" dir="2700000" algn="tl">
                  <a:srgbClr val="000000">
                    <a:alpha val="43137"/>
                  </a:srgbClr>
                </a:outerShdw>
              </a:effectLst>
              <a:latin typeface="Arial Black" pitchFamily="34" charset="0"/>
            </a:endParaRPr>
          </a:p>
        </p:txBody>
      </p:sp>
    </p:spTree>
    <p:extLst>
      <p:ext uri="{BB962C8B-B14F-4D97-AF65-F5344CB8AC3E}">
        <p14:creationId xmlns:p14="http://schemas.microsoft.com/office/powerpoint/2010/main" val="4270500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0"/>
            <a:ext cx="8001000" cy="533400"/>
          </a:xfrm>
        </p:spPr>
        <p:style>
          <a:lnRef idx="1">
            <a:schemeClr val="accent2"/>
          </a:lnRef>
          <a:fillRef idx="2">
            <a:schemeClr val="accent2"/>
          </a:fillRef>
          <a:effectRef idx="1">
            <a:schemeClr val="accent2"/>
          </a:effectRef>
          <a:fontRef idx="minor">
            <a:schemeClr val="dk1"/>
          </a:fontRef>
        </p:style>
        <p:txBody>
          <a:bodyPr>
            <a:noAutofit/>
          </a:bodyPr>
          <a:lstStyle/>
          <a:p>
            <a:r>
              <a:rPr lang="en-US" sz="3200" dirty="0">
                <a:solidFill>
                  <a:schemeClr val="accent6">
                    <a:lumMod val="50000"/>
                  </a:schemeClr>
                </a:solidFill>
                <a:latin typeface="Times New Roman" pitchFamily="18" charset="0"/>
                <a:cs typeface="Times New Roman" pitchFamily="18" charset="0"/>
              </a:rPr>
              <a:t>Project: Future scope </a:t>
            </a:r>
          </a:p>
        </p:txBody>
      </p:sp>
      <p:sp>
        <p:nvSpPr>
          <p:cNvPr id="3" name="Subtitle 2"/>
          <p:cNvSpPr>
            <a:spLocks noGrp="1"/>
          </p:cNvSpPr>
          <p:nvPr>
            <p:ph type="subTitle" idx="1"/>
          </p:nvPr>
        </p:nvSpPr>
        <p:spPr>
          <a:xfrm>
            <a:off x="304800" y="1676400"/>
            <a:ext cx="8458200" cy="3276600"/>
          </a:xfrm>
        </p:spPr>
        <p:txBody>
          <a:bodyPr>
            <a:noAutofit/>
          </a:bodyPr>
          <a:lstStyle/>
          <a:p>
            <a:pPr algn="just">
              <a:lnSpc>
                <a:spcPct val="150000"/>
              </a:lnSpc>
              <a:buFont typeface="Wingdings" pitchFamily="2" charset="2"/>
              <a:buChar char="q"/>
            </a:pPr>
            <a:r>
              <a:rPr lang="en-US" sz="2400" dirty="0">
                <a:latin typeface="Times New Roman" pitchFamily="18" charset="0"/>
                <a:cs typeface="Times New Roman" pitchFamily="18" charset="0"/>
              </a:rPr>
              <a:t>Allow customers to edit their profile details and change their password.</a:t>
            </a:r>
          </a:p>
          <a:p>
            <a:pPr algn="just">
              <a:lnSpc>
                <a:spcPct val="150000"/>
              </a:lnSpc>
              <a:buFont typeface="Wingdings" pitchFamily="2" charset="2"/>
              <a:buChar char="q"/>
            </a:pPr>
            <a:r>
              <a:rPr lang="en-US" sz="2400" dirty="0">
                <a:latin typeface="Times New Roman" pitchFamily="18" charset="0"/>
                <a:cs typeface="Times New Roman" pitchFamily="18" charset="0"/>
              </a:rPr>
              <a:t>Provide a third party security system during transaction.</a:t>
            </a:r>
          </a:p>
          <a:p>
            <a:pPr algn="just">
              <a:lnSpc>
                <a:spcPct val="150000"/>
              </a:lnSpc>
              <a:buFont typeface="Wingdings" pitchFamily="2" charset="2"/>
              <a:buChar char="q"/>
            </a:pPr>
            <a:r>
              <a:rPr lang="en-US" sz="2400" dirty="0">
                <a:latin typeface="Times New Roman" pitchFamily="18" charset="0"/>
                <a:cs typeface="Times New Roman" pitchFamily="18" charset="0"/>
              </a:rPr>
              <a:t> SMS notification  after  successful  recharge.</a:t>
            </a:r>
          </a:p>
          <a:p>
            <a:pPr algn="just">
              <a:lnSpc>
                <a:spcPct val="150000"/>
              </a:lnSpc>
              <a:buFont typeface="Wingdings" pitchFamily="2" charset="2"/>
              <a:buChar char="q"/>
            </a:pPr>
            <a:r>
              <a:rPr lang="en-US" sz="2400" dirty="0">
                <a:latin typeface="Times New Roman" pitchFamily="18" charset="0"/>
                <a:cs typeface="Times New Roman" pitchFamily="18" charset="0"/>
              </a:rPr>
              <a:t>Encrypted Webpage  to  ensure  customer  privacy</a:t>
            </a:r>
          </a:p>
          <a:p>
            <a:pPr algn="just">
              <a:lnSpc>
                <a:spcPct val="150000"/>
              </a:lnSpc>
              <a:buFont typeface="Wingdings" pitchFamily="2" charset="2"/>
              <a:buChar char="q"/>
            </a:pPr>
            <a:r>
              <a:rPr lang="en-US" sz="2400" dirty="0">
                <a:latin typeface="Times New Roman" pitchFamily="18" charset="0"/>
                <a:cs typeface="Times New Roman" pitchFamily="18" charset="0"/>
              </a:rPr>
              <a:t>And transaction security.</a:t>
            </a:r>
          </a:p>
          <a:p>
            <a:pPr algn="just">
              <a:lnSpc>
                <a:spcPct val="150000"/>
              </a:lnSpc>
              <a:buFont typeface="Wingdings" pitchFamily="2" charset="2"/>
              <a:buChar char="q"/>
            </a:pPr>
            <a:r>
              <a:rPr lang="en-US" sz="2400" dirty="0">
                <a:latin typeface="Times New Roman" pitchFamily="18" charset="0"/>
                <a:cs typeface="Times New Roman" pitchFamily="18" charset="0"/>
              </a:rPr>
              <a:t>More User friendly interface also for small screen devices.</a:t>
            </a:r>
          </a:p>
        </p:txBody>
      </p:sp>
      <p:pic>
        <p:nvPicPr>
          <p:cNvPr id="5" name="Picture 4" descr="Centum_Foundation_logo-removebg-preview.png"/>
          <p:cNvPicPr>
            <a:picLocks noChangeAspect="1"/>
          </p:cNvPicPr>
          <p:nvPr/>
        </p:nvPicPr>
        <p:blipFill>
          <a:blip r:embed="rId2" cstate="print"/>
          <a:stretch>
            <a:fillRect/>
          </a:stretch>
        </p:blipFill>
        <p:spPr>
          <a:xfrm>
            <a:off x="7467600" y="-103909"/>
            <a:ext cx="1447800" cy="789709"/>
          </a:xfrm>
          <a:prstGeom prst="rect">
            <a:avLst/>
          </a:prstGeom>
        </p:spPr>
      </p:pic>
      <p:sp>
        <p:nvSpPr>
          <p:cNvPr id="6" name="TextBox 5"/>
          <p:cNvSpPr txBox="1"/>
          <p:nvPr/>
        </p:nvSpPr>
        <p:spPr>
          <a:xfrm>
            <a:off x="6400800" y="152400"/>
            <a:ext cx="1261884" cy="507831"/>
          </a:xfrm>
          <a:prstGeom prst="rect">
            <a:avLst/>
          </a:prstGeom>
          <a:noFill/>
        </p:spPr>
        <p:txBody>
          <a:bodyPr wrap="square" rtlCol="0">
            <a:spAutoFit/>
          </a:bodyPr>
          <a:lstStyle/>
          <a:p>
            <a:r>
              <a:rPr lang="en-US" sz="900" dirty="0">
                <a:effectLst>
                  <a:outerShdw blurRad="38100" dist="38100" dir="2700000" algn="tl">
                    <a:srgbClr val="000000">
                      <a:alpha val="43137"/>
                    </a:srgbClr>
                  </a:outerShdw>
                </a:effectLst>
                <a:latin typeface="Arial Black" pitchFamily="34" charset="0"/>
              </a:rPr>
              <a:t>Creating Values |</a:t>
            </a:r>
          </a:p>
          <a:p>
            <a:r>
              <a:rPr lang="en-US" sz="900" dirty="0">
                <a:effectLst>
                  <a:outerShdw blurRad="38100" dist="38100" dir="2700000" algn="tl">
                    <a:srgbClr val="000000">
                      <a:alpha val="43137"/>
                    </a:srgbClr>
                  </a:outerShdw>
                </a:effectLst>
                <a:latin typeface="Arial Black" pitchFamily="34" charset="0"/>
              </a:rPr>
              <a:t>Impacting Lives |</a:t>
            </a:r>
            <a:br>
              <a:rPr lang="en-US" sz="900" dirty="0">
                <a:effectLst>
                  <a:outerShdw blurRad="38100" dist="38100" dir="2700000" algn="tl">
                    <a:srgbClr val="000000">
                      <a:alpha val="43137"/>
                    </a:srgbClr>
                  </a:outerShdw>
                </a:effectLst>
                <a:latin typeface="Arial Black" pitchFamily="34" charset="0"/>
              </a:rPr>
            </a:br>
            <a:endParaRPr lang="en-US" sz="900" dirty="0">
              <a:effectLst>
                <a:outerShdw blurRad="38100" dist="38100" dir="2700000" algn="tl">
                  <a:srgbClr val="000000">
                    <a:alpha val="43137"/>
                  </a:srgbClr>
                </a:outerShdw>
              </a:effectLst>
              <a:latin typeface="Arial Black" pitchFamily="34" charset="0"/>
            </a:endParaRPr>
          </a:p>
        </p:txBody>
      </p:sp>
      <p:pic>
        <p:nvPicPr>
          <p:cNvPr id="8" name="Picture 7" descr="Cognizant_Logo-removebg-preview.png"/>
          <p:cNvPicPr>
            <a:picLocks noChangeAspect="1"/>
          </p:cNvPicPr>
          <p:nvPr/>
        </p:nvPicPr>
        <p:blipFill>
          <a:blip r:embed="rId3"/>
          <a:stretch>
            <a:fillRect/>
          </a:stretch>
        </p:blipFill>
        <p:spPr>
          <a:xfrm>
            <a:off x="152400" y="-152400"/>
            <a:ext cx="1905000" cy="762000"/>
          </a:xfrm>
          <a:prstGeom prst="rect">
            <a:avLst/>
          </a:prstGeom>
        </p:spPr>
      </p:pic>
    </p:spTree>
  </p:cSld>
  <p:clrMapOvr>
    <a:masterClrMapping/>
  </p:clrMapOvr>
  <p:transition>
    <p:blinds/>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563562"/>
          </a:xfrm>
        </p:spPr>
        <p:style>
          <a:lnRef idx="1">
            <a:schemeClr val="accent1"/>
          </a:lnRef>
          <a:fillRef idx="2">
            <a:schemeClr val="accent1"/>
          </a:fillRef>
          <a:effectRef idx="1">
            <a:schemeClr val="accent1"/>
          </a:effectRef>
          <a:fontRef idx="minor">
            <a:schemeClr val="dk1"/>
          </a:fontRef>
        </p:style>
        <p:txBody>
          <a:bodyPr>
            <a:noAutofit/>
          </a:bodyPr>
          <a:lstStyle/>
          <a:p>
            <a:r>
              <a:rPr lang="en-US" sz="3600" dirty="0">
                <a:solidFill>
                  <a:schemeClr val="accent6">
                    <a:lumMod val="50000"/>
                  </a:schemeClr>
                </a:solidFill>
                <a:latin typeface="Times New Roman" pitchFamily="18" charset="0"/>
                <a:cs typeface="Times New Roman" pitchFamily="18" charset="0"/>
              </a:rPr>
              <a:t>Project: Conclusion</a:t>
            </a:r>
            <a:endParaRPr lang="en-US" sz="3600" dirty="0"/>
          </a:p>
        </p:txBody>
      </p:sp>
      <p:sp>
        <p:nvSpPr>
          <p:cNvPr id="3" name="TextBox 2"/>
          <p:cNvSpPr txBox="1"/>
          <p:nvPr/>
        </p:nvSpPr>
        <p:spPr>
          <a:xfrm>
            <a:off x="990600" y="1905000"/>
            <a:ext cx="7010400" cy="3970318"/>
          </a:xfrm>
          <a:prstGeom prst="rect">
            <a:avLst/>
          </a:prstGeom>
          <a:noFill/>
        </p:spPr>
        <p:txBody>
          <a:bodyPr wrap="square" rtlCol="0">
            <a:spAutoFit/>
          </a:bodyPr>
          <a:lstStyle/>
          <a:p>
            <a:pPr algn="just">
              <a:lnSpc>
                <a:spcPct val="150000"/>
              </a:lnSpc>
              <a:buFont typeface="Wingdings" pitchFamily="2" charset="2"/>
              <a:buChar char="q"/>
            </a:pPr>
            <a:r>
              <a:rPr lang="en-US" sz="2400" dirty="0">
                <a:latin typeface="Times New Roman" pitchFamily="18" charset="0"/>
                <a:cs typeface="Times New Roman" pitchFamily="18" charset="0"/>
              </a:rPr>
              <a:t>This project has been developed successfully and the performance of the system has been found satisfactory.</a:t>
            </a:r>
          </a:p>
          <a:p>
            <a:pPr algn="just">
              <a:lnSpc>
                <a:spcPct val="150000"/>
              </a:lnSpc>
              <a:buFont typeface="Wingdings" pitchFamily="2" charset="2"/>
              <a:buChar char="q"/>
            </a:pPr>
            <a:r>
              <a:rPr lang="en-US" sz="2400" dirty="0">
                <a:latin typeface="Times New Roman" pitchFamily="18" charset="0"/>
                <a:cs typeface="Times New Roman" pitchFamily="18" charset="0"/>
              </a:rPr>
              <a:t> Use of this interface helps customer having immediate information about recharge tariff and do recharge without wasting their precious time.</a:t>
            </a:r>
          </a:p>
          <a:p>
            <a:pPr algn="just">
              <a:lnSpc>
                <a:spcPct val="150000"/>
              </a:lnSpc>
              <a:buFont typeface="Wingdings" pitchFamily="2" charset="2"/>
              <a:buChar char="q"/>
            </a:pPr>
            <a:r>
              <a:rPr lang="en-US" sz="2400" dirty="0">
                <a:latin typeface="Times New Roman" pitchFamily="18" charset="0"/>
                <a:cs typeface="Times New Roman" pitchFamily="18" charset="0"/>
              </a:rPr>
              <a:t>User friendly interface also for the admin to add and delete tariff information</a:t>
            </a:r>
            <a:endParaRPr lang="en-US" sz="2400" dirty="0"/>
          </a:p>
        </p:txBody>
      </p:sp>
      <p:pic>
        <p:nvPicPr>
          <p:cNvPr id="4" name="Picture 3" descr="Cognizant_Logo-removebg-preview.png"/>
          <p:cNvPicPr>
            <a:picLocks noChangeAspect="1"/>
          </p:cNvPicPr>
          <p:nvPr/>
        </p:nvPicPr>
        <p:blipFill>
          <a:blip r:embed="rId2"/>
          <a:stretch>
            <a:fillRect/>
          </a:stretch>
        </p:blipFill>
        <p:spPr>
          <a:xfrm>
            <a:off x="152400" y="-152400"/>
            <a:ext cx="1905000" cy="762000"/>
          </a:xfrm>
          <a:prstGeom prst="rect">
            <a:avLst/>
          </a:prstGeom>
        </p:spPr>
      </p:pic>
      <p:pic>
        <p:nvPicPr>
          <p:cNvPr id="5" name="Picture 4" descr="Centum_Foundation_logo-removebg-preview.png"/>
          <p:cNvPicPr>
            <a:picLocks noChangeAspect="1"/>
          </p:cNvPicPr>
          <p:nvPr/>
        </p:nvPicPr>
        <p:blipFill>
          <a:blip r:embed="rId3" cstate="print"/>
          <a:stretch>
            <a:fillRect/>
          </a:stretch>
        </p:blipFill>
        <p:spPr>
          <a:xfrm>
            <a:off x="7467600" y="-76200"/>
            <a:ext cx="1447800" cy="789709"/>
          </a:xfrm>
          <a:prstGeom prst="rect">
            <a:avLst/>
          </a:prstGeom>
        </p:spPr>
      </p:pic>
      <p:sp>
        <p:nvSpPr>
          <p:cNvPr id="6" name="Rectangle 5"/>
          <p:cNvSpPr/>
          <p:nvPr/>
        </p:nvSpPr>
        <p:spPr>
          <a:xfrm>
            <a:off x="6324600" y="152400"/>
            <a:ext cx="1295400" cy="646331"/>
          </a:xfrm>
          <a:prstGeom prst="rect">
            <a:avLst/>
          </a:prstGeom>
        </p:spPr>
        <p:txBody>
          <a:bodyPr wrap="square">
            <a:spAutoFit/>
          </a:bodyPr>
          <a:lstStyle/>
          <a:p>
            <a:r>
              <a:rPr lang="en-US" sz="900" dirty="0">
                <a:effectLst>
                  <a:outerShdw blurRad="38100" dist="38100" dir="2700000" algn="tl">
                    <a:srgbClr val="000000">
                      <a:alpha val="43137"/>
                    </a:srgbClr>
                  </a:outerShdw>
                </a:effectLst>
                <a:latin typeface="Arial Black" pitchFamily="34" charset="0"/>
              </a:rPr>
              <a:t>Creating Values |</a:t>
            </a:r>
          </a:p>
          <a:p>
            <a:r>
              <a:rPr lang="en-US" sz="900" dirty="0">
                <a:effectLst>
                  <a:outerShdw blurRad="38100" dist="38100" dir="2700000" algn="tl">
                    <a:srgbClr val="000000">
                      <a:alpha val="43137"/>
                    </a:srgbClr>
                  </a:outerShdw>
                </a:effectLst>
                <a:latin typeface="Arial Black" pitchFamily="34" charset="0"/>
              </a:rPr>
              <a:t>Impacting Lives |</a:t>
            </a:r>
            <a:br>
              <a:rPr lang="en-US" dirty="0">
                <a:effectLst>
                  <a:outerShdw blurRad="38100" dist="38100" dir="2700000" algn="tl">
                    <a:srgbClr val="000000">
                      <a:alpha val="43137"/>
                    </a:srgbClr>
                  </a:outerShdw>
                </a:effectLst>
                <a:latin typeface="Arial Black" pitchFamily="34" charset="0"/>
              </a:rPr>
            </a:br>
            <a:r>
              <a:rPr lang="en-US" dirty="0">
                <a:effectLst>
                  <a:outerShdw blurRad="38100" dist="38100" dir="2700000" algn="tl">
                    <a:srgbClr val="000000">
                      <a:alpha val="43137"/>
                    </a:srgbClr>
                  </a:outerShdw>
                </a:effectLst>
                <a:latin typeface="Arial Black" pitchFamily="34" charset="0"/>
              </a:rPr>
              <a:t> </a:t>
            </a:r>
            <a:endParaRPr lang="en-US" dirty="0"/>
          </a:p>
        </p:txBody>
      </p:sp>
    </p:spTree>
  </p:cSld>
  <p:clrMapOvr>
    <a:masterClrMapping/>
  </p:clrMapOvr>
  <p:transition>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Thank You So Much Images – Browse 710 Stock Photos, Vectors ..."/>
          <p:cNvPicPr>
            <a:picLocks noChangeAspect="1" noChangeArrowheads="1"/>
          </p:cNvPicPr>
          <p:nvPr/>
        </p:nvPicPr>
        <p:blipFill>
          <a:blip r:embed="rId2"/>
          <a:srcRect/>
          <a:stretch>
            <a:fillRect/>
          </a:stretch>
        </p:blipFill>
        <p:spPr bwMode="auto">
          <a:xfrm>
            <a:off x="1828800" y="1600200"/>
            <a:ext cx="5467350" cy="3429001"/>
          </a:xfrm>
          <a:prstGeom prst="bevel">
            <a:avLst/>
          </a:prstGeom>
          <a:ln w="190500" cap="sq">
            <a:solidFill>
              <a:srgbClr val="C8C6BD"/>
            </a:solidFill>
            <a:prstDash val="solid"/>
            <a:miter lim="800000"/>
          </a:ln>
          <a:effectLst>
            <a:glow rad="139700">
              <a:schemeClr val="accent6">
                <a:satMod val="175000"/>
                <a:alpha val="40000"/>
              </a:schemeClr>
            </a:glow>
            <a:outerShdw blurRad="254000" algn="bl" rotWithShape="0">
              <a:srgbClr val="000000">
                <a:alpha val="43000"/>
              </a:srgbClr>
            </a:outerShdw>
            <a:reflection blurRad="6350" stA="50000" endA="295" endPos="92000" dist="101600" dir="5400000" sy="-100000" algn="bl" rotWithShape="0"/>
          </a:effectLst>
          <a:scene3d>
            <a:camera prst="perspectiveFront" fov="5400000"/>
            <a:lightRig rig="threePt" dir="t">
              <a:rot lat="0" lon="0" rev="2100000"/>
            </a:lightRig>
          </a:scene3d>
          <a:sp3d extrusionH="25400">
            <a:bevelT w="304800" h="152400" prst="hardEdge"/>
            <a:extrusionClr>
              <a:srgbClr val="000000"/>
            </a:extrusionClr>
          </a:sp3d>
        </p:spPr>
      </p:pic>
      <p:pic>
        <p:nvPicPr>
          <p:cNvPr id="4" name="Picture 3" descr="Centum_Foundation_logo-removebg-preview.png"/>
          <p:cNvPicPr>
            <a:picLocks noChangeAspect="1"/>
          </p:cNvPicPr>
          <p:nvPr/>
        </p:nvPicPr>
        <p:blipFill>
          <a:blip r:embed="rId3" cstate="print"/>
          <a:stretch>
            <a:fillRect/>
          </a:stretch>
        </p:blipFill>
        <p:spPr>
          <a:xfrm>
            <a:off x="7467600" y="-103909"/>
            <a:ext cx="1447800" cy="789709"/>
          </a:xfrm>
          <a:prstGeom prst="rect">
            <a:avLst/>
          </a:prstGeom>
        </p:spPr>
      </p:pic>
      <p:sp>
        <p:nvSpPr>
          <p:cNvPr id="6" name="TextBox 5"/>
          <p:cNvSpPr txBox="1"/>
          <p:nvPr/>
        </p:nvSpPr>
        <p:spPr>
          <a:xfrm>
            <a:off x="6400800" y="152400"/>
            <a:ext cx="1261884" cy="507831"/>
          </a:xfrm>
          <a:prstGeom prst="rect">
            <a:avLst/>
          </a:prstGeom>
          <a:noFill/>
        </p:spPr>
        <p:txBody>
          <a:bodyPr wrap="square" rtlCol="0">
            <a:spAutoFit/>
          </a:bodyPr>
          <a:lstStyle/>
          <a:p>
            <a:r>
              <a:rPr lang="en-US" sz="900" dirty="0">
                <a:effectLst>
                  <a:outerShdw blurRad="38100" dist="38100" dir="2700000" algn="tl">
                    <a:srgbClr val="000000">
                      <a:alpha val="43137"/>
                    </a:srgbClr>
                  </a:outerShdw>
                </a:effectLst>
                <a:latin typeface="Arial Black" pitchFamily="34" charset="0"/>
              </a:rPr>
              <a:t>Creating Values |</a:t>
            </a:r>
          </a:p>
          <a:p>
            <a:r>
              <a:rPr lang="en-US" sz="900" dirty="0">
                <a:effectLst>
                  <a:outerShdw blurRad="38100" dist="38100" dir="2700000" algn="tl">
                    <a:srgbClr val="000000">
                      <a:alpha val="43137"/>
                    </a:srgbClr>
                  </a:outerShdw>
                </a:effectLst>
                <a:latin typeface="Arial Black" pitchFamily="34" charset="0"/>
              </a:rPr>
              <a:t>Impacting Lives |</a:t>
            </a:r>
            <a:br>
              <a:rPr lang="en-US" sz="900" dirty="0">
                <a:effectLst>
                  <a:outerShdw blurRad="38100" dist="38100" dir="2700000" algn="tl">
                    <a:srgbClr val="000000">
                      <a:alpha val="43137"/>
                    </a:srgbClr>
                  </a:outerShdw>
                </a:effectLst>
                <a:latin typeface="Arial Black" pitchFamily="34" charset="0"/>
              </a:rPr>
            </a:br>
            <a:endParaRPr lang="en-US" sz="900" dirty="0">
              <a:effectLst>
                <a:outerShdw blurRad="38100" dist="38100" dir="2700000" algn="tl">
                  <a:srgbClr val="000000">
                    <a:alpha val="43137"/>
                  </a:srgbClr>
                </a:outerShdw>
              </a:effectLst>
              <a:latin typeface="Arial Black" pitchFamily="34" charset="0"/>
            </a:endParaRPr>
          </a:p>
        </p:txBody>
      </p:sp>
      <p:pic>
        <p:nvPicPr>
          <p:cNvPr id="7" name="Picture 6" descr="Cognizant_Logo-removebg-preview.png"/>
          <p:cNvPicPr>
            <a:picLocks noChangeAspect="1"/>
          </p:cNvPicPr>
          <p:nvPr/>
        </p:nvPicPr>
        <p:blipFill>
          <a:blip r:embed="rId4"/>
          <a:stretch>
            <a:fillRect/>
          </a:stretch>
        </p:blipFill>
        <p:spPr>
          <a:xfrm>
            <a:off x="152400" y="-152400"/>
            <a:ext cx="1905000" cy="762000"/>
          </a:xfrm>
          <a:prstGeom prst="rect">
            <a:avLst/>
          </a:prstGeom>
        </p:spPr>
      </p:pic>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85800"/>
          </a:xfrm>
        </p:spPr>
        <p:style>
          <a:lnRef idx="1">
            <a:schemeClr val="accent2"/>
          </a:lnRef>
          <a:fillRef idx="2">
            <a:schemeClr val="accent2"/>
          </a:fillRef>
          <a:effectRef idx="1">
            <a:schemeClr val="accent2"/>
          </a:effectRef>
          <a:fontRef idx="minor">
            <a:schemeClr val="dk1"/>
          </a:fontRef>
        </p:style>
        <p:txBody>
          <a:bodyPr>
            <a:normAutofit fontScale="90000"/>
          </a:bodyPr>
          <a:lstStyle/>
          <a:p>
            <a:r>
              <a:rPr lang="en-US" dirty="0">
                <a:latin typeface="Times New Roman" pitchFamily="18" charset="0"/>
                <a:cs typeface="Times New Roman" pitchFamily="18" charset="0"/>
              </a:rPr>
              <a:t>Project </a:t>
            </a:r>
            <a:r>
              <a:rPr lang="en-US" dirty="0" err="1">
                <a:latin typeface="Times New Roman" pitchFamily="18" charset="0"/>
                <a:cs typeface="Times New Roman" pitchFamily="18" charset="0"/>
              </a:rPr>
              <a:t>Discription</a:t>
            </a:r>
            <a:r>
              <a:rPr lang="en-US" dirty="0">
                <a:latin typeface="Times New Roman" pitchFamily="18" charset="0"/>
                <a:cs typeface="Times New Roman" pitchFamily="18" charset="0"/>
              </a:rPr>
              <a:t>/Case study</a:t>
            </a:r>
          </a:p>
        </p:txBody>
      </p:sp>
      <p:sp>
        <p:nvSpPr>
          <p:cNvPr id="5" name="TextBox 4"/>
          <p:cNvSpPr txBox="1"/>
          <p:nvPr/>
        </p:nvSpPr>
        <p:spPr>
          <a:xfrm>
            <a:off x="1524000" y="1905000"/>
            <a:ext cx="2132315"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dirty="0">
                <a:solidFill>
                  <a:srgbClr val="002060"/>
                </a:solidFill>
              </a:rPr>
              <a:t>Problem Statement</a:t>
            </a:r>
          </a:p>
        </p:txBody>
      </p:sp>
      <p:graphicFrame>
        <p:nvGraphicFramePr>
          <p:cNvPr id="6" name="Table 5"/>
          <p:cNvGraphicFramePr>
            <a:graphicFrameLocks noGrp="1"/>
          </p:cNvGraphicFramePr>
          <p:nvPr/>
        </p:nvGraphicFramePr>
        <p:xfrm>
          <a:off x="1066800" y="2286000"/>
          <a:ext cx="3124200" cy="3810000"/>
        </p:xfrm>
        <a:graphic>
          <a:graphicData uri="http://schemas.openxmlformats.org/drawingml/2006/table">
            <a:tbl>
              <a:tblPr>
                <a:tableStyleId>{2D5ABB26-0587-4C30-8999-92F81FD0307C}</a:tableStyleId>
              </a:tblPr>
              <a:tblGrid>
                <a:gridCol w="3124200">
                  <a:extLst>
                    <a:ext uri="{9D8B030D-6E8A-4147-A177-3AD203B41FA5}">
                      <a16:colId xmlns:a16="http://schemas.microsoft.com/office/drawing/2014/main" val="20000"/>
                    </a:ext>
                  </a:extLst>
                </a:gridCol>
              </a:tblGrid>
              <a:tr h="3810000">
                <a:tc>
                  <a:txBody>
                    <a:bodyPr/>
                    <a:lstStyle/>
                    <a:p>
                      <a:pPr algn="just"/>
                      <a:r>
                        <a:rPr lang="en-US" sz="2000" b="1" dirty="0">
                          <a:latin typeface="Times New Roman" pitchFamily="18" charset="0"/>
                          <a:cs typeface="Times New Roman" pitchFamily="18" charset="0"/>
                        </a:rPr>
                        <a:t>Online Mobile Recharge</a:t>
                      </a:r>
                      <a:r>
                        <a:rPr lang="en-US" sz="2000" b="1" baseline="0" dirty="0">
                          <a:latin typeface="Times New Roman" pitchFamily="18" charset="0"/>
                          <a:cs typeface="Times New Roman" pitchFamily="18" charset="0"/>
                        </a:rPr>
                        <a:t> is a web-based application developed  in to recharge mobile phones. The project focuses at providing an easy and reliable platforms to recharge mobile of any telecommunication company through online without buying recharge card</a:t>
                      </a:r>
                      <a:r>
                        <a:rPr lang="en-US" b="1" baseline="0" dirty="0">
                          <a:latin typeface="Times New Roman" pitchFamily="18" charset="0"/>
                          <a:cs typeface="Times New Roman" pitchFamily="18" charset="0"/>
                        </a:rPr>
                        <a:t>.</a:t>
                      </a:r>
                      <a:endParaRPr 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7" name="TextBox 6"/>
          <p:cNvSpPr txBox="1"/>
          <p:nvPr/>
        </p:nvSpPr>
        <p:spPr>
          <a:xfrm>
            <a:off x="5410200" y="1905000"/>
            <a:ext cx="1905000"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dirty="0">
                <a:solidFill>
                  <a:srgbClr val="002060"/>
                </a:solidFill>
              </a:rPr>
              <a:t>        Solution</a:t>
            </a:r>
          </a:p>
        </p:txBody>
      </p:sp>
      <p:graphicFrame>
        <p:nvGraphicFramePr>
          <p:cNvPr id="8" name="Table 7"/>
          <p:cNvGraphicFramePr>
            <a:graphicFrameLocks noGrp="1"/>
          </p:cNvGraphicFramePr>
          <p:nvPr/>
        </p:nvGraphicFramePr>
        <p:xfrm>
          <a:off x="4724401" y="2286000"/>
          <a:ext cx="3276600" cy="3733800"/>
        </p:xfrm>
        <a:graphic>
          <a:graphicData uri="http://schemas.openxmlformats.org/drawingml/2006/table">
            <a:tbl>
              <a:tblPr>
                <a:tableStyleId>{2D5ABB26-0587-4C30-8999-92F81FD0307C}</a:tableStyleId>
              </a:tblPr>
              <a:tblGrid>
                <a:gridCol w="3276600">
                  <a:extLst>
                    <a:ext uri="{9D8B030D-6E8A-4147-A177-3AD203B41FA5}">
                      <a16:colId xmlns:a16="http://schemas.microsoft.com/office/drawing/2014/main" val="20000"/>
                    </a:ext>
                  </a:extLst>
                </a:gridCol>
              </a:tblGrid>
              <a:tr h="3733800">
                <a:tc>
                  <a:txBody>
                    <a:bodyPr/>
                    <a:lstStyle/>
                    <a:p>
                      <a:pPr>
                        <a:lnSpc>
                          <a:spcPct val="100000"/>
                        </a:lnSpc>
                      </a:pPr>
                      <a:r>
                        <a:rPr kumimoji="0" lang="en-US" sz="2000" b="1" i="0" kern="1200" dirty="0">
                          <a:solidFill>
                            <a:schemeClr val="tx1"/>
                          </a:solidFill>
                          <a:latin typeface="Times New Roman" pitchFamily="18" charset="0"/>
                          <a:ea typeface="+mn-ea"/>
                          <a:cs typeface="Times New Roman" pitchFamily="18" charset="0"/>
                        </a:rPr>
                        <a:t>Our recharge portal is fully SEO friendly that attracts the more customer for your business and generate more sales. Our professional has wide area of knowledge in the recharge industry and producing the flexible, reliable and accurate software</a:t>
                      </a:r>
                      <a:r>
                        <a:rPr kumimoji="0" lang="en-US" b="0" i="0" kern="1200" dirty="0">
                          <a:solidFill>
                            <a:schemeClr val="tx1"/>
                          </a:solidFill>
                          <a:latin typeface="+mn-lt"/>
                          <a:ea typeface="+mn-ea"/>
                          <a:cs typeface="+mn-cs"/>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9" name="Picture 8" descr="Centum_Foundation_logo-removebg-preview.png"/>
          <p:cNvPicPr>
            <a:picLocks noChangeAspect="1"/>
          </p:cNvPicPr>
          <p:nvPr/>
        </p:nvPicPr>
        <p:blipFill>
          <a:blip r:embed="rId2" cstate="print"/>
          <a:stretch>
            <a:fillRect/>
          </a:stretch>
        </p:blipFill>
        <p:spPr>
          <a:xfrm>
            <a:off x="7467600" y="-103909"/>
            <a:ext cx="1447800" cy="789709"/>
          </a:xfrm>
          <a:prstGeom prst="rect">
            <a:avLst/>
          </a:prstGeom>
        </p:spPr>
      </p:pic>
      <p:sp>
        <p:nvSpPr>
          <p:cNvPr id="10" name="TextBox 9"/>
          <p:cNvSpPr txBox="1"/>
          <p:nvPr/>
        </p:nvSpPr>
        <p:spPr>
          <a:xfrm>
            <a:off x="6400800" y="152400"/>
            <a:ext cx="1261884" cy="507831"/>
          </a:xfrm>
          <a:prstGeom prst="rect">
            <a:avLst/>
          </a:prstGeom>
          <a:noFill/>
        </p:spPr>
        <p:txBody>
          <a:bodyPr wrap="square" rtlCol="0">
            <a:spAutoFit/>
          </a:bodyPr>
          <a:lstStyle/>
          <a:p>
            <a:r>
              <a:rPr lang="en-US" sz="900" dirty="0">
                <a:effectLst>
                  <a:outerShdw blurRad="38100" dist="38100" dir="2700000" algn="tl">
                    <a:srgbClr val="000000">
                      <a:alpha val="43137"/>
                    </a:srgbClr>
                  </a:outerShdw>
                </a:effectLst>
                <a:latin typeface="Arial Black" pitchFamily="34" charset="0"/>
              </a:rPr>
              <a:t>Creating Values |</a:t>
            </a:r>
          </a:p>
          <a:p>
            <a:r>
              <a:rPr lang="en-US" sz="900" dirty="0">
                <a:effectLst>
                  <a:outerShdw blurRad="38100" dist="38100" dir="2700000" algn="tl">
                    <a:srgbClr val="000000">
                      <a:alpha val="43137"/>
                    </a:srgbClr>
                  </a:outerShdw>
                </a:effectLst>
                <a:latin typeface="Arial Black" pitchFamily="34" charset="0"/>
              </a:rPr>
              <a:t>Impacting Lives |</a:t>
            </a:r>
            <a:br>
              <a:rPr lang="en-US" sz="900" dirty="0">
                <a:effectLst>
                  <a:outerShdw blurRad="38100" dist="38100" dir="2700000" algn="tl">
                    <a:srgbClr val="000000">
                      <a:alpha val="43137"/>
                    </a:srgbClr>
                  </a:outerShdw>
                </a:effectLst>
                <a:latin typeface="Arial Black" pitchFamily="34" charset="0"/>
              </a:rPr>
            </a:br>
            <a:endParaRPr lang="en-US" sz="900" dirty="0">
              <a:effectLst>
                <a:outerShdw blurRad="38100" dist="38100" dir="2700000" algn="tl">
                  <a:srgbClr val="000000">
                    <a:alpha val="43137"/>
                  </a:srgbClr>
                </a:outerShdw>
              </a:effectLst>
              <a:latin typeface="Arial Black" pitchFamily="34" charset="0"/>
            </a:endParaRPr>
          </a:p>
        </p:txBody>
      </p:sp>
      <p:pic>
        <p:nvPicPr>
          <p:cNvPr id="11" name="Picture 10" descr="Cognizant_Logo-removebg-preview.png"/>
          <p:cNvPicPr>
            <a:picLocks noChangeAspect="1"/>
          </p:cNvPicPr>
          <p:nvPr/>
        </p:nvPicPr>
        <p:blipFill>
          <a:blip r:embed="rId3"/>
          <a:stretch>
            <a:fillRect/>
          </a:stretch>
        </p:blipFill>
        <p:spPr>
          <a:xfrm>
            <a:off x="152400" y="-152400"/>
            <a:ext cx="1905000" cy="762000"/>
          </a:xfrm>
          <a:prstGeom prst="rect">
            <a:avLst/>
          </a:prstGeom>
        </p:spPr>
      </p:pic>
    </p:spTree>
  </p:cSld>
  <p:clrMapOvr>
    <a:masterClrMapping/>
  </p:clrMapOvr>
  <p:transition>
    <p:wheel spokes="8"/>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563562"/>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dirty="0"/>
              <a:t>Benefits</a:t>
            </a:r>
          </a:p>
        </p:txBody>
      </p:sp>
      <p:pic>
        <p:nvPicPr>
          <p:cNvPr id="4" name="Picture 3" descr="Centum_Foundation_logo-removebg-preview.png"/>
          <p:cNvPicPr>
            <a:picLocks noChangeAspect="1"/>
          </p:cNvPicPr>
          <p:nvPr/>
        </p:nvPicPr>
        <p:blipFill>
          <a:blip r:embed="rId2" cstate="print"/>
          <a:stretch>
            <a:fillRect/>
          </a:stretch>
        </p:blipFill>
        <p:spPr>
          <a:xfrm>
            <a:off x="7467600" y="-103909"/>
            <a:ext cx="1447800" cy="789709"/>
          </a:xfrm>
          <a:prstGeom prst="rect">
            <a:avLst/>
          </a:prstGeom>
        </p:spPr>
      </p:pic>
      <p:sp>
        <p:nvSpPr>
          <p:cNvPr id="5" name="TextBox 4"/>
          <p:cNvSpPr txBox="1"/>
          <p:nvPr/>
        </p:nvSpPr>
        <p:spPr>
          <a:xfrm>
            <a:off x="6400800" y="152400"/>
            <a:ext cx="1261884" cy="507831"/>
          </a:xfrm>
          <a:prstGeom prst="rect">
            <a:avLst/>
          </a:prstGeom>
          <a:noFill/>
        </p:spPr>
        <p:txBody>
          <a:bodyPr wrap="square" rtlCol="0">
            <a:spAutoFit/>
          </a:bodyPr>
          <a:lstStyle/>
          <a:p>
            <a:r>
              <a:rPr lang="en-US" sz="900" dirty="0">
                <a:effectLst>
                  <a:outerShdw blurRad="38100" dist="38100" dir="2700000" algn="tl">
                    <a:srgbClr val="000000">
                      <a:alpha val="43137"/>
                    </a:srgbClr>
                  </a:outerShdw>
                </a:effectLst>
                <a:latin typeface="Arial Black" pitchFamily="34" charset="0"/>
              </a:rPr>
              <a:t>Creating Values |</a:t>
            </a:r>
          </a:p>
          <a:p>
            <a:r>
              <a:rPr lang="en-US" sz="900" dirty="0">
                <a:effectLst>
                  <a:outerShdw blurRad="38100" dist="38100" dir="2700000" algn="tl">
                    <a:srgbClr val="000000">
                      <a:alpha val="43137"/>
                    </a:srgbClr>
                  </a:outerShdw>
                </a:effectLst>
                <a:latin typeface="Arial Black" pitchFamily="34" charset="0"/>
              </a:rPr>
              <a:t>Impacting Lives |</a:t>
            </a:r>
            <a:br>
              <a:rPr lang="en-US" sz="900" dirty="0">
                <a:effectLst>
                  <a:outerShdw blurRad="38100" dist="38100" dir="2700000" algn="tl">
                    <a:srgbClr val="000000">
                      <a:alpha val="43137"/>
                    </a:srgbClr>
                  </a:outerShdw>
                </a:effectLst>
                <a:latin typeface="Arial Black" pitchFamily="34" charset="0"/>
              </a:rPr>
            </a:br>
            <a:endParaRPr lang="en-US" sz="900" dirty="0">
              <a:effectLst>
                <a:outerShdw blurRad="38100" dist="38100" dir="2700000" algn="tl">
                  <a:srgbClr val="000000">
                    <a:alpha val="43137"/>
                  </a:srgbClr>
                </a:outerShdw>
              </a:effectLst>
              <a:latin typeface="Arial Black" pitchFamily="34" charset="0"/>
            </a:endParaRPr>
          </a:p>
        </p:txBody>
      </p:sp>
      <p:pic>
        <p:nvPicPr>
          <p:cNvPr id="7" name="Picture 6" descr="Cognizant_Logo-removebg-preview.png"/>
          <p:cNvPicPr>
            <a:picLocks noChangeAspect="1"/>
          </p:cNvPicPr>
          <p:nvPr/>
        </p:nvPicPr>
        <p:blipFill>
          <a:blip r:embed="rId3"/>
          <a:stretch>
            <a:fillRect/>
          </a:stretch>
        </p:blipFill>
        <p:spPr>
          <a:xfrm>
            <a:off x="152400" y="-152400"/>
            <a:ext cx="1905000" cy="762000"/>
          </a:xfrm>
          <a:prstGeom prst="rect">
            <a:avLst/>
          </a:prstGeom>
        </p:spPr>
      </p:pic>
      <p:sp>
        <p:nvSpPr>
          <p:cNvPr id="8" name="TextBox 7"/>
          <p:cNvSpPr txBox="1"/>
          <p:nvPr/>
        </p:nvSpPr>
        <p:spPr>
          <a:xfrm>
            <a:off x="1066800" y="1981200"/>
            <a:ext cx="7086600" cy="4898842"/>
          </a:xfrm>
          <a:prstGeom prst="rect">
            <a:avLst/>
          </a:prstGeom>
          <a:noFill/>
        </p:spPr>
        <p:txBody>
          <a:bodyPr wrap="square" rtlCol="0">
            <a:spAutoFit/>
          </a:bodyPr>
          <a:lstStyle/>
          <a:p>
            <a:pPr algn="just" fontAlgn="base">
              <a:lnSpc>
                <a:spcPct val="150000"/>
              </a:lnSpc>
              <a:buFont typeface="Wingdings" pitchFamily="2" charset="2"/>
              <a:buChar char="v"/>
            </a:pPr>
            <a:r>
              <a:rPr lang="en-US" sz="2400" dirty="0">
                <a:latin typeface="Times New Roman" pitchFamily="18" charset="0"/>
                <a:cs typeface="Times New Roman" pitchFamily="18" charset="0"/>
              </a:rPr>
              <a:t>This is useful for customer to recharge mobile from      anywhere and anytime.</a:t>
            </a:r>
          </a:p>
          <a:p>
            <a:pPr algn="just" fontAlgn="base">
              <a:lnSpc>
                <a:spcPct val="150000"/>
              </a:lnSpc>
              <a:buFont typeface="Wingdings" pitchFamily="2" charset="2"/>
              <a:buChar char="v"/>
            </a:pPr>
            <a:r>
              <a:rPr lang="en-US" sz="2400" dirty="0">
                <a:latin typeface="Times New Roman" pitchFamily="18" charset="0"/>
                <a:cs typeface="Times New Roman" pitchFamily="18" charset="0"/>
              </a:rPr>
              <a:t>Easy to get information as per requirement.</a:t>
            </a:r>
          </a:p>
          <a:p>
            <a:pPr algn="just" fontAlgn="base">
              <a:lnSpc>
                <a:spcPct val="150000"/>
              </a:lnSpc>
              <a:buFont typeface="Wingdings" pitchFamily="2" charset="2"/>
              <a:buChar char="v"/>
            </a:pPr>
            <a:r>
              <a:rPr lang="en-US" sz="2400" dirty="0">
                <a:latin typeface="Times New Roman" pitchFamily="18" charset="0"/>
                <a:cs typeface="Times New Roman" pitchFamily="18" charset="0"/>
              </a:rPr>
              <a:t>More user friendly since java is an easy language.</a:t>
            </a:r>
          </a:p>
          <a:p>
            <a:pPr algn="just" fontAlgn="base">
              <a:lnSpc>
                <a:spcPct val="150000"/>
              </a:lnSpc>
              <a:buFont typeface="Wingdings" pitchFamily="2" charset="2"/>
              <a:buChar char="v"/>
            </a:pPr>
            <a:r>
              <a:rPr lang="en-US" sz="2400" dirty="0">
                <a:latin typeface="Times New Roman" pitchFamily="18" charset="0"/>
                <a:cs typeface="Times New Roman" pitchFamily="18" charset="0"/>
              </a:rPr>
              <a:t>Maintain history of past as well as present recharges.</a:t>
            </a:r>
          </a:p>
          <a:p>
            <a:pPr algn="just" fontAlgn="base">
              <a:lnSpc>
                <a:spcPct val="150000"/>
              </a:lnSpc>
              <a:buFont typeface="Wingdings" pitchFamily="2" charset="2"/>
              <a:buChar char="v"/>
            </a:pPr>
            <a:r>
              <a:rPr lang="en-US" sz="2400" dirty="0">
                <a:latin typeface="Times New Roman" pitchFamily="18" charset="0"/>
                <a:cs typeface="Times New Roman" pitchFamily="18" charset="0"/>
              </a:rPr>
              <a:t>Reduces paperwork.</a:t>
            </a:r>
          </a:p>
          <a:p>
            <a:pPr algn="just" fontAlgn="base">
              <a:lnSpc>
                <a:spcPct val="150000"/>
              </a:lnSpc>
              <a:buFont typeface="Wingdings" pitchFamily="2" charset="2"/>
              <a:buChar char="v"/>
            </a:pPr>
            <a:r>
              <a:rPr lang="en-US" sz="2400" dirty="0">
                <a:latin typeface="Times New Roman" pitchFamily="18" charset="0"/>
                <a:cs typeface="Times New Roman" pitchFamily="18" charset="0"/>
              </a:rPr>
              <a:t>Very easy to maintain data and information about data.</a:t>
            </a:r>
          </a:p>
          <a:p>
            <a:pPr>
              <a:lnSpc>
                <a:spcPct val="150000"/>
              </a:lnSpc>
            </a:pPr>
            <a:endParaRPr lang="en-US" dirty="0"/>
          </a:p>
        </p:txBody>
      </p:sp>
    </p:spTree>
  </p:cSld>
  <p:clrMapOvr>
    <a:masterClrMapping/>
  </p:clrMapOvr>
  <p:transition>
    <p:checke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838200"/>
            <a:ext cx="8229600" cy="533400"/>
          </a:xfrm>
        </p:spPr>
        <p:style>
          <a:lnRef idx="1">
            <a:schemeClr val="accent3"/>
          </a:lnRef>
          <a:fillRef idx="2">
            <a:schemeClr val="accent3"/>
          </a:fillRef>
          <a:effectRef idx="1">
            <a:schemeClr val="accent3"/>
          </a:effectRef>
          <a:fontRef idx="minor">
            <a:schemeClr val="dk1"/>
          </a:fontRef>
        </p:style>
        <p:txBody>
          <a:bodyPr>
            <a:noAutofit/>
          </a:bodyPr>
          <a:lstStyle/>
          <a:p>
            <a:r>
              <a:rPr lang="en-US" sz="3600" dirty="0">
                <a:solidFill>
                  <a:schemeClr val="accent6">
                    <a:lumMod val="75000"/>
                  </a:schemeClr>
                </a:solidFill>
                <a:latin typeface="Times New Roman" pitchFamily="18" charset="0"/>
                <a:cs typeface="Times New Roman" pitchFamily="18" charset="0"/>
              </a:rPr>
              <a:t>Users with functions</a:t>
            </a:r>
          </a:p>
        </p:txBody>
      </p:sp>
      <p:sp>
        <p:nvSpPr>
          <p:cNvPr id="3" name="Subtitle 2"/>
          <p:cNvSpPr>
            <a:spLocks noGrp="1"/>
          </p:cNvSpPr>
          <p:nvPr>
            <p:ph type="subTitle" idx="1"/>
          </p:nvPr>
        </p:nvSpPr>
        <p:spPr>
          <a:xfrm>
            <a:off x="457200" y="1828800"/>
            <a:ext cx="8686800" cy="4876800"/>
          </a:xfrm>
        </p:spPr>
        <p:txBody>
          <a:bodyPr>
            <a:normAutofit/>
          </a:bodyPr>
          <a:lstStyle/>
          <a:p>
            <a:pPr marL="342900" indent="-342900" algn="just">
              <a:buFont typeface="Wingdings" panose="05000000000000000000" pitchFamily="2" charset="2"/>
              <a:buChar char="Ø"/>
            </a:pPr>
            <a:r>
              <a:rPr lang="en-US" sz="2200" dirty="0">
                <a:latin typeface="Times New Roman" pitchFamily="18" charset="0"/>
                <a:cs typeface="Times New Roman" pitchFamily="18" charset="0"/>
              </a:rPr>
              <a:t>Secure user login and registration with field validation and session management.</a:t>
            </a:r>
          </a:p>
          <a:p>
            <a:pPr marL="342900" indent="-342900" algn="just">
              <a:buFont typeface="Wingdings" panose="05000000000000000000" pitchFamily="2" charset="2"/>
              <a:buChar char="Ø"/>
            </a:pPr>
            <a:r>
              <a:rPr lang="en-US" sz="2200" dirty="0">
                <a:latin typeface="Times New Roman" pitchFamily="18" charset="0"/>
                <a:cs typeface="Times New Roman" pitchFamily="18" charset="0"/>
              </a:rPr>
              <a:t>Able to add new mobile operator and company name.</a:t>
            </a:r>
          </a:p>
          <a:p>
            <a:pPr marL="342900" indent="-342900" algn="just">
              <a:buFont typeface="Wingdings" panose="05000000000000000000" pitchFamily="2" charset="2"/>
              <a:buChar char="Ø"/>
            </a:pPr>
            <a:r>
              <a:rPr lang="en-US" sz="2200" dirty="0">
                <a:latin typeface="Times New Roman" pitchFamily="18" charset="0"/>
                <a:cs typeface="Times New Roman" pitchFamily="18" charset="0"/>
              </a:rPr>
              <a:t>Able to add new recharge plan with price and plan details on existing operator.</a:t>
            </a:r>
          </a:p>
          <a:p>
            <a:pPr marL="342900" indent="-342900" algn="just">
              <a:buFont typeface="Wingdings" panose="05000000000000000000" pitchFamily="2" charset="2"/>
              <a:buChar char="Ø"/>
            </a:pPr>
            <a:r>
              <a:rPr lang="en-US" sz="2200" dirty="0">
                <a:latin typeface="Times New Roman" pitchFamily="18" charset="0"/>
                <a:cs typeface="Times New Roman" pitchFamily="18" charset="0"/>
              </a:rPr>
              <a:t>Able to recharge on mobile number that is associated with operator.</a:t>
            </a:r>
          </a:p>
          <a:p>
            <a:pPr marL="342900" indent="-342900" algn="just">
              <a:buFont typeface="Wingdings" panose="05000000000000000000" pitchFamily="2" charset="2"/>
              <a:buChar char="Ø"/>
            </a:pPr>
            <a:r>
              <a:rPr lang="en-US" sz="2200" dirty="0">
                <a:latin typeface="Times New Roman" pitchFamily="18" charset="0"/>
                <a:cs typeface="Times New Roman" pitchFamily="18" charset="0"/>
              </a:rPr>
              <a:t>Recharge can be made with existing plan or custom price entered by user.</a:t>
            </a:r>
          </a:p>
          <a:p>
            <a:pPr marL="342900" indent="-342900" algn="just">
              <a:buFont typeface="Wingdings" panose="05000000000000000000" pitchFamily="2" charset="2"/>
              <a:buChar char="Ø"/>
            </a:pPr>
            <a:r>
              <a:rPr lang="en-US" sz="2200" dirty="0">
                <a:latin typeface="Times New Roman" pitchFamily="18" charset="0"/>
                <a:cs typeface="Times New Roman" pitchFamily="18" charset="0"/>
              </a:rPr>
              <a:t>User can update its account details when logged into system.</a:t>
            </a:r>
          </a:p>
          <a:p>
            <a:pPr marL="342900" indent="-342900" algn="just">
              <a:buFont typeface="Wingdings" panose="05000000000000000000" pitchFamily="2" charset="2"/>
              <a:buChar char="Ø"/>
            </a:pPr>
            <a:r>
              <a:rPr lang="en-US" sz="2200" dirty="0">
                <a:latin typeface="Times New Roman" pitchFamily="18" charset="0"/>
                <a:cs typeface="Times New Roman" pitchFamily="18" charset="0"/>
              </a:rPr>
              <a:t>User can change login credentials (password) when logged into system.</a:t>
            </a:r>
          </a:p>
          <a:p>
            <a:pPr marL="342900" indent="-342900" algn="just">
              <a:buFont typeface="Wingdings" panose="05000000000000000000" pitchFamily="2" charset="2"/>
              <a:buChar char="Ø"/>
            </a:pPr>
            <a:r>
              <a:rPr lang="en-US" sz="2200" dirty="0">
                <a:latin typeface="Times New Roman" pitchFamily="18" charset="0"/>
                <a:cs typeface="Times New Roman" pitchFamily="18" charset="0"/>
              </a:rPr>
              <a:t>User can delete there account permanently when logged into system.</a:t>
            </a:r>
          </a:p>
          <a:p>
            <a:pPr algn="just"/>
            <a:endParaRPr lang="en-US" dirty="0"/>
          </a:p>
          <a:p>
            <a:pPr algn="just"/>
            <a:endParaRPr lang="en-US" dirty="0"/>
          </a:p>
          <a:p>
            <a:pPr algn="just">
              <a:buFont typeface="Wingdings" pitchFamily="2" charset="2"/>
              <a:buChar char="v"/>
            </a:pPr>
            <a:endParaRPr lang="en-US" dirty="0"/>
          </a:p>
        </p:txBody>
      </p:sp>
      <p:pic>
        <p:nvPicPr>
          <p:cNvPr id="5" name="Picture 4" descr="Centum_Foundation_logo-removebg-preview.png"/>
          <p:cNvPicPr>
            <a:picLocks noChangeAspect="1"/>
          </p:cNvPicPr>
          <p:nvPr/>
        </p:nvPicPr>
        <p:blipFill>
          <a:blip r:embed="rId2" cstate="print"/>
          <a:stretch>
            <a:fillRect/>
          </a:stretch>
        </p:blipFill>
        <p:spPr>
          <a:xfrm>
            <a:off x="7467600" y="-76200"/>
            <a:ext cx="1447800" cy="789709"/>
          </a:xfrm>
          <a:prstGeom prst="rect">
            <a:avLst/>
          </a:prstGeom>
        </p:spPr>
      </p:pic>
      <p:sp>
        <p:nvSpPr>
          <p:cNvPr id="6" name="TextBox 5"/>
          <p:cNvSpPr txBox="1"/>
          <p:nvPr/>
        </p:nvSpPr>
        <p:spPr>
          <a:xfrm>
            <a:off x="6400800" y="152400"/>
            <a:ext cx="1261884" cy="507831"/>
          </a:xfrm>
          <a:prstGeom prst="rect">
            <a:avLst/>
          </a:prstGeom>
          <a:noFill/>
        </p:spPr>
        <p:txBody>
          <a:bodyPr wrap="square" rtlCol="0">
            <a:spAutoFit/>
          </a:bodyPr>
          <a:lstStyle/>
          <a:p>
            <a:r>
              <a:rPr lang="en-US" sz="900" dirty="0">
                <a:effectLst>
                  <a:outerShdw blurRad="38100" dist="38100" dir="2700000" algn="tl">
                    <a:srgbClr val="000000">
                      <a:alpha val="43137"/>
                    </a:srgbClr>
                  </a:outerShdw>
                </a:effectLst>
                <a:latin typeface="Arial Black" pitchFamily="34" charset="0"/>
              </a:rPr>
              <a:t>Creating Values |</a:t>
            </a:r>
          </a:p>
          <a:p>
            <a:r>
              <a:rPr lang="en-US" sz="900" dirty="0">
                <a:effectLst>
                  <a:outerShdw blurRad="38100" dist="38100" dir="2700000" algn="tl">
                    <a:srgbClr val="000000">
                      <a:alpha val="43137"/>
                    </a:srgbClr>
                  </a:outerShdw>
                </a:effectLst>
                <a:latin typeface="Arial Black" pitchFamily="34" charset="0"/>
              </a:rPr>
              <a:t>Impacting Lives |</a:t>
            </a:r>
            <a:br>
              <a:rPr lang="en-US" sz="900" dirty="0">
                <a:effectLst>
                  <a:outerShdw blurRad="38100" dist="38100" dir="2700000" algn="tl">
                    <a:srgbClr val="000000">
                      <a:alpha val="43137"/>
                    </a:srgbClr>
                  </a:outerShdw>
                </a:effectLst>
                <a:latin typeface="Arial Black" pitchFamily="34" charset="0"/>
              </a:rPr>
            </a:br>
            <a:endParaRPr lang="en-US" sz="900" dirty="0">
              <a:effectLst>
                <a:outerShdw blurRad="38100" dist="38100" dir="2700000" algn="tl">
                  <a:srgbClr val="000000">
                    <a:alpha val="43137"/>
                  </a:srgbClr>
                </a:outerShdw>
              </a:effectLst>
              <a:latin typeface="Arial Black" pitchFamily="34" charset="0"/>
            </a:endParaRPr>
          </a:p>
        </p:txBody>
      </p:sp>
      <p:pic>
        <p:nvPicPr>
          <p:cNvPr id="7" name="Picture 6" descr="Cognizant_Logo-removebg-preview.png"/>
          <p:cNvPicPr>
            <a:picLocks noChangeAspect="1"/>
          </p:cNvPicPr>
          <p:nvPr/>
        </p:nvPicPr>
        <p:blipFill>
          <a:blip r:embed="rId3"/>
          <a:stretch>
            <a:fillRect/>
          </a:stretch>
        </p:blipFill>
        <p:spPr>
          <a:xfrm>
            <a:off x="152400" y="-152400"/>
            <a:ext cx="1905000" cy="762000"/>
          </a:xfrm>
          <a:prstGeom prst="rect">
            <a:avLst/>
          </a:prstGeom>
        </p:spPr>
      </p:pic>
    </p:spTree>
  </p:cSld>
  <p:clrMapOvr>
    <a:masterClrMapping/>
  </p:clrMapOvr>
  <p:transition>
    <p:comb/>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685800"/>
            <a:ext cx="8229600" cy="533400"/>
          </a:xfrm>
        </p:spPr>
        <p:style>
          <a:lnRef idx="1">
            <a:schemeClr val="accent1"/>
          </a:lnRef>
          <a:fillRef idx="2">
            <a:schemeClr val="accent1"/>
          </a:fillRef>
          <a:effectRef idx="1">
            <a:schemeClr val="accent1"/>
          </a:effectRef>
          <a:fontRef idx="minor">
            <a:schemeClr val="dk1"/>
          </a:fontRef>
        </p:style>
        <p:txBody>
          <a:bodyPr>
            <a:noAutofit/>
          </a:bodyPr>
          <a:lstStyle/>
          <a:p>
            <a:r>
              <a:rPr lang="en-US" sz="4000" dirty="0">
                <a:solidFill>
                  <a:schemeClr val="accent6">
                    <a:lumMod val="50000"/>
                  </a:schemeClr>
                </a:solidFill>
                <a:latin typeface="Times New Roman" pitchFamily="18" charset="0"/>
                <a:cs typeface="Times New Roman" pitchFamily="18" charset="0"/>
              </a:rPr>
              <a:t>PROJECT ROADMAP</a:t>
            </a:r>
          </a:p>
        </p:txBody>
      </p:sp>
      <p:sp>
        <p:nvSpPr>
          <p:cNvPr id="3" name="Subtitle 2"/>
          <p:cNvSpPr>
            <a:spLocks noGrp="1"/>
          </p:cNvSpPr>
          <p:nvPr>
            <p:ph type="subTitle" idx="1"/>
          </p:nvPr>
        </p:nvSpPr>
        <p:spPr>
          <a:xfrm>
            <a:off x="457200" y="1219200"/>
            <a:ext cx="8001000" cy="685800"/>
          </a:xfrm>
        </p:spPr>
        <p:txBody>
          <a:bodyPr/>
          <a:lstStyle/>
          <a:p>
            <a:pPr algn="just"/>
            <a:r>
              <a:rPr lang="en-US" dirty="0"/>
              <a:t>Application will be developed in follows sprints:</a:t>
            </a:r>
          </a:p>
          <a:p>
            <a:pPr algn="just"/>
            <a:endParaRPr lang="en-US" dirty="0"/>
          </a:p>
        </p:txBody>
      </p:sp>
      <p:sp>
        <p:nvSpPr>
          <p:cNvPr id="2050" name="AutoShape 2" descr="data:image/jpeg;base64,/9j/4AAQSkZJRgABAQAAAQABAAD/2wCEABQODx4bGSAeGx4jISAjKSYtKigoKDUmLjAnPTVASz01OkVQTmdiRUlhVjk6WHxZbWtvdXZ1QlWBi4BximdydXABFRcXEg4SLxUVL3BHOkdwcHBwcHBwcHBwcHBwcHBwcHBwcHBwcHBwcHBwcHBwcHBwcHBwcHBwcHBwcHBwcHBwcP/AABEIAoACgAMBIgACEQEDEQH/xAAbAAEAAwEBAQEAAAAAAAAAAAAABQYHBAMCAf/EAEMQAQACAQICBAsGBgECBQUAAAABAgMEEQUGEiExURMiMkFhcXKBkaHRM1JiscHhFCNCQ4KSUxbwRFRjssIkNXODov/EABQBAQAAAAAAAAAAAAAAAAAAAAD/xAAUEQEAAAAAAAAAAAAAAAAAAAAA/9oADAMBAAIRAxEAPwC3gAAAAAAAAAAAAAAAAAAAAAAAAAAAAAAAAAAAAAAAAAAAAAAAAAAAAAAAAAAAAAAAAAAAAAAAAAAAAAAAAAAAAAAAAAAAAAAAAAAAAAAAAAAAAAAAAAAAAAAAAAAAAAAAAAAAAAAAAAAAAAAAAAAAAAAAAAAAAAAAAAAAAAAAAAAAAAAAAAAAAAAAAAAAAAAAAAAAAAAAAAAAAAAAAAAAAAAAAAAAAAAAAAAAAAAAAAAAAAAAAAAAAAAAAAAAAAAAAAAAAAAAAAAAAAAAAADx1Oqx4a9PLetK99p2VzXc64abxp8c5J+9bxa/UFpfN8laxva0VjvmdoZxq+aNZl/ueDjuxx0fn2orLmved72tae+0zMg0/LxvSU8rUYvdaJ/JzW5p0Mf3t/VW0/ozUBpH/Vmh/wCaf9L/AEelOZdDbszxHrrMfozMBrGHienyeRnxWnui8bupjrp03EM+H7LNenoi07fAGsig6PnLU49oyxXLH+tvjH0WPh/NOlz7Ra3gr91+qPj2Amx+RO/XHY/QAAAAAAAAAAAAAAAAAAAAAAAAAAAAAAAAAAAAAAAAAAAAAAAAAAAAAAAAAAAAAAAR3F+MYdFTpZJ3tPk0jtn9vSDuy5a46ze9orWO2ZnaFS4tzltvTSRv/wCpaPyj6q9xXjObWX3yW2rHk0jyY+s+lHA9tTqsma/Ty3te3fad3iAAAAAAAAAAAJLhvG9RpJ/l3mafct11/b3LrwjmbBqtqW/lZZ/pmeqZ9Es4AbEKHwLmu+HbHqZm+Psi3bav1hecOamSkXx2i1bdcTHXAPsAAAAAAAAAAAAAAAAAAAAAAAAAAAAAAAAAAAAAAAAAAAAAAAAAAAAAAAAAAEXx7jFdFh6XVOS3VSvp759APLj/AB6miptG1s1vJr3emfQzzVam+bJOTLabWt2zJqNRfLe2TJabXtO8zLxAAAAAAAAAAAAAAAAAS3A+O5NFfz2xT5VP1j0okBrmk1WPPjrkxWi1bef9HszTgHGraLL17zit5df/AJR6WkYctclK3pMWraN4mPPAPsAAAAAAAAAAAAAAAAAAAAAAAAAAAAAAAAAAAAAAAAAAAAAAAAAAAAAAAHhrNXTT4r5ck7VrG8/RmHE+IX1We2W/n7I81a+aITXOXFvC5v4ek+JinxvTf9lZAAAAAAAAAAAAAAAAAAAAAWjlDjXgrxpss/y7z4kz/Tbu9UquA2IQ3LHFf4vTRF53y49q29PdPvTIAAAAAAAAAAAAAAAAAAAAAAAAAAAAAAAAAAAAAAAAAAAAAAAAAAAACP45xD+F0t8n9XZT2p7PqkFE531/T1FcET4uON59qf2/MFZtaZmZmd5nzvwAAAAAAAHVouHZtTbo4cc37580euexYuA8pzkiMuria17Yx9kz6+5c8OGmOsUx1itY7IiNoBTtHyRedpz5or+Gkbz8ZSmLk7R18qMl/Xbb8tlgAQk8p6H/AIpj/O/1cuo5K01vs75KT64tCygM/wBfyfqcW84prmr6Oq3wlAZMdqWmt6zW0dsTG0w19wcT4Rg1ddstPG8146rR7wZYJTjXA8uiv43jY58m8dk+ie6UWAAAAAACU5e4l/C6ql5nxLeLf2Z8/u7WnMdaVyvr/wCI0VJmd74/Et7uz5bAmAAAAAAAAAAAAAAAAAAAAAAAAAAAAAAAAAAAAAAAAAAAAAAAAAAAAfN7xWs2tO0REzPqZNrNRObNky27b2m3xlovM+p8FoM0x22joR752/LdmYAAAAAAC48pcvxMV1Weu/nx1n/3T+iD5d4Z/F6qtbfZ18a/q7ve0yIiIiIjaIB+gAAAAAAA8tTp6ZqWx5Kxalo2mJZtx3hFtFn6M9eO3XS3fHd64acj+N8Nrq9NbH1dLtpPdYGWj6vWazMTG0xO0x6XyAAAAAtHI2r6OovhmerJXePar+26ru7g2o8DrMGTzReu/qnqn5SDVAAAAAAAAAAAAAAAAAAAAAAAAAAAAAAAAAAAAAAAAAAAAAAAAAAAAVfnvLtp8VPvX3+Efuoq3c/X8fT19F5/JUQAAAAAAaDyZovBaTwkx42Wd/8AGOqP1+KwvDQ4PBYMeP7lKx8Ie4AAAAAAAAAAM75w0XgdbNojauWOl/l2T9fegV458wb4MOTz1vNfdMfso4AAAAAANc0mXwmHHf71K2+MPZHcv36Wg08/+nWPh1fokQAAAAAAAAAAAAAAAAAAAAAAAAAAAAAAAAAAAAAAAAAAAAAAAAAAUfn37fB7E/mqq28+1/m4Ld9bR84+qpAAAAAPvDHj19cfm+H7Eg2EeeDLF8dLx2WrE/GHoAAAAAAAAAACv86x/wDQf/sp+rPV856y7aXHTz2yfKIn6qGAAAAAADTeWP8A7fg9mfzlKo3l2u2g08fg3+PWkgAAAAAAAAAAAAAAAAAAAAAAAAAAAAAAAAAAAAAAAAAAAAAAAAAAVPn3FvhwX7rWj4x+yktH5u0/hNBknz0mtvhPX8plnAAAAAAANJ5U1nhtDjjfxsfiT7uz5bJln3J/E/AanwV52pm2j1X830aCAAAAAAAAADw1urpp8N8t58Wkb+v0ApXPGr6eppiierFXr9q3X+WysvbV6i2bLfLfyrzMz73iAAAAADp4fp/DajFj+/ese7frBqHDsXg9Nhp93HSPhEOkAAAAAAAAAAAAAAAAAAAAAAAAAAAAAAAAAAAAAAAAAAAAAAAAAAAeWpwRlxXx27L1tWffGzJcuOaWtS3VNZmJ9cNfZ3zhofA6ybxHi5Y6Ue15/r7wQIAAAAAES0TljjkarFGPJP8AOpHX+KO/6s7eunz3xXrfHaa2rO8TANdEBwLmbHqojHlmMebu7K29X0T4AAAAAPjLlrjrN72itY7ZmdogH3Ms/wCa+ORqcngcU/yaT2/et3+p68xczzni2HTzNcXZa3ZN/R6IVgAAAAAABYeS9J4TW9PbqxVmffPVH6q80HkzReC0nhJjxss7/wCMdUfrPvBYQAAAAAAAAAAAAAAAAAAAAAAAAAAAAAAAAAAAAAAAAAAAAAAAAAAAEHzboPD6O1ojx8Xjx6v6vl+ScflqxMTExvE9UwDHh18U0c6fU5MM/wBNp29nzfJyAAAAAAAJ/hnNeo0+1bz4akea0+NHqn6oABouj5t0mXyrTit3Xjq+MJXFr8GTyM2O3qvEslAa/OWkdc2rEeuHJn4xpcXl6jHHoi0TPwhlYC9a7nXDXeNPS2SfvW8Wv1VPiXF8+rtvmvvHmrHVWPc4QAAAAAAAAHRodLOfPjxV7b2iPV3y1fFjilK0rG1axERHohSuRtD0s19RMdVI6Nfant+X5rwAAAAAAAAAAAAAAAAAAAAAAAAAAAAAAAAAAAAAAAAAAAAAAAAAAAAAACmc9aHa2PURHbHQt6+2P1VBqfGtF/E6TLi265jevtR1wyyYAAAAAAAAAAAAAAAAAAAAABJ8v6H+J1mOkxvWJ6VvZjr/AGBfOXtD/DaPHSY2tMdK3tT/AN7JMAAAAAAAAAAAAAAAAAAAAAAAAAAAAAAAAAAAAAAAAAAAAAAAAAAAAAAAGacz6H+H1uSIjat/Hr7+357tLVnnfQ+E09c0R14p6/Zn99gUMAAAAAAAAAAAAAAAAAAABd+RtD0cV9RMdd56NfZjt+f5KXixze1aVje1piIj0y1fQ6WMGDHir2UrEeufPIOgAAAAAAAAAAAAAAAAAAAAAAAAAAAAAAAAAAAAAAAAAAAAAAAAAAAAAAAB5arT1zYr47+Tes1n3vUBkOow2xZL47eVS01n1w81k510Pg9VGaI8XLHX7UdU/LZWwAAAAAAAAAAAAAAAAAAWDk7Q+F1nhJjxcMdL/LzfX3NCQXKGh8Do62mPGy+PPs+b5fmnQAAAAAAAAAAAAAAAAAAAAAAAAAAAAAAAAAAAAAAAAAAAAAAAAAAAAAAAAAAQ3NWh8Por7RvbH48e7t+W7NmwzG/VPYyvi+i/htVlxeatp6Psz1x8gcQAAAAAAAAAAAAAAADq4bpJ1Gox4Y/rtET6I88/ByrbyLod75NRMdVY6FfXPb8vzBc6UitYrEbREbRHofQAAAAAAAAAAAAAAAAAAAAAAAAAAAAAAAAAAAAAAAAAAAAAAAAAAAAAAAAAAAKdz1ofs9REfgt+cfquLj4vov4nS5cXntXxfajrj5gykfsxMTtPVMPwAAAAAAAAAAAAAABqXA9D/DaTFjmNrbb29qeuVD5a0P8AEa3HWY8Wnj29Ufvs0wAAAAAAAAAAAAAAAAAAAAAAAAAAAAAAAAAAAAAAAAAAAAAAAAAAAAAAAAAAAAAAGb81aHwGtvMRtXJ48e/t+e6FX/nXQ+E0sZYjxsU//wAz1T+igAAAAAAAAAAAAAA9MGG2S9cdY3teYiPXILvyPoehp755jryTtHsx++/wWd46TT1w4qYq9lKxWPc9gAAAAAAAAAAAAAAAAAAAAAAAAAAAAAAAAAAAAAAAAAAAAAAAAAAAAAAAAAAAAAAeefDXLjtjvG9bRNZ9Usn1enthy3xW7aWms+5riic76HoaiueI6ssbT7UftsCsAAAAAAAAAAAALHyXofC6qcsx4uKN/wDKeqP1VxpHKmh8BoqTMbWyePPv7PlsCaAAAAAAAAAAAAAAAAAAAAAAAAAAAAAAAAAAAAAAAAAAAAAAAAAAAAAAAAAAAAAAAARPM2h/iNFkiI3tTx6+uO35bpZ+Ax4d/G9F/DavJi22rE719meuHAAAAAAAAAAADs4Top1OpxYvNa3X7Mdc/JqsRERER1RCn8i6H7TUTH4K/nP6LiAAAAAAAAAAAAAAAAAAAAAAAAAAAAAAAAAAAAAAAAAAAAAAAAAAAAAAAAAAAAAAAAAACo89aHeuPURHZ4lvVPXH6/FS2scT0canT5MM/wBVZ29rzT8WU2rNZmJjaY6pj0g+QAAAAAAAH7Eb9UPxM8raHw+tpvG9cfjz7uz57AvnCNF/DaXFi89a+N7U9c/N2gAAAAAAAAAAAAAAAAAAAAAAAAAAAAAAAAAAAAAAAAAAAAAAAAAAAAAAAAAAAAAAAAAAAznm7Q+B1trRHi5fHj1+f5/m0ZXuc9D4XSeEiPGwzv8A4z1T+k+4GfAAAAAAAAL9yVofB6Wc0x42Wer2Y6o/VR9Lgtmy0x18q9orHvaxp8NcWOmOkbVpERHqgHoAAAAAAAAAAAAAAAAAAAAAAAAAAAAAAAAAAAAAAAAAAAAAAAAAAAAAAAAAAAAAAAAAAAA+MuKt6WpaN62iYmPRL7AZJrdNODNkxW7aWmP3eC088aHoZqZ4jqyR0be1H7fkqwAAAAAALNyRofCai2aY6sUdXtT+26+IjljQ/wAPoscTG1r+Pb1z2fLZLgAAAAAAAAAAAAAAAAAAAAAAAAAAAAAAAAAAAAAAAAAAAAAAAAAAAAAAA/LWiI3mdo9IP0Req5h0eHys9bT3U8efkh9Tzxjjqw4bW9Npiv5bgtgz3U84ay/kTTHH4a7z890VqOJ6jL9pnyWjum07fAGn59dgxfaZsdPatEI7PzToqf3elP4azP7M2h3afg+qy/Z4Mkx3zXaPjILXm53wR9niyW9cxWP1cOXnjLPkYKR7Uzb6OXBybq7+X4PH67bz8klg5Gr/AHdRM+itdvnIIvLzhrbdlqU9VIn893Hk5i1tu3UXj1bV/Jb8PJ2jr5UXv7Vtvy2d2LgGjp2afHPtR0vzBnOTiOov5WfLb13tKy8la7JGS+G8Wmt46VZneYi0dvX6Y/JbcWlxU8jHSvs1iHsAACL5j0P8RoslYje1Y6Vfaj/uYZi2Jl/H9D/DazLjiNqzPSr7M9f7e4EaAAAA7+CaL+J1eLFt4szvb2Y65cC6ci6HauTUTHb4lfV2z+gLbD9AAAFd5s41fS1pjw22y265nqnasfVXsXOGtr22pf10iPy2XXWcH02ot0s2Ktrdm/XE7e5G5uTtHbyYyU9m2/57giMPPGWPLwUn2Zmv1d2HnfBPl4slfVMWj9Hjn5Gj+3qJ9Vq7/OEbn5N1dPI8Hk9Vtp+YLRh5p0V/7vRn8VZj9kjg12HL9nlx39m0SzPUcH1WL7TBkiO/o7x8YcINiGU6fimpxfZ58lY7ulO3wSmm5w1dPLmmSPxV2n5bA0IVPTc8Y5+2w2r6azFo+eyY0vMOjzeTmrE91/En5glB+RMTG8TvD9AAAAAAAAAAAAAAAAAAAAAAAAAAAAAAAAAAAAAEdxHjem0vVlyR0vuV8a3w83vVfiHOmW+8aekY4+9PjW+kAu2XNTHWbZLVpWPPadoQet5u0mLqpNstvw9UfGVD1Ory5rdLLktefxTu8AWTWc5anJvGKK4o/wBrfGfog9Trc2ed82W9/amZj4PzTaTJmt0cVLXt3VjdYtByVlvtOovGOPu18a30BVnXo+GajUfY4b3jv28X49jQtDy5pMG01xRe33r+NP0SkRt2Ao2k5Kz22nNkpjjujx5+ia0vJ+kx9d4vln8U7R8IWABz6bQYMP2WKlPZrET8XQAAAA88uamON73rSO+0xEIvUcz6LH/ei891Im3z7ATAqmfnjFH2WG9vTaYr9Ufm521E+Rjx09e9pBexnMc2azp1tbJHRiYmaxWsRMd3Y0LT565cdclJ3reImPVIPRU+etD0sePURHXSejb2Z7Pn+a2ObiGkjUYMmK3Zesx6p80/EGTD6yUmlpraNprMxMemHyAAD6rWbTERG8z1RHparwzRxp9Njwx/TWN/a88/FROUtD4fW1tMeLi8efX5vn+TRgAAB8ZMlaVm1p2rWJmZ9EKzi53wzMxfDesd8TFur5AtIiNPzPosnZmik914mvz7EpizUyRvS1bx31mJgH2AA5tToMGb7XFS/ptWJn4ukBX9VyfpMnXTp4p/DO8fCULq+Ss9evDkpkjunxJ+i9AMo1nDNRp/tsV6R3zHV8exyNhmN+1Fa7lzSZ95nFFLfep4s/QGd6bXZsE74ct6ezMxHwTmj5z1OPqy1rlj/W3xj6PXX8l5qbzp7xkj7tvFt9Fc1OlyYbdHLS1Ld1o2BfdFzdpMvVeZxW/F2fGE5iy1vWLUtW1Z89Z3hkD302ry4bdLFktSfwzsDWxRuH86ZabRqKRkj71fFt9JWnh3G9NqtoxZI6X3LdVvh5/cCQAAAAAAAAAAAAAAAAAAAAAAAAAAAAHjqtVjwUnJlvFKx55UrjHN2TLvTTb46fe/rn6AtHFOPafSbxe3Sv8Acr129/cpvE+adTqN60nwNO6s9fvlBzaZneZ3mX4BMj7x0te0VrE2tM7REdczK2cG5OmdsmsnaP8Ajiev3z9AVvQ8Ozam3Rw45tPnnzR65W3hnJmOm1tVbpz9yvVX49srNgwUxUimOsVrHZERtD0B5YNPTFXoY6VpWPNWNoeoAAAAjOJ8d0+k6sl97/cr129/d7wSbm1nEcGnjfNlrT0TPXPqjtUfiPN2pzb1xfyafh67fH6IC95tMzaZmZ7Zmd5kF11vO2Ku8afFa8/et4sfDtQWr5o1mb+54OO7HHR+fahXZoeGZ9TO2HFa0d+21fj2A5suW156V7Tae+Z3l8LhoeSJ6p1GXb8OP6z9E/pOX9Jg26GGsz96/jz8wZxp9DmzfZYr39mszHxSun5R1l+2lccfitH5Ru0SI26o7H6CmYORrf3NREezXf8ANZ+F6CNLgjDF7XiJnabbbxv5nYAAAzznDQ+B1k3iPFyx0v8AL+r6+9ANE5w0PhtHN4jxsU9L/Hz/AF9zOwAdGi0ts+bHir23tEfuC88maHwWk8JMeNmnf/GOqP1n3rC+MWKKUrSsbVrEREeiH2AACG5oxajLpfBaak26U+PtMRPR7vez7UaHNh+1xXp7VZiGtPyY36p7AY8+8WW1J6VLTWe+J2lpms5f0mffpYa1n71PEn5IDXckT26bLv8Ahv8AWAROk5p1mLbfJ4SO7JHS+fantFztittGfHbHP3q+NH1VPXcMz6ads2K1e6e2s+/scYNZ0fEMGojfDlrf0RPXHrjtdLH6XmsxaszWY7JidpWDhvN2ow7Vy/zqfi6rfH6g0ARvDOOafV9WO+1/uW6rfv7kkAAA8tRp8eWs0y0res+a0bw9QFU4nyZjtvbS26E/ct11909sKlruH5tNbo5sc1nzT5p9U+drDzz6emWk0yUi9Z7YmN4BkL9iduxbuMcnTG99JO8f8cz1+6VSvSa2mtomsx1TE9UxIJzhnNWp0+1bz4andafG90rjwvjun1cbY7dG/wBy3Vb3d/uZg/a2mJiY6pjzg2EUTg/N2TFtTU75Kff/AK4+q66XVY89IyYrxes+eAewAAAAAAAAAAAAAAAAAAAAACM4zxvFoqb28bJPk0ieufTPdD549xqmixb9VstvIr+s+hnGp1N82S2TLabWt2zIPfiXE8urydPLbfurHk1j0Q4gAdfD+H5dVljHirvPnnzRHfMnDdBk1WauLHHXPbPmiO+WlcL4Zi0mKMeOPatPbae+Qc/BeA4tHXeI6eWe289vqjuhKgAAAAA8tRqKYaTfLaKUjtmXnr9bj02K2XLO1Y+Mz3R6WccY4zl1uTpXnakeTSJ6o+s+kErxnm7Jl3ppd8dPv/1z9FZmZmd565fgA6tDw/Lqb9DDSbT5+6PTM+Z18C4LfW5No8XHXbp32+Ueloui0WPT44x4axWsfGZ75nzgguFcoYcW1tRPhb939Ee7zrHSkViIrEREdkR1Q+gAAAAAAAAHzkpFqzW0bxaJiY9Eso4hpZ0+fJit/RaY9ceafg1lSeetD0cmPURHVeOjb2o7Pl+QKmtPI+h6ea+eY6scdGvtT+35qs07l3Q/w+jx0mNrWjpW9qf+9gSgAAAAAAAPm9ItE1tETE9sT1wrnFeUMOXe2nnwV/u/0T9FlAZNrtBl01+hmpNZ83dPpifO5mta7Q4tTjnHmrFqz8YnvifMznjnBcmiy7T42O3kX747p9IIytpid46phZ+Dc3ZMW1NVvkp9/wDqj196rgNd0+oplpF8dotW3ZMS9WYcG4zl0WTenXjnyqT2T9JaPodbj1OKuXFO9bfGJ7p9IOgAAABE8a4Di1ld5joZYjqvH5T3wlgGT8Q0GXS5Zx5a7T5p80x3xLlapxXhePWYpx5I6/6bees97NeI6HJpc1sWSNpjz+aY74Byu7hnFM2kydPFbbvrPk2j0w4QGocH41i1tN6eLePKpPbH1hJMk0uqvgyVyYrTW9eyWj8C41TW4t+quSvl1/WPQCUAAAAAAAAAAAAAAAAAAc+u1lNPhvlyT4tY39c+aHQpHPHEZtlrpqz1U8a3tT2fL8wV7iGtvqc1suSeu3m80R5ohygA/Yjd+JzlLQxn1tZtG9cUdOfX5vn+QLdy3wiNJp46Ufzb7Tee78PuTAAAAAAAieZ9XODQ5ZidrW2pHv7fluCmcycXnV55is/ysczFI7++3vQwAPXT4LZclMdI3teYiPXLyTXKNItxDFv5ovPv6Mgv3DtDTTYaYqdlY657588uoAAAAAAAAAAAEdx7Q/xOjy44je23Sr7UdcfRIgMv4Bof4nWY6TG9YnpW9mOv9moIbg/Bo02o1OXaNslvE9Fe2fnO3uTIAAAAAAAAAADl4loKarBfFfstHVPdbzS6gGQ58NseS2O0bWpMxPrh5pnmykV4jm28/Rn3zWEMAm+WuMTpM8Raf5OSYi3dE+ayEAbEIrlrVzn0OK0zvasdCfd1flslQAAAAENzLwiNXp5msfzce80nv76+9MgMdkTfNehjBrbdGNq5PHj39vzQgDq4drr6bNXLj7a9seaY88S5QGtaHV01GGmXHPi2jf1d8OhSeR+I9HJbTWnqt41Pajtj4fkuwAAAAAAAAAAAAAAAADJ+Jaic2py5PvXtMerfq+TV7dk7drHgAAF25Cxfy89/PNq1+Eb/AKqSu/IeT+Rmp3XifjH7AtYAAAAACtc87/wdO7wkb/CVlRfMejnPostIje0R0q+uOv6gzEAB28H1n8PqsWWeytuv2Z6p+UuIBsNbRMRMTvE+d+qdynzBERXS57bbdWO0/wDtn9FxAAAAAAAAAAAAAAAAAAAAAAAAAflrRWJmZ2iOuZ9D9U3mzmCJi2lwTv5slo7PZj9QVvi2r/iNVly+a1p29nsj5OMAAAX/AJH3/grf/kt+ULGjOXtHOn0WKlo2tMdK3rnrSYAAAAAAKjz7ijoYL+eLWr8Y3/RS1259yR4HBXzze0/CP3UkAAHXwvUTh1WHJH9N67+rfr+TV2Ow2GPT2g/QAAAAAAAAAAAAAAAGTcR0/gdRlxz/AE3tHu36msqPzvw+aZq6iseLk8W3tR2fGPyBVQAFi5L1sYtXOOZ2jLXb/KOuP1V1948k0tW1Z2tWYmJ9MA18cHBuJV1enrkjbpdl47red3gAAAAAAzvmng06XNOSkfyck7x+G3nr9EC1zVaWmfHbHlrFqW7YZ1x3gOTR332m2GZ8W+3yt3SCIAAWfgfNl8O2PU73x9kW7bV+sKwA1zS6vHnpF8V4vWfPH6vZkml1mXBfp4bzS3ont9fetPDudZjauqx7/jp2++AXIcWi4tptTt4LLW0/d32t8J63aAAAAAAAAAAAAAAAAADi1vF9Np9/C5axP3d97fCOsHa8NXq8WCk3y3ilY88/p3qnxHnaZ3rpce3479c+6FX1ery579PNe17d8z+XcCf45zXfPE49NvTHPVNuy1o/SFZAAABP8q8HnU5oyXj+TjnefxW80PDgXAcmstv11wxPjX/SPS0TS6amHHXHjrFaVjaIB7AAAAAAAj+NcTro9PbJO3S7KR32BTuc9b4XWdCJ3jFXo/5T1z+nwV595Lze02tO9rTMzPfMvgAAHVwzTzm1OHHH9V6xPq36/k1hSOR+HTbLbU2jqp4tfant+X5ruAAAAAAAAAAAAAAAAA5uIaKmpw3w5Oy0dvdPml0gMm12jvps1sWSNrVn3THmmHM0vmDgldbi6tq5q+Rb9J9DOtRp74r2pkrNbV6piQeIAJPgfF76LN0466W6r174+rSdLqqZ8dcmK0WpbslkaU4LxvLor718bHbbpU80+mO6QacOTh3EcWqxxfDbePPHnie6YdYAAAAD4y463rNb1i1Z6pieuJh9gKZxnk+Y3yaTrj/jntj2ZVPJjtS01vWa2jtiY2mGvuLiPCcGqrtmxxM+a0dVo9UgyoWjiPJmWm9tNaMtfuz1W+kq5n0+TFbo5KWpbutG0g8gAISek5g1eDyM1pj7tvHj5owBbdLzxeOrNhrb00no/Kd0rp+cNHfypvj9qu/5bs9Aapg4zpcnkajHPo6URPwl21tFo3iYmPR1sefVMlqzvW0xPonYGwDKcfFdVTydRlj/ADs6Kcx62OzUX9+0/oDThm9eatdH96J9dK/R9Rzbrv8AkrP+FQaMM5nm3Xf8lf8ASr5tzVrp/vRHqpX6A0gZjfmLW2/8Rf3bR+jnycV1N/K1GWf87A1W1orG8zER6epxZuM6TH5eoxx6ItEz8IZbe9rTvaZmfTO75BoWo5w0dPIm+T2a7R89kVqueMk7xhw1r6bz0vlGypAJPV8f1efeL5rRHdXxI+SMAAAAeun02TLbo46WvburG6ycO5My32tqbeDr92Ou30gFZxY7XtFaVm1p7IiN5lbODcnzO2TWdUf8cT1++Vm4fwrBpa7YccRPnt22n1y7QfOPHWlYrSsVrHVER1REPoAAAAAAcnEeI4tLj6ea23dHnme6IB66rVUwY7ZMtorWvbLNeN8Wvrc03nqpHVSvdH1fXGuNZdbk3t4uOPJpE9Ueme+UWAAA6dBor6nNXFjje1vhEeeZfGm0981648dZta07RENG4BwSuixde1stvLt/8Y9AO7QaOmmw0xY/JrHxnzy6AAAAAAAAAAAAAAAAAAAARXGuB4tbTr8XJHk3iOv1T3wlQGU8Q4dl0uSaZq7T5p80x3xLja3rNHi1GOceakWrPf5vTHcpHGOUsuHe+n3y4+7+uPd5wVsJgB06LW5dPkjJhvNbR8JjumPOu/Bua8OfamfbFk9PkT6p83vZ+A2IZpwrmPUaXasW6eP7luuPdPmXHhnM2m1O0TbwV/u36vhPZIJoAAAAAB5ajTY8tejlpW9e60bvUBXNbybpsm84ptin0eNX4SgdXyfq8e84+jlj8M7T8JaCAyXU6LNhnbLivT2qzDnbDMRMbT1w4NTwPSZfL09N++sdGfjAMtF/z8l6W3kWyY/VPSj5o7NyNf8At6is+1WY/IFRFgy8nayvkxjv6rbfm5MnLmtr26e0+qYt+Ugih2X4Tqq+Vp8sf4WeFtLkr247x66zAPIfs1mO2Nn4AD9isz2RuD8HrXS5LdmO8+qsy96cJ1VvJ0+Wf8LA4xK4+W9bbs09o9qYr+cuvFydrLeV4Onrtv8AkCvi3YeRrf3NRWPZrM/mkcHJelr5dsmT1z0Y+QKA6NNos2adsWK9/ZrMw0rT8D0mLyMGPfvmOlPxl3xG3VHYDP8AScnarJtOToYo/FO8/CE/ouTtNj2nLNss+nxa/CFiAeWDT48VejjpWle6sbQ9QAAAAAAAfiG4nzPptNvEW8Lf7tOuPfPYp3FeYtRq962t0Mf3K9Ue+fOC08Z5sxYN6YNsuTv/AKI9/nUfW63LqMk5M15tae/zeiI8znAAfsRv2A/HZw7huXVZIphrv3z/AExHfMpng3KWXNtfUb4sfd/XP0XbSaPHgxxjxUitY80fnPeDi4LwPFoqeL42SfKvPb6o7oSgAAAAAAAAAAAAAAAAAAAAAAAAAieK8vafV7zavQyffr1T7+9TuJ8sanTb2ivhcf3qRvMeuGjgMdGn8R4BpdVvN8cVvP8AXXxbfv71W4hyZnx7zgtGWvd5NvoCsj11GmyYrdHJS1Ld1o2eQJPh3HtTpdox5Jmkf0W8av7e5Z9BzphvtGopOOfvV8av1UUBrel1mLPXfFkrePwzu92QY8lqWi1LTWY88TtKZ0fNesw7RN4yx3Xjefj2g0YVbSc7YbbRmxWpPfXxo+qa0vGtLm28HnpM90z0Z+Eg7wAAAAAAAAAAAH5NY7ofoD8isd0P0AAAAAAAAAAAAABwarjekw7+Ez037onpT8IQmr52xV3jDitee+3ix9QWp4arW4sFelmyVpH4p2+DP9ZzVrM28ReMUd1I2n49qGyZLXmbWtNpnzzO8gvGv50w06tPSck/et4tfqq/EOPanVbxkyTFJ/or4tf396NAAe2n02TLbo4qWvburG4PEWfh/JmfJtOe0Yq90eNb6QtHDuA6bS7TjxxN4/rt41v29wKXwzlfU6ja1q+Cx/ev1Tt6IXLhXL+n0m01r08n37dc+7uSoAAAAAAAAAAAAAAAAAAAAAAAAAAAAAAAADzz6emWvRyUrevdaN4QOt5P02TrxTbFPo66/CViAZ9rOT9Vj68fRyx+Gdp+EoTUaXLinbLjvSfxRMNcfN6RaJi0RMT5pjeAY+NL1XLWjy774YpPfTxPlHUh9TyPXtw55j0Xjf5wCmCd1PKWsx+TSuSPw2j8p2Reo0GfF9rhyU9qsxAGm4hnw/ZZr09EWnb4JbT836ynlWpkj8VfpsgAFywc8x/dwT66W/SUlg5v0d/KtentVn9N2dgNTw8a0mTydRi9U2iJ+btpkraN62i0eid2Pv2tpid4mYn0dQNhGUY+Kamnk6jLH+cuvHzLra9me0+uK2/OAaYM8pzhrY7bUt66fR70521MduPFPutH6gvgpNeecvn09J9Vph6Rz1Pn00f7/sC5CoRz1Xz6af8Af9n7/wBdU/8ALW/3j6AtwqP/AF1T/wAtb/ePo/J56r5tNP8Av+wLeKbPPU+bTR/v+zztzzl82npHrtMguwod+dtTPZjxR7rT+rwvzhrZ7LUr6qR+oNDGZ5OZdbbtz2j1RWv5Q5MvFNTfy9Rln/OwNVvkrWN7WisemdnFm43pMflajH6otFp+TLbWmZ3mZmfT1vwGh5+cNHTybXvP4a7fnsjs/PMf2tP772/SFNAT2o5v1l/JtTHH4a/XdFaniGfN9rmvf0TaZj4OYAHTp9Bny/ZYcl/ZrMx8Upp+UdZk8qlccfit+kbgghdNNyPXtzZ5n0Ujb5ymNLy1o8XZhi899/H+U9QM60+ky5p2xY73n8MTKa0fJ2qybTk6OKPTPSn4Qv8ASkViIrEREeaOqH0CvaLk/S49pydLLPp6q/CE7hwUxV6OOlaV7qxEQ9AAAAAAAAAAAAAAAAAAAAAAAAAAAAAAAAAAAAAAAAAAAAAHJn4Zp8v2mDHae+axv8Udm5T0V+zHans2n9U4AqmbkfFP2ee9faiLfRw5eSM8eRlx29e9fqvIDOcvKWtr2Y629m8fq5MnAtZTt02T3V6X5NRAZJk0WanlYslfXWYeEw2J83x1t5VYn1xuDHxrN+H6e3lYMU+ukPG3BNHPbpsXupEAywadbl3RT/4enu3j9XxPLGhn+xH+1vqDNBpE8qaH/hn/AHv9T/pPQ/8ADP8Avf6gzcaR/wBJ6H/hn/e/1I5U0P8Awz/vf6gzcaXHLGhj+xH+1vq+68u6KP8Aw9PfvP6gzEanXgmjjs02L30iXtTh+nr5ODFHqpAMm2e+PRZreTiyW9VJlrNMda+TWI9UbPoGXY+Bay/Zpsnvr0fzdeLlLW27cda+1eP0aMAo2LkjPPl5sdfVvb6O7DyPij7TPe3sxFfqtYCDw8p6Knbjtf2rT+iRwcM0+L7PBjrPfFY3+LrAAAAAAAAAAAAAAAAAAAAAAAAAAAAAAAAAAAAAAAAAAAAAAAAAAAAAAAAAAAAAAAAAAAAAAAAAAAAAAAAAAAAAAAAAAAAAAAAAAAAAAAAAAAAAAAAAAAAAAAAAAAAAAAAAAAAAAAAAAAAAAAAAAAAAAAAAAAAAAAAAAAAAAAAAAAAAAAAAAAAAAAAAAAAAAAAAAAAAAAAAAAAAAAAAAAAAAAAAAAAAAAAAAAAAAAAAAAAAAAAAAAAAAAAAAAAAAAAAAAAAAAAAAAf/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BQODx4bGSAeGx4jISAjKSYtKigoKDUmLjAnPTVASz01OkVQTmdiRUlhVjk6WHxZbWtvdXZ1QlWBi4BximdydXABFRcXEg4SLxUVL3BHOkdwcHBwcHBwcHBwcHBwcHBwcHBwcHBwcHBwcHBwcHBwcHBwcHBwcHBwcHBwcHBwcHBwcP/AABEIAoACgAMBIgACEQEDEQH/xAAbAAEAAwEBAQEAAAAAAAAAAAAABQYHBAMCAf/EAEMQAQACAQICBAsGBgECBQUAAAABAgMEEQUGEiExURMiMkFhcXKBkaHRM1JiscHhFCNCQ4KSUxbwRFRjssIkNXODov/EABQBAQAAAAAAAAAAAAAAAAAAAAD/xAAUEQEAAAAAAAAAAAAAAAAAAAAA/9oADAMBAAIRAxEAPwC3gAAAAAAAAAAAAAAAAAAAAAAAAAAAAAAAAAAAAAAAAAAAAAAAAAAAAAAAAAAAAAAAAAAAAAAAAAAAAAAAAAAAAAAAAAAAAAAAAAAAAAAAAAAAAAAAAAAAAAAAAAAAAAAAAAAAAAAAAAAAAAAAAAAAAAAAAAAAAAAAAAAAAAAAAAAAAAAAAAAAAAAAAAAAAAAAAAAAAAAAAAAAAAAAAAAAAAAAAAAAAAAAAAAAAAAAAAAAAAAAAAAAAAAAAAAAAAAAAAAAAAAAAAAAAAAAAADx1Oqx4a9PLetK99p2VzXc64abxp8c5J+9bxa/UFpfN8laxva0VjvmdoZxq+aNZl/ueDjuxx0fn2orLmved72tae+0zMg0/LxvSU8rUYvdaJ/JzW5p0Mf3t/VW0/ozUBpH/Vmh/wCaf9L/AEelOZdDbszxHrrMfozMBrGHienyeRnxWnui8bupjrp03EM+H7LNenoi07fAGsig6PnLU49oyxXLH+tvjH0WPh/NOlz7Ra3gr91+qPj2Amx+RO/XHY/QAAAAAAAAAAAAAAAAAAAAAAAAAAAAAAAAAAAAAAAAAAAAAAAAAAAAAAAAAAAAAAAR3F+MYdFTpZJ3tPk0jtn9vSDuy5a46ze9orWO2ZnaFS4tzltvTSRv/wCpaPyj6q9xXjObWX3yW2rHk0jyY+s+lHA9tTqsma/Ty3te3fad3iAAAAAAAAAAAJLhvG9RpJ/l3mafct11/b3LrwjmbBqtqW/lZZ/pmeqZ9Es4AbEKHwLmu+HbHqZm+Psi3bav1hecOamSkXx2i1bdcTHXAPsAAAAAAAAAAAAAAAAAAAAAAAAAAAAAAAAAAAAAAAAAAAAAAAAAAAAAAAAAAEXx7jFdFh6XVOS3VSvp759APLj/AB6miptG1s1vJr3emfQzzVam+bJOTLabWt2zJqNRfLe2TJabXtO8zLxAAAAAAAAAAAAAAAAAS3A+O5NFfz2xT5VP1j0okBrmk1WPPjrkxWi1bef9HszTgHGraLL17zit5df/AJR6WkYctclK3pMWraN4mPPAPsAAAAAAAAAAAAAAAAAAAAAAAAAAAAAAAAAAAAAAAAAAAAAAAAAAAAAAAHhrNXTT4r5ck7VrG8/RmHE+IX1We2W/n7I81a+aITXOXFvC5v4ek+JinxvTf9lZAAAAAAAAAAAAAAAAAAAAAWjlDjXgrxpss/y7z4kz/Tbu9UquA2IQ3LHFf4vTRF53y49q29PdPvTIAAAAAAAAAAAAAAAAAAAAAAAAAAAAAAAAAAAAAAAAAAAAAAAAAAAACP45xD+F0t8n9XZT2p7PqkFE531/T1FcET4uON59qf2/MFZtaZmZmd5nzvwAAAAAAAHVouHZtTbo4cc37580euexYuA8pzkiMuria17Yx9kz6+5c8OGmOsUx1itY7IiNoBTtHyRedpz5or+Gkbz8ZSmLk7R18qMl/Xbb8tlgAQk8p6H/AIpj/O/1cuo5K01vs75KT64tCygM/wBfyfqcW84prmr6Oq3wlAZMdqWmt6zW0dsTG0w19wcT4Rg1ddstPG8146rR7wZYJTjXA8uiv43jY58m8dk+ie6UWAAAAAACU5e4l/C6ql5nxLeLf2Z8/u7WnMdaVyvr/wCI0VJmd74/Et7uz5bAmAAAAAAAAAAAAAAAAAAAAAAAAAAAAAAAAAAAAAAAAAAAAAAAAAAAAfN7xWs2tO0REzPqZNrNRObNky27b2m3xlovM+p8FoM0x22joR752/LdmYAAAAAAC48pcvxMV1Weu/nx1n/3T+iD5d4Z/F6qtbfZ18a/q7ve0yIiIiIjaIB+gAAAAAAA8tTp6ZqWx5Kxalo2mJZtx3hFtFn6M9eO3XS3fHd64acj+N8Nrq9NbH1dLtpPdYGWj6vWazMTG0xO0x6XyAAAAAtHI2r6OovhmerJXePar+26ru7g2o8DrMGTzReu/qnqn5SDVAAAAAAAAAAAAAAAAAAAAAAAAAAAAAAAAAAAAAAAAAAAAAAAAAAAAVfnvLtp8VPvX3+Efuoq3c/X8fT19F5/JUQAAAAAAaDyZovBaTwkx42Wd/8AGOqP1+KwvDQ4PBYMeP7lKx8Ie4AAAAAAAAAAM75w0XgdbNojauWOl/l2T9fegV458wb4MOTz1vNfdMfso4AAAAAANc0mXwmHHf71K2+MPZHcv36Wg08/+nWPh1fokQAAAAAAAAAAAAAAAAAAAAAAAAAAAAAAAAAAAAAAAAAAAAAAAAAAUfn37fB7E/mqq28+1/m4Ld9bR84+qpAAAAAPvDHj19cfm+H7Eg2EeeDLF8dLx2WrE/GHoAAAAAAAAAACv86x/wDQf/sp+rPV856y7aXHTz2yfKIn6qGAAAAAADTeWP8A7fg9mfzlKo3l2u2g08fg3+PWkgAAAAAAAAAAAAAAAAAAAAAAAAAAAAAAAAAAAAAAAAAAAAAAAAAAVPn3FvhwX7rWj4x+yktH5u0/hNBknz0mtvhPX8plnAAAAAAANJ5U1nhtDjjfxsfiT7uz5bJln3J/E/AanwV52pm2j1X830aCAAAAAAAAADw1urpp8N8t58Wkb+v0ApXPGr6eppiierFXr9q3X+WysvbV6i2bLfLfyrzMz73iAAAAADp4fp/DajFj+/ese7frBqHDsXg9Nhp93HSPhEOkAAAAAAAAAAAAAAAAAAAAAAAAAAAAAAAAAAAAAAAAAAAAAAAAAAAeWpwRlxXx27L1tWffGzJcuOaWtS3VNZmJ9cNfZ3zhofA6ybxHi5Y6Ue15/r7wQIAAAAAES0TljjkarFGPJP8AOpHX+KO/6s7eunz3xXrfHaa2rO8TANdEBwLmbHqojHlmMebu7K29X0T4AAAAAPjLlrjrN72itY7ZmdogH3Ms/wCa+ORqcngcU/yaT2/et3+p68xczzni2HTzNcXZa3ZN/R6IVgAAAAAABYeS9J4TW9PbqxVmffPVH6q80HkzReC0nhJjxss7/wCMdUfrPvBYQAAAAAAAAAAAAAAAAAAAAAAAAAAAAAAAAAAAAAAAAAAAAAAAAAAAEHzboPD6O1ojx8Xjx6v6vl+ScflqxMTExvE9UwDHh18U0c6fU5MM/wBNp29nzfJyAAAAAAAJ/hnNeo0+1bz4akea0+NHqn6oABouj5t0mXyrTit3Xjq+MJXFr8GTyM2O3qvEslAa/OWkdc2rEeuHJn4xpcXl6jHHoi0TPwhlYC9a7nXDXeNPS2SfvW8Wv1VPiXF8+rtvmvvHmrHVWPc4QAAAAAAAAHRodLOfPjxV7b2iPV3y1fFjilK0rG1axERHohSuRtD0s19RMdVI6Nfant+X5rwAAAAAAAAAAAAAAAAAAAAAAAAAAAAAAAAAAAAAAAAAAAAAAAAAAAAAACmc9aHa2PURHbHQt6+2P1VBqfGtF/E6TLi265jevtR1wyyYAAAAAAAAAAAAAAAAAAAAABJ8v6H+J1mOkxvWJ6VvZjr/AGBfOXtD/DaPHSY2tMdK3tT/AN7JMAAAAAAAAAAAAAAAAAAAAAAAAAAAAAAAAAAAAAAAAAAAAAAAAAAAAAAAGacz6H+H1uSIjat/Hr7+357tLVnnfQ+E09c0R14p6/Zn99gUMAAAAAAAAAAAAAAAAAAABd+RtD0cV9RMdd56NfZjt+f5KXixze1aVje1piIj0y1fQ6WMGDHir2UrEeufPIOgAAAAAAAAAAAAAAAAAAAAAAAAAAAAAAAAAAAAAAAAAAAAAAAAAAAAAAAB5arT1zYr47+Tes1n3vUBkOow2xZL47eVS01n1w81k510Pg9VGaI8XLHX7UdU/LZWwAAAAAAAAAAAAAAAAAAWDk7Q+F1nhJjxcMdL/LzfX3NCQXKGh8Do62mPGy+PPs+b5fmnQAAAAAAAAAAAAAAAAAAAAAAAAAAAAAAAAAAAAAAAAAAAAAAAAAAAAAAAAAAQ3NWh8Por7RvbH48e7t+W7NmwzG/VPYyvi+i/htVlxeatp6Psz1x8gcQAAAAAAAAAAAAAAADq4bpJ1Gox4Y/rtET6I88/ByrbyLod75NRMdVY6FfXPb8vzBc6UitYrEbREbRHofQAAAAAAAAAAAAAAAAAAAAAAAAAAAAAAAAAAAAAAAAAAAAAAAAAAAAAAAAAAAKdz1ofs9REfgt+cfquLj4vov4nS5cXntXxfajrj5gykfsxMTtPVMPwAAAAAAAAAAAAAABqXA9D/DaTFjmNrbb29qeuVD5a0P8AEa3HWY8Wnj29Ufvs0wAAAAAAAAAAAAAAAAAAAAAAAAAAAAAAAAAAAAAAAAAAAAAAAAAAAAAAAAAAAAAAGb81aHwGtvMRtXJ48e/t+e6FX/nXQ+E0sZYjxsU//wAz1T+igAAAAAAAAAAAAAA9MGG2S9cdY3teYiPXILvyPoehp755jryTtHsx++/wWd46TT1w4qYq9lKxWPc9gAAAAAAAAAAAAAAAAAAAAAAAAAAAAAAAAAAAAAAAAAAAAAAAAAAAAAAAAAAAAAAeefDXLjtjvG9bRNZ9Usn1enthy3xW7aWms+5riic76HoaiueI6ssbT7UftsCsAAAAAAAAAAAALHyXofC6qcsx4uKN/wDKeqP1VxpHKmh8BoqTMbWyePPv7PlsCaAAAAAAAAAAAAAAAAAAAAAAAAAAAAAAAAAAAAAAAAAAAAAAAAAAAAAAAAAAAAAAAARPM2h/iNFkiI3tTx6+uO35bpZ+Ax4d/G9F/DavJi22rE719meuHAAAAAAAAAAADs4Top1OpxYvNa3X7Mdc/JqsRERER1RCn8i6H7TUTH4K/nP6LiAAAAAAAAAAAAAAAAAAAAAAAAAAAAAAAAAAAAAAAAAAAAAAAAAAAAAAAAAAAAAAAAAACo89aHeuPURHZ4lvVPXH6/FS2scT0canT5MM/wBVZ29rzT8WU2rNZmJjaY6pj0g+QAAAAAAAH7Eb9UPxM8raHw+tpvG9cfjz7uz57AvnCNF/DaXFi89a+N7U9c/N2gAAAAAAAAAAAAAAAAAAAAAAAAAAAAAAAAAAAAAAAAAAAAAAAAAAAAAAAAAAAAAAAAAAAznm7Q+B1trRHi5fHj1+f5/m0ZXuc9D4XSeEiPGwzv8A4z1T+k+4GfAAAAAAAAL9yVofB6Wc0x42Wer2Y6o/VR9Lgtmy0x18q9orHvaxp8NcWOmOkbVpERHqgHoAAAAAAAAAAAAAAAAAAAAAAAAAAAAAAAAAAAAAAAAAAAAAAAAAAAAAAAAAAAAAAAAAAAA+MuKt6WpaN62iYmPRL7AZJrdNODNkxW7aWmP3eC088aHoZqZ4jqyR0be1H7fkqwAAAAAALNyRofCai2aY6sUdXtT+26+IjljQ/wAPoscTG1r+Pb1z2fLZLgAAAAAAAAAAAAAAAAAAAAAAAAAAAAAAAAAAAAAAAAAAAAAAAAAAAAAAA/LWiI3mdo9IP0Req5h0eHys9bT3U8efkh9Tzxjjqw4bW9Npiv5bgtgz3U84ay/kTTHH4a7z890VqOJ6jL9pnyWjum07fAGn59dgxfaZsdPatEI7PzToqf3elP4azP7M2h3afg+qy/Z4Mkx3zXaPjILXm53wR9niyW9cxWP1cOXnjLPkYKR7Uzb6OXBybq7+X4PH67bz8klg5Gr/AHdRM+itdvnIIvLzhrbdlqU9VIn893Hk5i1tu3UXj1bV/Jb8PJ2jr5UXv7Vtvy2d2LgGjp2afHPtR0vzBnOTiOov5WfLb13tKy8la7JGS+G8Wmt46VZneYi0dvX6Y/JbcWlxU8jHSvs1iHsAACL5j0P8RoslYje1Y6Vfaj/uYZi2Jl/H9D/DazLjiNqzPSr7M9f7e4EaAAAA7+CaL+J1eLFt4szvb2Y65cC6ci6HauTUTHb4lfV2z+gLbD9AAAFd5s41fS1pjw22y265nqnasfVXsXOGtr22pf10iPy2XXWcH02ot0s2Ktrdm/XE7e5G5uTtHbyYyU9m2/57giMPPGWPLwUn2Zmv1d2HnfBPl4slfVMWj9Hjn5Gj+3qJ9Vq7/OEbn5N1dPI8Hk9Vtp+YLRh5p0V/7vRn8VZj9kjg12HL9nlx39m0SzPUcH1WL7TBkiO/o7x8YcINiGU6fimpxfZ58lY7ulO3wSmm5w1dPLmmSPxV2n5bA0IVPTc8Y5+2w2r6azFo+eyY0vMOjzeTmrE91/En5glB+RMTG8TvD9AAAAAAAAAAAAAAAAAAAAAAAAAAAAAAAAAAAAAEdxHjem0vVlyR0vuV8a3w83vVfiHOmW+8aekY4+9PjW+kAu2XNTHWbZLVpWPPadoQet5u0mLqpNstvw9UfGVD1Ory5rdLLktefxTu8AWTWc5anJvGKK4o/wBrfGfog9Trc2ed82W9/amZj4PzTaTJmt0cVLXt3VjdYtByVlvtOovGOPu18a30BVnXo+GajUfY4b3jv28X49jQtDy5pMG01xRe33r+NP0SkRt2Ao2k5Kz22nNkpjjujx5+ia0vJ+kx9d4vln8U7R8IWABz6bQYMP2WKlPZrET8XQAAAA88uamON73rSO+0xEIvUcz6LH/ei891Im3z7ATAqmfnjFH2WG9vTaYr9Ufm521E+Rjx09e9pBexnMc2azp1tbJHRiYmaxWsRMd3Y0LT565cdclJ3reImPVIPRU+etD0sePURHXSejb2Z7Pn+a2ObiGkjUYMmK3Zesx6p80/EGTD6yUmlpraNprMxMemHyAAD6rWbTERG8z1RHparwzRxp9Njwx/TWN/a88/FROUtD4fW1tMeLi8efX5vn+TRgAAB8ZMlaVm1p2rWJmZ9EKzi53wzMxfDesd8TFur5AtIiNPzPosnZmik914mvz7EpizUyRvS1bx31mJgH2AA5tToMGb7XFS/ptWJn4ukBX9VyfpMnXTp4p/DO8fCULq+Ss9evDkpkjunxJ+i9AMo1nDNRp/tsV6R3zHV8exyNhmN+1Fa7lzSZ95nFFLfep4s/QGd6bXZsE74ct6ezMxHwTmj5z1OPqy1rlj/W3xj6PXX8l5qbzp7xkj7tvFt9Fc1OlyYbdHLS1Ld1o2BfdFzdpMvVeZxW/F2fGE5iy1vWLUtW1Z89Z3hkD302ry4bdLFktSfwzsDWxRuH86ZabRqKRkj71fFt9JWnh3G9NqtoxZI6X3LdVvh5/cCQAAAAAAAAAAAAAAAAAAAAAAAAAAAAHjqtVjwUnJlvFKx55UrjHN2TLvTTb46fe/rn6AtHFOPafSbxe3Sv8Acr129/cpvE+adTqN60nwNO6s9fvlBzaZneZ3mX4BMj7x0te0VrE2tM7REdczK2cG5OmdsmsnaP8Ajiev3z9AVvQ8Ozam3Rw45tPnnzR65W3hnJmOm1tVbpz9yvVX49srNgwUxUimOsVrHZERtD0B5YNPTFXoY6VpWPNWNoeoAAAAjOJ8d0+k6sl97/cr129/d7wSbm1nEcGnjfNlrT0TPXPqjtUfiPN2pzb1xfyafh67fH6IC95tMzaZmZ7Zmd5kF11vO2Ku8afFa8/et4sfDtQWr5o1mb+54OO7HHR+fahXZoeGZ9TO2HFa0d+21fj2A5suW156V7Tae+Z3l8LhoeSJ6p1GXb8OP6z9E/pOX9Jg26GGsz96/jz8wZxp9DmzfZYr39mszHxSun5R1l+2lccfitH5Ru0SI26o7H6CmYORrf3NREezXf8ANZ+F6CNLgjDF7XiJnabbbxv5nYAAAzznDQ+B1k3iPFyx0v8AL+r6+9ANE5w0PhtHN4jxsU9L/Hz/AF9zOwAdGi0ts+bHir23tEfuC88maHwWk8JMeNmnf/GOqP1n3rC+MWKKUrSsbVrEREeiH2AACG5oxajLpfBaak26U+PtMRPR7vez7UaHNh+1xXp7VZiGtPyY36p7AY8+8WW1J6VLTWe+J2lpms5f0mffpYa1n71PEn5IDXckT26bLv8Ahv8AWAROk5p1mLbfJ4SO7JHS+fantFztittGfHbHP3q+NH1VPXcMz6ads2K1e6e2s+/scYNZ0fEMGojfDlrf0RPXHrjtdLH6XmsxaszWY7JidpWDhvN2ow7Vy/zqfi6rfH6g0ARvDOOafV9WO+1/uW6rfv7kkAAA8tRp8eWs0y0res+a0bw9QFU4nyZjtvbS26E/ct11909sKlruH5tNbo5sc1nzT5p9U+drDzz6emWk0yUi9Z7YmN4BkL9iduxbuMcnTG99JO8f8cz1+6VSvSa2mtomsx1TE9UxIJzhnNWp0+1bz4andafG90rjwvjun1cbY7dG/wBy3Vb3d/uZg/a2mJiY6pjzg2EUTg/N2TFtTU75Kff/AK4+q66XVY89IyYrxes+eAewAAAAAAAAAAAAAAAAAAAAACM4zxvFoqb28bJPk0ieufTPdD549xqmixb9VstvIr+s+hnGp1N82S2TLabWt2zIPfiXE8urydPLbfurHk1j0Q4gAdfD+H5dVljHirvPnnzRHfMnDdBk1WauLHHXPbPmiO+WlcL4Zi0mKMeOPatPbae+Qc/BeA4tHXeI6eWe289vqjuhKgAAAAA8tRqKYaTfLaKUjtmXnr9bj02K2XLO1Y+Mz3R6WccY4zl1uTpXnakeTSJ6o+s+kErxnm7Jl3ppd8dPv/1z9FZmZmd565fgA6tDw/Lqb9DDSbT5+6PTM+Z18C4LfW5No8XHXbp32+Ueloui0WPT44x4axWsfGZ75nzgguFcoYcW1tRPhb939Ee7zrHSkViIrEREdkR1Q+gAAAAAAAAHzkpFqzW0bxaJiY9Eso4hpZ0+fJit/RaY9ceafg1lSeetD0cmPURHVeOjb2o7Pl+QKmtPI+h6ea+eY6scdGvtT+35qs07l3Q/w+jx0mNrWjpW9qf+9gSgAAAAAAAPm9ItE1tETE9sT1wrnFeUMOXe2nnwV/u/0T9FlAZNrtBl01+hmpNZ83dPpifO5mta7Q4tTjnHmrFqz8YnvifMznjnBcmiy7T42O3kX747p9IIytpid46phZ+Dc3ZMW1NVvkp9/wDqj196rgNd0+oplpF8dotW3ZMS9WYcG4zl0WTenXjnyqT2T9JaPodbj1OKuXFO9bfGJ7p9IOgAAABE8a4Di1ld5joZYjqvH5T3wlgGT8Q0GXS5Zx5a7T5p80x3xLlapxXhePWYpx5I6/6bees97NeI6HJpc1sWSNpjz+aY74Byu7hnFM2kydPFbbvrPk2j0w4QGocH41i1tN6eLePKpPbH1hJMk0uqvgyVyYrTW9eyWj8C41TW4t+quSvl1/WPQCUAAAAAAAAAAAAAAAAAAc+u1lNPhvlyT4tY39c+aHQpHPHEZtlrpqz1U8a3tT2fL8wV7iGtvqc1suSeu3m80R5ohygA/Yjd+JzlLQxn1tZtG9cUdOfX5vn+QLdy3wiNJp46Ufzb7Tee78PuTAAAAAAAieZ9XODQ5ZidrW2pHv7fluCmcycXnV55is/ysczFI7++3vQwAPXT4LZclMdI3teYiPXLyTXKNItxDFv5ovPv6Mgv3DtDTTYaYqdlY657588uoAAAAAAAAAAAEdx7Q/xOjy44je23Sr7UdcfRIgMv4Bof4nWY6TG9YnpW9mOv9moIbg/Bo02o1OXaNslvE9Fe2fnO3uTIAAAAAAAAAADl4loKarBfFfstHVPdbzS6gGQ58NseS2O0bWpMxPrh5pnmykV4jm28/Rn3zWEMAm+WuMTpM8Raf5OSYi3dE+ayEAbEIrlrVzn0OK0zvasdCfd1flslQAAAAENzLwiNXp5msfzce80nv76+9MgMdkTfNehjBrbdGNq5PHj39vzQgDq4drr6bNXLj7a9seaY88S5QGtaHV01GGmXHPi2jf1d8OhSeR+I9HJbTWnqt41Pajtj4fkuwAAAAAAAAAAAAAAAADJ+Jaic2py5PvXtMerfq+TV7dk7drHgAAF25Cxfy89/PNq1+Eb/AKqSu/IeT+Rmp3XifjH7AtYAAAAACtc87/wdO7wkb/CVlRfMejnPostIje0R0q+uOv6gzEAB28H1n8PqsWWeytuv2Z6p+UuIBsNbRMRMTvE+d+qdynzBERXS57bbdWO0/wDtn9FxAAAAAAAAAAAAAAAAAAAAAAAAAflrRWJmZ2iOuZ9D9U3mzmCJi2lwTv5slo7PZj9QVvi2r/iNVly+a1p29nsj5OMAAAX/AJH3/grf/kt+ULGjOXtHOn0WKlo2tMdK3rnrSYAAAAAAKjz7ijoYL+eLWr8Y3/RS1259yR4HBXzze0/CP3UkAAHXwvUTh1WHJH9N67+rfr+TV2Ow2GPT2g/QAAAAAAAAAAAAAAAGTcR0/gdRlxz/AE3tHu36msqPzvw+aZq6iseLk8W3tR2fGPyBVQAFi5L1sYtXOOZ2jLXb/KOuP1V1948k0tW1Z2tWYmJ9MA18cHBuJV1enrkjbpdl47red3gAAAAAAzvmng06XNOSkfyck7x+G3nr9EC1zVaWmfHbHlrFqW7YZ1x3gOTR332m2GZ8W+3yt3SCIAAWfgfNl8O2PU73x9kW7bV+sKwA1zS6vHnpF8V4vWfPH6vZkml1mXBfp4bzS3ont9fetPDudZjauqx7/jp2++AXIcWi4tptTt4LLW0/d32t8J63aAAAAAAAAAAAAAAAAADi1vF9Np9/C5axP3d97fCOsHa8NXq8WCk3y3ilY88/p3qnxHnaZ3rpce3479c+6FX1ery579PNe17d8z+XcCf45zXfPE49NvTHPVNuy1o/SFZAAABP8q8HnU5oyXj+TjnefxW80PDgXAcmstv11wxPjX/SPS0TS6amHHXHjrFaVjaIB7AAAAAAAj+NcTro9PbJO3S7KR32BTuc9b4XWdCJ3jFXo/5T1z+nwV595Lze02tO9rTMzPfMvgAAHVwzTzm1OHHH9V6xPq36/k1hSOR+HTbLbU2jqp4tfant+X5ruAAAAAAAAAAAAAAAAA5uIaKmpw3w5Oy0dvdPml0gMm12jvps1sWSNrVn3THmmHM0vmDgldbi6tq5q+Rb9J9DOtRp74r2pkrNbV6piQeIAJPgfF76LN0466W6r174+rSdLqqZ8dcmK0WpbslkaU4LxvLor718bHbbpU80+mO6QacOTh3EcWqxxfDbePPHnie6YdYAAAAD4y463rNb1i1Z6pieuJh9gKZxnk+Y3yaTrj/jntj2ZVPJjtS01vWa2jtiY2mGvuLiPCcGqrtmxxM+a0dVo9UgyoWjiPJmWm9tNaMtfuz1W+kq5n0+TFbo5KWpbutG0g8gAISek5g1eDyM1pj7tvHj5owBbdLzxeOrNhrb00no/Kd0rp+cNHfypvj9qu/5bs9Aapg4zpcnkajHPo6URPwl21tFo3iYmPR1sefVMlqzvW0xPonYGwDKcfFdVTydRlj/ADs6Kcx62OzUX9+0/oDThm9eatdH96J9dK/R9Rzbrv8AkrP+FQaMM5nm3Xf8lf8ASr5tzVrp/vRHqpX6A0gZjfmLW2/8Rf3bR+jnycV1N/K1GWf87A1W1orG8zER6epxZuM6TH5eoxx6ItEz8IZbe9rTvaZmfTO75BoWo5w0dPIm+T2a7R89kVqueMk7xhw1r6bz0vlGypAJPV8f1efeL5rRHdXxI+SMAAAAeun02TLbo46WvburG6ycO5My32tqbeDr92Ou30gFZxY7XtFaVm1p7IiN5lbODcnzO2TWdUf8cT1++Vm4fwrBpa7YccRPnt22n1y7QfOPHWlYrSsVrHVER1REPoAAAAAAcnEeI4tLj6ea23dHnme6IB66rVUwY7ZMtorWvbLNeN8Wvrc03nqpHVSvdH1fXGuNZdbk3t4uOPJpE9Ueme+UWAAA6dBor6nNXFjje1vhEeeZfGm0981648dZta07RENG4BwSuixde1stvLt/8Y9AO7QaOmmw0xY/JrHxnzy6AAAAAAAAAAAAAAAAAAAARXGuB4tbTr8XJHk3iOv1T3wlQGU8Q4dl0uSaZq7T5p80x3xLja3rNHi1GOceakWrPf5vTHcpHGOUsuHe+n3y4+7+uPd5wVsJgB06LW5dPkjJhvNbR8JjumPOu/Bua8OfamfbFk9PkT6p83vZ+A2IZpwrmPUaXasW6eP7luuPdPmXHhnM2m1O0TbwV/u36vhPZIJoAAAAAB5ajTY8tejlpW9e60bvUBXNbybpsm84ptin0eNX4SgdXyfq8e84+jlj8M7T8JaCAyXU6LNhnbLivT2qzDnbDMRMbT1w4NTwPSZfL09N++sdGfjAMtF/z8l6W3kWyY/VPSj5o7NyNf8At6is+1WY/IFRFgy8nayvkxjv6rbfm5MnLmtr26e0+qYt+Ugih2X4Tqq+Vp8sf4WeFtLkr247x66zAPIfs1mO2Nn4AD9isz2RuD8HrXS5LdmO8+qsy96cJ1VvJ0+Wf8LA4xK4+W9bbs09o9qYr+cuvFydrLeV4Onrtv8AkCvi3YeRrf3NRWPZrM/mkcHJelr5dsmT1z0Y+QKA6NNos2adsWK9/ZrMw0rT8D0mLyMGPfvmOlPxl3xG3VHYDP8AScnarJtOToYo/FO8/CE/ouTtNj2nLNss+nxa/CFiAeWDT48VejjpWle6sbQ9QAAAAAAAfiG4nzPptNvEW8Lf7tOuPfPYp3FeYtRq962t0Mf3K9Ue+fOC08Z5sxYN6YNsuTv/AKI9/nUfW63LqMk5M15tae/zeiI8znAAfsRv2A/HZw7huXVZIphrv3z/AExHfMpng3KWXNtfUb4sfd/XP0XbSaPHgxxjxUitY80fnPeDi4LwPFoqeL42SfKvPb6o7oSgAAAAAAAAAAAAAAAAAAAAAAAAAieK8vafV7zavQyffr1T7+9TuJ8sanTb2ivhcf3qRvMeuGjgMdGn8R4BpdVvN8cVvP8AXXxbfv71W4hyZnx7zgtGWvd5NvoCsj11GmyYrdHJS1Ld1o2eQJPh3HtTpdox5Jmkf0W8av7e5Z9BzphvtGopOOfvV8av1UUBrel1mLPXfFkrePwzu92QY8lqWi1LTWY88TtKZ0fNesw7RN4yx3Xjefj2g0YVbSc7YbbRmxWpPfXxo+qa0vGtLm28HnpM90z0Z+Eg7wAAAAAAAAAAAH5NY7ofoD8isd0P0AAAAAAAAAAAAABwarjekw7+Ez037onpT8IQmr52xV3jDitee+3ix9QWp4arW4sFelmyVpH4p2+DP9ZzVrM28ReMUd1I2n49qGyZLXmbWtNpnzzO8gvGv50w06tPSck/et4tfqq/EOPanVbxkyTFJ/or4tf396NAAe2n02TLbo4qWvburG4PEWfh/JmfJtOe0Yq90eNb6QtHDuA6bS7TjxxN4/rt41v29wKXwzlfU6ja1q+Cx/ev1Tt6IXLhXL+n0m01r08n37dc+7uSoAAAAAAAAAAAAAAAAAAAAAAAAAAAAAAAADzz6emWvRyUrevdaN4QOt5P02TrxTbFPo66/CViAZ9rOT9Vj68fRyx+Gdp+EoTUaXLinbLjvSfxRMNcfN6RaJi0RMT5pjeAY+NL1XLWjy774YpPfTxPlHUh9TyPXtw55j0Xjf5wCmCd1PKWsx+TSuSPw2j8p2Reo0GfF9rhyU9qsxAGm4hnw/ZZr09EWnb4JbT836ynlWpkj8VfpsgAFywc8x/dwT66W/SUlg5v0d/KtentVn9N2dgNTw8a0mTydRi9U2iJ+btpkraN62i0eid2Pv2tpid4mYn0dQNhGUY+Kamnk6jLH+cuvHzLra9me0+uK2/OAaYM8pzhrY7bUt66fR70521MduPFPutH6gvgpNeecvn09J9Vph6Rz1Pn00f7/sC5CoRz1Xz6af8Af9n7/wBdU/8ALW/3j6AtwqP/AF1T/wAtb/ePo/J56r5tNP8Av+wLeKbPPU+bTR/v+zztzzl82npHrtMguwod+dtTPZjxR7rT+rwvzhrZ7LUr6qR+oNDGZ5OZdbbtz2j1RWv5Q5MvFNTfy9Rln/OwNVvkrWN7WisemdnFm43pMflajH6otFp+TLbWmZ3mZmfT1vwGh5+cNHTybXvP4a7fnsjs/PMf2tP772/SFNAT2o5v1l/JtTHH4a/XdFaniGfN9rmvf0TaZj4OYAHTp9Bny/ZYcl/ZrMx8Upp+UdZk8qlccfit+kbgghdNNyPXtzZ5n0Ujb5ymNLy1o8XZhi899/H+U9QM60+ky5p2xY73n8MTKa0fJ2qybTk6OKPTPSn4Qv8ASkViIrEREeaOqH0CvaLk/S49pydLLPp6q/CE7hwUxV6OOlaV7qxEQ9AAAAAAAAAAAAAAAAAAAAAAAAAAAAAAAAAAAAAAAAAAAAAHJn4Zp8v2mDHae+axv8Udm5T0V+zHans2n9U4AqmbkfFP2ee9faiLfRw5eSM8eRlx29e9fqvIDOcvKWtr2Y629m8fq5MnAtZTt02T3V6X5NRAZJk0WanlYslfXWYeEw2J83x1t5VYn1xuDHxrN+H6e3lYMU+ukPG3BNHPbpsXupEAywadbl3RT/4enu3j9XxPLGhn+xH+1vqDNBpE8qaH/hn/AHv9T/pPQ/8ADP8Avf6gzcaR/wBJ6H/hn/e/1I5U0P8Awz/vf6gzcaXHLGhj+xH+1vq+68u6KP8Aw9PfvP6gzEanXgmjjs02L30iXtTh+nr5ODFHqpAMm2e+PRZreTiyW9VJlrNMda+TWI9UbPoGXY+Bay/Zpsnvr0fzdeLlLW27cda+1eP0aMAo2LkjPPl5sdfVvb6O7DyPij7TPe3sxFfqtYCDw8p6Knbjtf2rT+iRwcM0+L7PBjrPfFY3+LrAAAAAAAAAAAAAAAAAAAAAAAAAAAAAAAAAAAAAAAAAAAAAAAAAAAAAAAAAAAAAAAAAAAAAAAAAAAAAAAAAAAAAAAAAAAAAAAAAAAAAAAAAAAAAAAAAAAAAAAAAAAAAAAAAAAAAAAAAAAAAAAAAAAAAAAAAAAAAAAAAAAAAAAAAAAAAAAAAAAAAAAAAAAAAAAAAAAAAAAAAAAAAAAAAAAAAAAAAAAAAAAAAAAAAAAAAAAAAAAAAAAAAAAAAAAAAAAAAAAAAAAAAAAf/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876300" y="4495800"/>
            <a:ext cx="1508746" cy="1015663"/>
          </a:xfrm>
          <a:prstGeom prst="rect">
            <a:avLst/>
          </a:prstGeom>
          <a:noFill/>
        </p:spPr>
        <p:txBody>
          <a:bodyPr wrap="none" rtlCol="0">
            <a:spAutoFit/>
          </a:bodyPr>
          <a:lstStyle/>
          <a:p>
            <a:r>
              <a:rPr lang="en-US" sz="2000" b="1" dirty="0">
                <a:solidFill>
                  <a:schemeClr val="accent1">
                    <a:lumMod val="40000"/>
                    <a:lumOff val="60000"/>
                  </a:schemeClr>
                </a:solidFill>
                <a:latin typeface="Times New Roman" pitchFamily="18" charset="0"/>
                <a:cs typeface="Times New Roman" pitchFamily="18" charset="0"/>
              </a:rPr>
              <a:t>Java </a:t>
            </a:r>
          </a:p>
          <a:p>
            <a:r>
              <a:rPr lang="en-US" sz="2000" b="1" dirty="0">
                <a:solidFill>
                  <a:schemeClr val="accent1">
                    <a:lumMod val="60000"/>
                    <a:lumOff val="40000"/>
                  </a:schemeClr>
                </a:solidFill>
                <a:latin typeface="Times New Roman" pitchFamily="18" charset="0"/>
                <a:cs typeface="Times New Roman" pitchFamily="18" charset="0"/>
              </a:rPr>
              <a:t>Servlet ,JSP</a:t>
            </a:r>
          </a:p>
          <a:p>
            <a:endParaRPr lang="en-US" sz="2000" b="1" dirty="0">
              <a:solidFill>
                <a:schemeClr val="accent1">
                  <a:lumMod val="40000"/>
                  <a:lumOff val="60000"/>
                </a:schemeClr>
              </a:solidFill>
              <a:latin typeface="Times New Roman" pitchFamily="18" charset="0"/>
              <a:cs typeface="Times New Roman" pitchFamily="18" charset="0"/>
            </a:endParaRPr>
          </a:p>
        </p:txBody>
      </p:sp>
      <p:sp>
        <p:nvSpPr>
          <p:cNvPr id="12" name="TextBox 11"/>
          <p:cNvSpPr txBox="1"/>
          <p:nvPr/>
        </p:nvSpPr>
        <p:spPr>
          <a:xfrm>
            <a:off x="2895600" y="2057400"/>
            <a:ext cx="1366080" cy="1323439"/>
          </a:xfrm>
          <a:prstGeom prst="rect">
            <a:avLst/>
          </a:prstGeom>
          <a:noFill/>
        </p:spPr>
        <p:txBody>
          <a:bodyPr wrap="none" rtlCol="0">
            <a:spAutoFit/>
          </a:bodyPr>
          <a:lstStyle/>
          <a:p>
            <a:r>
              <a:rPr lang="en-US" sz="2000" b="1" dirty="0">
                <a:solidFill>
                  <a:schemeClr val="accent1">
                    <a:lumMod val="60000"/>
                    <a:lumOff val="40000"/>
                  </a:schemeClr>
                </a:solidFill>
                <a:latin typeface="Times New Roman" pitchFamily="18" charset="0"/>
                <a:cs typeface="Times New Roman" pitchFamily="18" charset="0"/>
              </a:rPr>
              <a:t>HTML </a:t>
            </a:r>
          </a:p>
          <a:p>
            <a:r>
              <a:rPr lang="en-US" sz="2000" b="1" dirty="0">
                <a:solidFill>
                  <a:schemeClr val="accent1">
                    <a:lumMod val="60000"/>
                    <a:lumOff val="40000"/>
                  </a:schemeClr>
                </a:solidFill>
                <a:latin typeface="Times New Roman" pitchFamily="18" charset="0"/>
                <a:cs typeface="Times New Roman" pitchFamily="18" charset="0"/>
              </a:rPr>
              <a:t>CSS</a:t>
            </a:r>
          </a:p>
          <a:p>
            <a:r>
              <a:rPr lang="en-US" sz="2000" b="1" dirty="0">
                <a:solidFill>
                  <a:schemeClr val="accent1">
                    <a:lumMod val="60000"/>
                    <a:lumOff val="40000"/>
                  </a:schemeClr>
                </a:solidFill>
                <a:latin typeface="Times New Roman" pitchFamily="18" charset="0"/>
                <a:cs typeface="Times New Roman" pitchFamily="18" charset="0"/>
              </a:rPr>
              <a:t>JavaScript</a:t>
            </a:r>
          </a:p>
          <a:p>
            <a:endParaRPr lang="en-US" sz="2000" b="1" dirty="0">
              <a:solidFill>
                <a:schemeClr val="accent1">
                  <a:lumMod val="60000"/>
                  <a:lumOff val="40000"/>
                </a:schemeClr>
              </a:solidFill>
              <a:latin typeface="Times New Roman" pitchFamily="18" charset="0"/>
              <a:cs typeface="Times New Roman" pitchFamily="18" charset="0"/>
            </a:endParaRPr>
          </a:p>
        </p:txBody>
      </p:sp>
      <p:sp>
        <p:nvSpPr>
          <p:cNvPr id="13" name="TextBox 12"/>
          <p:cNvSpPr txBox="1"/>
          <p:nvPr/>
        </p:nvSpPr>
        <p:spPr>
          <a:xfrm>
            <a:off x="6019800" y="2209800"/>
            <a:ext cx="1112805" cy="707886"/>
          </a:xfrm>
          <a:prstGeom prst="rect">
            <a:avLst/>
          </a:prstGeom>
          <a:noFill/>
        </p:spPr>
        <p:txBody>
          <a:bodyPr wrap="none" rtlCol="0">
            <a:spAutoFit/>
          </a:bodyPr>
          <a:lstStyle/>
          <a:p>
            <a:r>
              <a:rPr lang="en-US" sz="2000" b="1" dirty="0">
                <a:solidFill>
                  <a:schemeClr val="accent1">
                    <a:lumMod val="60000"/>
                    <a:lumOff val="40000"/>
                  </a:schemeClr>
                </a:solidFill>
                <a:latin typeface="Times New Roman" pitchFamily="18" charset="0"/>
                <a:cs typeface="Times New Roman" pitchFamily="18" charset="0"/>
              </a:rPr>
              <a:t>SQL</a:t>
            </a:r>
          </a:p>
          <a:p>
            <a:r>
              <a:rPr lang="en-US" sz="2000" b="1" dirty="0">
                <a:solidFill>
                  <a:schemeClr val="accent1">
                    <a:lumMod val="60000"/>
                    <a:lumOff val="40000"/>
                  </a:schemeClr>
                </a:solidFill>
                <a:latin typeface="Times New Roman" pitchFamily="18" charset="0"/>
                <a:cs typeface="Times New Roman" pitchFamily="18" charset="0"/>
              </a:rPr>
              <a:t>RDBMS</a:t>
            </a:r>
          </a:p>
        </p:txBody>
      </p:sp>
      <p:pic>
        <p:nvPicPr>
          <p:cNvPr id="15" name="Picture 14" descr="Gps_Pointer_logo-removebg-preview.png"/>
          <p:cNvPicPr>
            <a:picLocks noChangeAspect="1"/>
          </p:cNvPicPr>
          <p:nvPr/>
        </p:nvPicPr>
        <p:blipFill>
          <a:blip r:embed="rId2" cstate="print"/>
          <a:stretch>
            <a:fillRect/>
          </a:stretch>
        </p:blipFill>
        <p:spPr>
          <a:xfrm>
            <a:off x="1295400" y="5257800"/>
            <a:ext cx="825500" cy="825500"/>
          </a:xfrm>
          <a:prstGeom prst="rect">
            <a:avLst/>
          </a:prstGeom>
        </p:spPr>
      </p:pic>
      <p:pic>
        <p:nvPicPr>
          <p:cNvPr id="16" name="Picture 15" descr="Gps_Pointer_logo-removebg-preview.png"/>
          <p:cNvPicPr>
            <a:picLocks noChangeAspect="1"/>
          </p:cNvPicPr>
          <p:nvPr/>
        </p:nvPicPr>
        <p:blipFill>
          <a:blip r:embed="rId2" cstate="print"/>
          <a:stretch>
            <a:fillRect/>
          </a:stretch>
        </p:blipFill>
        <p:spPr>
          <a:xfrm>
            <a:off x="3505200" y="3048000"/>
            <a:ext cx="825500" cy="825500"/>
          </a:xfrm>
          <a:prstGeom prst="rect">
            <a:avLst/>
          </a:prstGeom>
        </p:spPr>
      </p:pic>
      <p:pic>
        <p:nvPicPr>
          <p:cNvPr id="17" name="Picture 16" descr="Gps_Pointer_logo-removebg-preview.png"/>
          <p:cNvPicPr>
            <a:picLocks noChangeAspect="1"/>
          </p:cNvPicPr>
          <p:nvPr/>
        </p:nvPicPr>
        <p:blipFill>
          <a:blip r:embed="rId2" cstate="print"/>
          <a:stretch>
            <a:fillRect/>
          </a:stretch>
        </p:blipFill>
        <p:spPr>
          <a:xfrm>
            <a:off x="6858000" y="2819400"/>
            <a:ext cx="825500" cy="825500"/>
          </a:xfrm>
          <a:prstGeom prst="rect">
            <a:avLst/>
          </a:prstGeom>
        </p:spPr>
      </p:pic>
      <p:pic>
        <p:nvPicPr>
          <p:cNvPr id="18" name="Picture 17" descr="Centum_Foundation_logo-removebg-preview.png"/>
          <p:cNvPicPr>
            <a:picLocks noChangeAspect="1"/>
          </p:cNvPicPr>
          <p:nvPr/>
        </p:nvPicPr>
        <p:blipFill>
          <a:blip r:embed="rId3" cstate="print"/>
          <a:stretch>
            <a:fillRect/>
          </a:stretch>
        </p:blipFill>
        <p:spPr>
          <a:xfrm>
            <a:off x="7467600" y="-103909"/>
            <a:ext cx="1447800" cy="789709"/>
          </a:xfrm>
          <a:prstGeom prst="rect">
            <a:avLst/>
          </a:prstGeom>
        </p:spPr>
      </p:pic>
      <p:sp>
        <p:nvSpPr>
          <p:cNvPr id="19" name="TextBox 18"/>
          <p:cNvSpPr txBox="1"/>
          <p:nvPr/>
        </p:nvSpPr>
        <p:spPr>
          <a:xfrm>
            <a:off x="6400800" y="152400"/>
            <a:ext cx="1261884" cy="507831"/>
          </a:xfrm>
          <a:prstGeom prst="rect">
            <a:avLst/>
          </a:prstGeom>
          <a:noFill/>
        </p:spPr>
        <p:txBody>
          <a:bodyPr wrap="square" rtlCol="0">
            <a:spAutoFit/>
          </a:bodyPr>
          <a:lstStyle/>
          <a:p>
            <a:r>
              <a:rPr lang="en-US" sz="900" dirty="0">
                <a:effectLst>
                  <a:outerShdw blurRad="38100" dist="38100" dir="2700000" algn="tl">
                    <a:srgbClr val="000000">
                      <a:alpha val="43137"/>
                    </a:srgbClr>
                  </a:outerShdw>
                </a:effectLst>
                <a:latin typeface="Arial Black" pitchFamily="34" charset="0"/>
              </a:rPr>
              <a:t>Creating Values |</a:t>
            </a:r>
          </a:p>
          <a:p>
            <a:r>
              <a:rPr lang="en-US" sz="900" dirty="0">
                <a:effectLst>
                  <a:outerShdw blurRad="38100" dist="38100" dir="2700000" algn="tl">
                    <a:srgbClr val="000000">
                      <a:alpha val="43137"/>
                    </a:srgbClr>
                  </a:outerShdw>
                </a:effectLst>
                <a:latin typeface="Arial Black" pitchFamily="34" charset="0"/>
              </a:rPr>
              <a:t>Impacting Lives |</a:t>
            </a:r>
            <a:br>
              <a:rPr lang="en-US" sz="900" dirty="0">
                <a:effectLst>
                  <a:outerShdw blurRad="38100" dist="38100" dir="2700000" algn="tl">
                    <a:srgbClr val="000000">
                      <a:alpha val="43137"/>
                    </a:srgbClr>
                  </a:outerShdw>
                </a:effectLst>
                <a:latin typeface="Arial Black" pitchFamily="34" charset="0"/>
              </a:rPr>
            </a:br>
            <a:endParaRPr lang="en-US" sz="900" dirty="0">
              <a:effectLst>
                <a:outerShdw blurRad="38100" dist="38100" dir="2700000" algn="tl">
                  <a:srgbClr val="000000">
                    <a:alpha val="43137"/>
                  </a:srgbClr>
                </a:outerShdw>
              </a:effectLst>
              <a:latin typeface="Arial Black" pitchFamily="34" charset="0"/>
            </a:endParaRPr>
          </a:p>
        </p:txBody>
      </p:sp>
      <p:pic>
        <p:nvPicPr>
          <p:cNvPr id="20" name="Picture 19" descr="Cognizant_Logo-removebg-preview.png"/>
          <p:cNvPicPr>
            <a:picLocks noChangeAspect="1"/>
          </p:cNvPicPr>
          <p:nvPr/>
        </p:nvPicPr>
        <p:blipFill>
          <a:blip r:embed="rId4"/>
          <a:stretch>
            <a:fillRect/>
          </a:stretch>
        </p:blipFill>
        <p:spPr>
          <a:xfrm>
            <a:off x="152400" y="-152400"/>
            <a:ext cx="1905000" cy="762000"/>
          </a:xfrm>
          <a:prstGeom prst="rect">
            <a:avLst/>
          </a:prstGeom>
        </p:spPr>
      </p:pic>
    </p:spTree>
  </p:cSld>
  <p:clrMapOvr>
    <a:masterClrMapping/>
  </p:clrMapOvr>
  <p:transition>
    <p:diamon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85800"/>
            <a:ext cx="8229600" cy="609600"/>
          </a:xfrm>
        </p:spPr>
        <p:style>
          <a:lnRef idx="1">
            <a:schemeClr val="accent3"/>
          </a:lnRef>
          <a:fillRef idx="2">
            <a:schemeClr val="accent3"/>
          </a:fillRef>
          <a:effectRef idx="1">
            <a:schemeClr val="accent3"/>
          </a:effectRef>
          <a:fontRef idx="minor">
            <a:schemeClr val="dk1"/>
          </a:fontRef>
        </p:style>
        <p:txBody>
          <a:bodyPr>
            <a:noAutofit/>
          </a:bodyPr>
          <a:lstStyle/>
          <a:p>
            <a:r>
              <a:rPr lang="en-US" sz="4000" dirty="0">
                <a:solidFill>
                  <a:schemeClr val="tx2">
                    <a:lumMod val="50000"/>
                  </a:schemeClr>
                </a:solidFill>
                <a:latin typeface="Times New Roman" pitchFamily="18" charset="0"/>
                <a:cs typeface="Times New Roman" pitchFamily="18" charset="0"/>
              </a:rPr>
              <a:t>Project: Modules</a:t>
            </a:r>
          </a:p>
        </p:txBody>
      </p:sp>
      <p:sp>
        <p:nvSpPr>
          <p:cNvPr id="5" name="TextBox 4"/>
          <p:cNvSpPr txBox="1"/>
          <p:nvPr/>
        </p:nvSpPr>
        <p:spPr>
          <a:xfrm>
            <a:off x="6400800" y="152400"/>
            <a:ext cx="1261884" cy="507831"/>
          </a:xfrm>
          <a:prstGeom prst="rect">
            <a:avLst/>
          </a:prstGeom>
          <a:noFill/>
        </p:spPr>
        <p:txBody>
          <a:bodyPr wrap="square" rtlCol="0">
            <a:spAutoFit/>
          </a:bodyPr>
          <a:lstStyle/>
          <a:p>
            <a:r>
              <a:rPr lang="en-US" sz="900" dirty="0">
                <a:effectLst>
                  <a:outerShdw blurRad="38100" dist="38100" dir="2700000" algn="tl">
                    <a:srgbClr val="000000">
                      <a:alpha val="43137"/>
                    </a:srgbClr>
                  </a:outerShdw>
                </a:effectLst>
                <a:latin typeface="Arial Black" pitchFamily="34" charset="0"/>
              </a:rPr>
              <a:t>Creating Values |</a:t>
            </a:r>
          </a:p>
          <a:p>
            <a:r>
              <a:rPr lang="en-US" sz="900" dirty="0">
                <a:effectLst>
                  <a:outerShdw blurRad="38100" dist="38100" dir="2700000" algn="tl">
                    <a:srgbClr val="000000">
                      <a:alpha val="43137"/>
                    </a:srgbClr>
                  </a:outerShdw>
                </a:effectLst>
                <a:latin typeface="Arial Black" pitchFamily="34" charset="0"/>
              </a:rPr>
              <a:t>Impacting Lives |</a:t>
            </a:r>
            <a:br>
              <a:rPr lang="en-US" sz="900" dirty="0">
                <a:effectLst>
                  <a:outerShdw blurRad="38100" dist="38100" dir="2700000" algn="tl">
                    <a:srgbClr val="000000">
                      <a:alpha val="43137"/>
                    </a:srgbClr>
                  </a:outerShdw>
                </a:effectLst>
                <a:latin typeface="Arial Black" pitchFamily="34" charset="0"/>
              </a:rPr>
            </a:br>
            <a:endParaRPr lang="en-US" sz="900" dirty="0">
              <a:effectLst>
                <a:outerShdw blurRad="38100" dist="38100" dir="2700000" algn="tl">
                  <a:srgbClr val="000000">
                    <a:alpha val="43137"/>
                  </a:srgbClr>
                </a:outerShdw>
              </a:effectLst>
              <a:latin typeface="Arial Black" pitchFamily="34" charset="0"/>
            </a:endParaRPr>
          </a:p>
        </p:txBody>
      </p:sp>
      <p:pic>
        <p:nvPicPr>
          <p:cNvPr id="6" name="Picture 5" descr="Centum_Foundation_logo-removebg-preview.png"/>
          <p:cNvPicPr>
            <a:picLocks noChangeAspect="1"/>
          </p:cNvPicPr>
          <p:nvPr/>
        </p:nvPicPr>
        <p:blipFill>
          <a:blip r:embed="rId2" cstate="print"/>
          <a:stretch>
            <a:fillRect/>
          </a:stretch>
        </p:blipFill>
        <p:spPr>
          <a:xfrm>
            <a:off x="7467600" y="-76200"/>
            <a:ext cx="1447800" cy="789709"/>
          </a:xfrm>
          <a:prstGeom prst="rect">
            <a:avLst/>
          </a:prstGeom>
        </p:spPr>
      </p:pic>
      <p:pic>
        <p:nvPicPr>
          <p:cNvPr id="8" name="Picture 7" descr="Cognizant_Logo-removebg-preview.png"/>
          <p:cNvPicPr>
            <a:picLocks noChangeAspect="1"/>
          </p:cNvPicPr>
          <p:nvPr/>
        </p:nvPicPr>
        <p:blipFill>
          <a:blip r:embed="rId3"/>
          <a:stretch>
            <a:fillRect/>
          </a:stretch>
        </p:blipFill>
        <p:spPr>
          <a:xfrm>
            <a:off x="152400" y="-152400"/>
            <a:ext cx="1905000" cy="762000"/>
          </a:xfrm>
          <a:prstGeom prst="rect">
            <a:avLst/>
          </a:prstGeom>
        </p:spPr>
      </p:pic>
      <p:pic>
        <p:nvPicPr>
          <p:cNvPr id="9" name="Picture 8">
            <a:extLst>
              <a:ext uri="{FF2B5EF4-FFF2-40B4-BE49-F238E27FC236}">
                <a16:creationId xmlns:a16="http://schemas.microsoft.com/office/drawing/2014/main" id="{6EA420BE-0259-6DAE-20E9-FE43035BCBA5}"/>
              </a:ext>
            </a:extLst>
          </p:cNvPr>
          <p:cNvPicPr>
            <a:picLocks noChangeAspect="1"/>
          </p:cNvPicPr>
          <p:nvPr/>
        </p:nvPicPr>
        <p:blipFill>
          <a:blip r:embed="rId4"/>
          <a:stretch>
            <a:fillRect/>
          </a:stretch>
        </p:blipFill>
        <p:spPr>
          <a:xfrm>
            <a:off x="2286000" y="1422231"/>
            <a:ext cx="4889416" cy="3164098"/>
          </a:xfrm>
          <a:prstGeom prst="rect">
            <a:avLst/>
          </a:prstGeom>
        </p:spPr>
      </p:pic>
      <p:pic>
        <p:nvPicPr>
          <p:cNvPr id="11" name="Picture 10">
            <a:extLst>
              <a:ext uri="{FF2B5EF4-FFF2-40B4-BE49-F238E27FC236}">
                <a16:creationId xmlns:a16="http://schemas.microsoft.com/office/drawing/2014/main" id="{C904507E-B2B6-79FB-82E6-85F3E8E55A50}"/>
              </a:ext>
            </a:extLst>
          </p:cNvPr>
          <p:cNvPicPr>
            <a:picLocks noChangeAspect="1"/>
          </p:cNvPicPr>
          <p:nvPr/>
        </p:nvPicPr>
        <p:blipFill>
          <a:blip r:embed="rId5"/>
          <a:stretch>
            <a:fillRect/>
          </a:stretch>
        </p:blipFill>
        <p:spPr>
          <a:xfrm>
            <a:off x="691692" y="1767823"/>
            <a:ext cx="2267909" cy="1883827"/>
          </a:xfrm>
          <a:prstGeom prst="rect">
            <a:avLst/>
          </a:prstGeom>
        </p:spPr>
      </p:pic>
      <p:pic>
        <p:nvPicPr>
          <p:cNvPr id="12" name="Picture 11">
            <a:extLst>
              <a:ext uri="{FF2B5EF4-FFF2-40B4-BE49-F238E27FC236}">
                <a16:creationId xmlns:a16="http://schemas.microsoft.com/office/drawing/2014/main" id="{FCCFF6C2-85AE-BBA9-1A9B-61851D47B0B2}"/>
              </a:ext>
            </a:extLst>
          </p:cNvPr>
          <p:cNvPicPr>
            <a:picLocks noChangeAspect="1"/>
          </p:cNvPicPr>
          <p:nvPr/>
        </p:nvPicPr>
        <p:blipFill>
          <a:blip r:embed="rId6"/>
          <a:stretch>
            <a:fillRect/>
          </a:stretch>
        </p:blipFill>
        <p:spPr>
          <a:xfrm>
            <a:off x="2154726" y="1865240"/>
            <a:ext cx="4834547" cy="3127519"/>
          </a:xfrm>
          <a:prstGeom prst="rect">
            <a:avLst/>
          </a:prstGeom>
        </p:spPr>
      </p:pic>
      <p:pic>
        <p:nvPicPr>
          <p:cNvPr id="13" name="Picture 12">
            <a:extLst>
              <a:ext uri="{FF2B5EF4-FFF2-40B4-BE49-F238E27FC236}">
                <a16:creationId xmlns:a16="http://schemas.microsoft.com/office/drawing/2014/main" id="{BDD95C0C-3029-7CC9-221E-B89FC7EF08D4}"/>
              </a:ext>
            </a:extLst>
          </p:cNvPr>
          <p:cNvPicPr>
            <a:picLocks noChangeAspect="1"/>
          </p:cNvPicPr>
          <p:nvPr/>
        </p:nvPicPr>
        <p:blipFill>
          <a:blip r:embed="rId6"/>
          <a:stretch>
            <a:fillRect/>
          </a:stretch>
        </p:blipFill>
        <p:spPr>
          <a:xfrm>
            <a:off x="2307126" y="2017640"/>
            <a:ext cx="4834547" cy="3127519"/>
          </a:xfrm>
          <a:prstGeom prst="rect">
            <a:avLst/>
          </a:prstGeom>
        </p:spPr>
      </p:pic>
      <p:pic>
        <p:nvPicPr>
          <p:cNvPr id="14" name="Picture 13">
            <a:extLst>
              <a:ext uri="{FF2B5EF4-FFF2-40B4-BE49-F238E27FC236}">
                <a16:creationId xmlns:a16="http://schemas.microsoft.com/office/drawing/2014/main" id="{EBCDCDFA-DD1E-1985-F43F-8F098BCC43E1}"/>
              </a:ext>
            </a:extLst>
          </p:cNvPr>
          <p:cNvPicPr>
            <a:picLocks noChangeAspect="1"/>
          </p:cNvPicPr>
          <p:nvPr/>
        </p:nvPicPr>
        <p:blipFill>
          <a:blip r:embed="rId6"/>
          <a:stretch>
            <a:fillRect/>
          </a:stretch>
        </p:blipFill>
        <p:spPr>
          <a:xfrm>
            <a:off x="2459526" y="2170040"/>
            <a:ext cx="4834547" cy="3127519"/>
          </a:xfrm>
          <a:prstGeom prst="rect">
            <a:avLst/>
          </a:prstGeom>
        </p:spPr>
      </p:pic>
      <p:pic>
        <p:nvPicPr>
          <p:cNvPr id="15" name="Picture 14">
            <a:extLst>
              <a:ext uri="{FF2B5EF4-FFF2-40B4-BE49-F238E27FC236}">
                <a16:creationId xmlns:a16="http://schemas.microsoft.com/office/drawing/2014/main" id="{17D06BD5-272B-EDA8-E456-48075F446878}"/>
              </a:ext>
            </a:extLst>
          </p:cNvPr>
          <p:cNvPicPr>
            <a:picLocks noChangeAspect="1"/>
          </p:cNvPicPr>
          <p:nvPr/>
        </p:nvPicPr>
        <p:blipFill>
          <a:blip r:embed="rId6"/>
          <a:stretch>
            <a:fillRect/>
          </a:stretch>
        </p:blipFill>
        <p:spPr>
          <a:xfrm>
            <a:off x="2611926" y="2322440"/>
            <a:ext cx="4834547" cy="3127519"/>
          </a:xfrm>
          <a:prstGeom prst="rect">
            <a:avLst/>
          </a:prstGeom>
        </p:spPr>
      </p:pic>
      <p:pic>
        <p:nvPicPr>
          <p:cNvPr id="16" name="Picture 15">
            <a:extLst>
              <a:ext uri="{FF2B5EF4-FFF2-40B4-BE49-F238E27FC236}">
                <a16:creationId xmlns:a16="http://schemas.microsoft.com/office/drawing/2014/main" id="{B2258E9D-235A-5C0E-4D9E-3475EC794F92}"/>
              </a:ext>
            </a:extLst>
          </p:cNvPr>
          <p:cNvPicPr>
            <a:picLocks noChangeAspect="1"/>
          </p:cNvPicPr>
          <p:nvPr/>
        </p:nvPicPr>
        <p:blipFill>
          <a:blip r:embed="rId7"/>
          <a:stretch>
            <a:fillRect/>
          </a:stretch>
        </p:blipFill>
        <p:spPr>
          <a:xfrm>
            <a:off x="6195286" y="1719928"/>
            <a:ext cx="2591025" cy="1914310"/>
          </a:xfrm>
          <a:prstGeom prst="rect">
            <a:avLst/>
          </a:prstGeom>
        </p:spPr>
      </p:pic>
      <p:pic>
        <p:nvPicPr>
          <p:cNvPr id="18" name="Picture 17">
            <a:extLst>
              <a:ext uri="{FF2B5EF4-FFF2-40B4-BE49-F238E27FC236}">
                <a16:creationId xmlns:a16="http://schemas.microsoft.com/office/drawing/2014/main" id="{6895B6DB-F596-EC59-5E89-4167DB145ACA}"/>
              </a:ext>
            </a:extLst>
          </p:cNvPr>
          <p:cNvPicPr>
            <a:picLocks noChangeAspect="1"/>
          </p:cNvPicPr>
          <p:nvPr/>
        </p:nvPicPr>
        <p:blipFill>
          <a:blip r:embed="rId8"/>
          <a:stretch>
            <a:fillRect/>
          </a:stretch>
        </p:blipFill>
        <p:spPr>
          <a:xfrm>
            <a:off x="691692" y="4306868"/>
            <a:ext cx="2054530" cy="1950889"/>
          </a:xfrm>
          <a:prstGeom prst="rect">
            <a:avLst/>
          </a:prstGeom>
        </p:spPr>
      </p:pic>
      <p:pic>
        <p:nvPicPr>
          <p:cNvPr id="19" name="Picture 18">
            <a:extLst>
              <a:ext uri="{FF2B5EF4-FFF2-40B4-BE49-F238E27FC236}">
                <a16:creationId xmlns:a16="http://schemas.microsoft.com/office/drawing/2014/main" id="{A45F1258-3A8E-9750-8141-F55EF0FD63AB}"/>
              </a:ext>
            </a:extLst>
          </p:cNvPr>
          <p:cNvPicPr>
            <a:picLocks noChangeAspect="1"/>
          </p:cNvPicPr>
          <p:nvPr/>
        </p:nvPicPr>
        <p:blipFill>
          <a:blip r:embed="rId9"/>
          <a:stretch>
            <a:fillRect/>
          </a:stretch>
        </p:blipFill>
        <p:spPr>
          <a:xfrm>
            <a:off x="3513412" y="4334334"/>
            <a:ext cx="2237426" cy="1834037"/>
          </a:xfrm>
          <a:prstGeom prst="rect">
            <a:avLst/>
          </a:prstGeom>
        </p:spPr>
      </p:pic>
      <p:pic>
        <p:nvPicPr>
          <p:cNvPr id="20" name="Picture 19">
            <a:extLst>
              <a:ext uri="{FF2B5EF4-FFF2-40B4-BE49-F238E27FC236}">
                <a16:creationId xmlns:a16="http://schemas.microsoft.com/office/drawing/2014/main" id="{9857995E-370B-05BB-102F-8E17BF4F92A0}"/>
              </a:ext>
            </a:extLst>
          </p:cNvPr>
          <p:cNvPicPr>
            <a:picLocks noChangeAspect="1"/>
          </p:cNvPicPr>
          <p:nvPr/>
        </p:nvPicPr>
        <p:blipFill>
          <a:blip r:embed="rId10"/>
          <a:stretch>
            <a:fillRect/>
          </a:stretch>
        </p:blipFill>
        <p:spPr>
          <a:xfrm>
            <a:off x="6195286" y="4236750"/>
            <a:ext cx="2719052" cy="1844239"/>
          </a:xfrm>
          <a:prstGeom prst="rect">
            <a:avLst/>
          </a:prstGeom>
        </p:spPr>
      </p:pic>
      <p:pic>
        <p:nvPicPr>
          <p:cNvPr id="21" name="Picture 20">
            <a:extLst>
              <a:ext uri="{FF2B5EF4-FFF2-40B4-BE49-F238E27FC236}">
                <a16:creationId xmlns:a16="http://schemas.microsoft.com/office/drawing/2014/main" id="{6A2AF51F-A141-AF39-19DB-B2FACC29D00D}"/>
              </a:ext>
            </a:extLst>
          </p:cNvPr>
          <p:cNvPicPr>
            <a:picLocks noChangeAspect="1"/>
          </p:cNvPicPr>
          <p:nvPr/>
        </p:nvPicPr>
        <p:blipFill>
          <a:blip r:embed="rId11"/>
          <a:stretch>
            <a:fillRect/>
          </a:stretch>
        </p:blipFill>
        <p:spPr>
          <a:xfrm>
            <a:off x="3450239" y="2453555"/>
            <a:ext cx="2243522" cy="1950889"/>
          </a:xfrm>
          <a:prstGeom prst="rect">
            <a:avLst/>
          </a:prstGeom>
        </p:spPr>
      </p:pic>
      <p:pic>
        <p:nvPicPr>
          <p:cNvPr id="22" name="Picture 21">
            <a:extLst>
              <a:ext uri="{FF2B5EF4-FFF2-40B4-BE49-F238E27FC236}">
                <a16:creationId xmlns:a16="http://schemas.microsoft.com/office/drawing/2014/main" id="{15363475-2D70-1AA4-50A4-098648926C69}"/>
              </a:ext>
            </a:extLst>
          </p:cNvPr>
          <p:cNvPicPr>
            <a:picLocks noChangeAspect="1"/>
          </p:cNvPicPr>
          <p:nvPr/>
        </p:nvPicPr>
        <p:blipFill>
          <a:blip r:embed="rId11"/>
          <a:stretch>
            <a:fillRect/>
          </a:stretch>
        </p:blipFill>
        <p:spPr>
          <a:xfrm>
            <a:off x="3602639" y="2605955"/>
            <a:ext cx="2243522" cy="1950889"/>
          </a:xfrm>
          <a:prstGeom prst="rect">
            <a:avLst/>
          </a:prstGeom>
        </p:spPr>
      </p:pic>
      <p:pic>
        <p:nvPicPr>
          <p:cNvPr id="23" name="Picture 22">
            <a:extLst>
              <a:ext uri="{FF2B5EF4-FFF2-40B4-BE49-F238E27FC236}">
                <a16:creationId xmlns:a16="http://schemas.microsoft.com/office/drawing/2014/main" id="{A86B1C8E-513A-A487-BA82-4AA4497A31EC}"/>
              </a:ext>
            </a:extLst>
          </p:cNvPr>
          <p:cNvPicPr>
            <a:picLocks noChangeAspect="1"/>
          </p:cNvPicPr>
          <p:nvPr/>
        </p:nvPicPr>
        <p:blipFill>
          <a:blip r:embed="rId12"/>
          <a:stretch>
            <a:fillRect/>
          </a:stretch>
        </p:blipFill>
        <p:spPr>
          <a:xfrm>
            <a:off x="3209426" y="2453555"/>
            <a:ext cx="2725148" cy="1950889"/>
          </a:xfrm>
          <a:prstGeom prst="rect">
            <a:avLst/>
          </a:prstGeom>
        </p:spPr>
      </p:pic>
      <p:pic>
        <p:nvPicPr>
          <p:cNvPr id="24" name="Picture 23">
            <a:extLst>
              <a:ext uri="{FF2B5EF4-FFF2-40B4-BE49-F238E27FC236}">
                <a16:creationId xmlns:a16="http://schemas.microsoft.com/office/drawing/2014/main" id="{D64F3948-524A-54C1-C19F-7687BDEE7F40}"/>
              </a:ext>
            </a:extLst>
          </p:cNvPr>
          <p:cNvPicPr>
            <a:picLocks noChangeAspect="1"/>
          </p:cNvPicPr>
          <p:nvPr/>
        </p:nvPicPr>
        <p:blipFill>
          <a:blip r:embed="rId13"/>
          <a:stretch>
            <a:fillRect/>
          </a:stretch>
        </p:blipFill>
        <p:spPr>
          <a:xfrm>
            <a:off x="3224667" y="2523665"/>
            <a:ext cx="2694666" cy="1810669"/>
          </a:xfrm>
          <a:prstGeom prst="rect">
            <a:avLst/>
          </a:prstGeom>
        </p:spPr>
      </p:pic>
      <p:pic>
        <p:nvPicPr>
          <p:cNvPr id="25" name="Picture 24">
            <a:extLst>
              <a:ext uri="{FF2B5EF4-FFF2-40B4-BE49-F238E27FC236}">
                <a16:creationId xmlns:a16="http://schemas.microsoft.com/office/drawing/2014/main" id="{B63E0FDC-2B0C-9888-4502-C00B2403B468}"/>
              </a:ext>
            </a:extLst>
          </p:cNvPr>
          <p:cNvPicPr>
            <a:picLocks noChangeAspect="1"/>
          </p:cNvPicPr>
          <p:nvPr/>
        </p:nvPicPr>
        <p:blipFill>
          <a:blip r:embed="rId14"/>
          <a:stretch>
            <a:fillRect/>
          </a:stretch>
        </p:blipFill>
        <p:spPr>
          <a:xfrm>
            <a:off x="3341407" y="1712841"/>
            <a:ext cx="2526532" cy="191630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563562"/>
          </a:xfrm>
        </p:spPr>
        <p:style>
          <a:lnRef idx="1">
            <a:schemeClr val="accent3"/>
          </a:lnRef>
          <a:fillRef idx="2">
            <a:schemeClr val="accent3"/>
          </a:fillRef>
          <a:effectRef idx="1">
            <a:schemeClr val="accent3"/>
          </a:effectRef>
          <a:fontRef idx="minor">
            <a:schemeClr val="dk1"/>
          </a:fontRef>
        </p:style>
        <p:txBody>
          <a:bodyPr>
            <a:noAutofit/>
          </a:bodyPr>
          <a:lstStyle/>
          <a:p>
            <a:r>
              <a:rPr lang="en-US" sz="4000" dirty="0">
                <a:latin typeface="Times New Roman" pitchFamily="18" charset="0"/>
                <a:cs typeface="Times New Roman" pitchFamily="18" charset="0"/>
              </a:rPr>
              <a:t>Project : Use Case Diagram</a:t>
            </a:r>
          </a:p>
        </p:txBody>
      </p:sp>
      <p:sp>
        <p:nvSpPr>
          <p:cNvPr id="4" name="TextBox 3"/>
          <p:cNvSpPr txBox="1"/>
          <p:nvPr/>
        </p:nvSpPr>
        <p:spPr>
          <a:xfrm>
            <a:off x="6400800" y="152400"/>
            <a:ext cx="1261884" cy="507831"/>
          </a:xfrm>
          <a:prstGeom prst="rect">
            <a:avLst/>
          </a:prstGeom>
          <a:noFill/>
        </p:spPr>
        <p:txBody>
          <a:bodyPr wrap="square" rtlCol="0">
            <a:spAutoFit/>
          </a:bodyPr>
          <a:lstStyle/>
          <a:p>
            <a:r>
              <a:rPr lang="en-US" sz="900" dirty="0">
                <a:effectLst>
                  <a:outerShdw blurRad="38100" dist="38100" dir="2700000" algn="tl">
                    <a:srgbClr val="000000">
                      <a:alpha val="43137"/>
                    </a:srgbClr>
                  </a:outerShdw>
                </a:effectLst>
                <a:latin typeface="Arial Black" pitchFamily="34" charset="0"/>
              </a:rPr>
              <a:t>Creating Values |</a:t>
            </a:r>
          </a:p>
          <a:p>
            <a:r>
              <a:rPr lang="en-US" sz="900" dirty="0">
                <a:effectLst>
                  <a:outerShdw blurRad="38100" dist="38100" dir="2700000" algn="tl">
                    <a:srgbClr val="000000">
                      <a:alpha val="43137"/>
                    </a:srgbClr>
                  </a:outerShdw>
                </a:effectLst>
                <a:latin typeface="Arial Black" pitchFamily="34" charset="0"/>
              </a:rPr>
              <a:t>Impacting Lives |</a:t>
            </a:r>
            <a:br>
              <a:rPr lang="en-US" sz="900" dirty="0">
                <a:effectLst>
                  <a:outerShdw blurRad="38100" dist="38100" dir="2700000" algn="tl">
                    <a:srgbClr val="000000">
                      <a:alpha val="43137"/>
                    </a:srgbClr>
                  </a:outerShdw>
                </a:effectLst>
                <a:latin typeface="Arial Black" pitchFamily="34" charset="0"/>
              </a:rPr>
            </a:br>
            <a:endParaRPr lang="en-US" sz="900" dirty="0">
              <a:effectLst>
                <a:outerShdw blurRad="38100" dist="38100" dir="2700000" algn="tl">
                  <a:srgbClr val="000000">
                    <a:alpha val="43137"/>
                  </a:srgbClr>
                </a:outerShdw>
              </a:effectLst>
              <a:latin typeface="Arial Black" pitchFamily="34" charset="0"/>
            </a:endParaRPr>
          </a:p>
        </p:txBody>
      </p:sp>
      <p:pic>
        <p:nvPicPr>
          <p:cNvPr id="5" name="Picture 4" descr="Centum_Foundation_logo-removebg-preview.png"/>
          <p:cNvPicPr>
            <a:picLocks noChangeAspect="1"/>
          </p:cNvPicPr>
          <p:nvPr/>
        </p:nvPicPr>
        <p:blipFill>
          <a:blip r:embed="rId2" cstate="print"/>
          <a:stretch>
            <a:fillRect/>
          </a:stretch>
        </p:blipFill>
        <p:spPr>
          <a:xfrm>
            <a:off x="7467600" y="-76200"/>
            <a:ext cx="1447800" cy="789709"/>
          </a:xfrm>
          <a:prstGeom prst="rect">
            <a:avLst/>
          </a:prstGeom>
        </p:spPr>
      </p:pic>
      <p:pic>
        <p:nvPicPr>
          <p:cNvPr id="6" name="Picture 5" descr="Cognizant_Logo-removebg-preview.png"/>
          <p:cNvPicPr>
            <a:picLocks noChangeAspect="1"/>
          </p:cNvPicPr>
          <p:nvPr/>
        </p:nvPicPr>
        <p:blipFill>
          <a:blip r:embed="rId3"/>
          <a:stretch>
            <a:fillRect/>
          </a:stretch>
        </p:blipFill>
        <p:spPr>
          <a:xfrm>
            <a:off x="152400" y="-152400"/>
            <a:ext cx="1905000" cy="762000"/>
          </a:xfrm>
          <a:prstGeom prst="rect">
            <a:avLst/>
          </a:prstGeom>
        </p:spPr>
      </p:pic>
      <p:pic>
        <p:nvPicPr>
          <p:cNvPr id="7" name="Picture 6" descr="WhatsApp Image 2023-09-22 at 8.35.56 PM.jpeg"/>
          <p:cNvPicPr>
            <a:picLocks noChangeAspect="1"/>
          </p:cNvPicPr>
          <p:nvPr/>
        </p:nvPicPr>
        <p:blipFill>
          <a:blip r:embed="rId4"/>
          <a:stretch>
            <a:fillRect/>
          </a:stretch>
        </p:blipFill>
        <p:spPr>
          <a:xfrm>
            <a:off x="1143000" y="1447800"/>
            <a:ext cx="6705600" cy="5181600"/>
          </a:xfrm>
          <a:prstGeom prst="rect">
            <a:avLst/>
          </a:prstGeom>
          <a:ln w="38100" cap="sq">
            <a:solidFill>
              <a:srgbClr val="000000"/>
            </a:solidFill>
            <a:prstDash val="solid"/>
            <a:miter lim="800000"/>
          </a:ln>
          <a:effectLst>
            <a:glow rad="228600">
              <a:schemeClr val="accent1">
                <a:satMod val="175000"/>
                <a:alpha val="40000"/>
              </a:schemeClr>
            </a:glow>
            <a:outerShdw blurRad="50800" dist="38100" dir="2700000" algn="tl" rotWithShape="0">
              <a:srgbClr val="000000">
                <a:alpha val="43000"/>
              </a:srgbClr>
            </a:outerShdw>
          </a:effectLst>
        </p:spPr>
      </p:pic>
    </p:spTree>
  </p:cSld>
  <p:clrMapOvr>
    <a:masterClrMapping/>
  </p:clrMapOvr>
  <p:transition>
    <p:whee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AutoShape 2" descr="data:image/png;base64,iVBORw0KGgoAAAANSUhEUgAABJ0AAAKYCAYAAADZrYnOAAAAAXNSR0IArs4c6QAAIABJREFUeF7snQmcJEd15r+su6v6mpnuuXWMJCShWxpOAxKYS4A5LBlswFy2MQvG62WXYw14bbwYs5hDgAEx2AaEDjBCINCB0CAk0IUACSFAYN1zaM6evrvuyv1FVmZ1VFRkRmR1zqhHfP3TqLsqI16894/IrHxfRUQ6mzdvdsEfEiABEiABEiABEiABEiABEiABEiABEiABEkiQgEPRKUGaNEUCJEACJEACJEACJEACJEACJEACJEACJOARoOjEgUACJEACJEACJEACJEACJEACJEACJEACJJA4AYpOiSOlQRIgARIgARIgARIgARIgARIgARIgARIgAYpOHAMkQAIkQAIkQAIkQAIkQAIkQAIkQAIkQAKJE6DolDhSGiQBEiABEiABEiABEiABEiABEiABEiABEqDoxDFAAiRAAiRAAiRAAiRAAiRAAiRAAiRAAiSQOAGKTokjpUESIAESIAESIAESIAESIAESIAESIAESIAGKThwDJEACJEACJEACJEACJEACJEACJEACJEACiROg6JQ4UhokARIgARIgARIgARIgARIgARIgARIgARKg6MQxQAIkQAIkQAIkQAIkQAIkQAIkQAIkQAIkkDgBik6JI6VBEiABEiABEiABEiABEiABEiABEiABEiABik4cAyRAAiRAAiRAAiRAAiRAAiRAAiRAAiRAAokToOiUOFIaJAESIAESIAESIAESIAESIAESIAESIAESoOjEMUACJEACJEACJEACJEACJEACJEACJEACJJA4AYpOiSOlQRIgARIgARIgARIgARIgARIgARIgARIgAYpOHAMkQAIkQAIkQAIkQAIkQAIkQAIkQAIkQAKJE6DolDhSGiQBEiABEiABEiABEiABEiABEiABEiABEqDoxDFAAiRAAiRAAiRAAiRAAiRAAiRAAiRAAiSQOAGKTokjpUESIAESIAESIAESIAESIAESIAESIAESIAGKThwDJEACJEACJEACJEACJEACJEACJEACJEACiROg6JQ4UhokARIgARIgARIgARIgARIgARIgARIgARKg6MQxQAIkQAIkQAIkQAIkQAIkQAIkQAIkQAIkkDgBik6JI6VBEiABEiABEiABEiABEiABEiABEiABEiABik4cAyRAAiRAAiRAAiRAAiRAAiRAAiRAAiRAAokToOiUOFIaJAESIAESIAESIAESIAESIAESIAESIAESoOjEMUACJEACJEACJEACJEACJEACJEACJEACJJA4AYpOiSOlQRIgARIgARIgARIgARIgARIgARIgARIgAYpOHAMkQAIkQAIkQAIkQAIkQAIkQAIkQAIkQAKJE6DolDhSGiQBEiABEiABEiABEiABEiABEiABEiABEqDoxDFAAiRAAiRAAiRAAiRAAiRAAiRAAiRAAiSQOAGKTokjpUESIAESIAESIAESIAESIAESIAESIAESIAGKThwDJEACJEACJEACJEACJEACJEACJEACJEACiROg6JQ4UhokARIgARIgARIgARIgARIgARIgARIgARKg6MQxQAIkQAIkQAIkQAIkQAIkQAIkQAIkQAIkkDgBik6JI6VBEiABEiABEiABEiABEiABEiABEiABEiABik4cAyRAAiRAAiRAAiRAAiRAAiRAAiRAAiRAAokToOiUOFIaJAESIAESIAESIAESIAESIAESIAESIAESoOjEMUACJEACJEACJEACJEACJEACJEACJEACJJA4AYpOiSOlQRIgARIgARIgARIgARIgARIgARIgARIgAYpOHAMkQAIkQAIkQAIkQAIkQAIkQAIkQAIkQAKJE6DolDhSGiQBEiABEiABEiABEiABEiABEiABEiABEqDoxDFAAiRAAiRAAiRAAiRAAiRAAiRAAiRAAiSQOAGKTokjpUESIAESIAESIAESIAESIAESIAESIAESIAGKThwDJEACJEACJEACJEACJEACJEACJEACJEACiROg6JQ4UhokARIgARIgARIgARIgARIgARIgARIgARKg6MQxQAIkQAIkQAIkQAIkQAIkQAIkQAIkQAIkkDgBik6JI6VBEiABEiABEiABEiABEiABEiABEiABEiABik4cAyRAAiRAAiRAAiRAAiRAAiRAAiRAAiRAAokToOiUOFIaJAESIAESIAESIAESIAESIAESIAESIAESoOjEMUACJEACJEACJEACJEACJEACJEACJEACJJA4AYpOiSOlQRIgARIgARIgARIgARIgARIgARIgARIgAYpOHAMkQAIkQAIkQAIkQAIkQAIkQAIkQAIkQAKJE6DolDhSGiQBEiABEiABEiABEiABEiABEiABEiABEqDoxDFAAiRAAiRAAiRAAiRAAiRAAiRAAiRAAiSQOAGKTokjpUESIAESIAESIAESIAESIAESIAESIAESIAGKThwDJEACJEACJEACJEACJEACJEACJEACJEACiROg6JQ4UhokARIgARIgARIgARIgARIgARIgARIgARKg6MQxQAIkQAIkQAIkQAIkQAIkQAIkQAIkQAIkkDgBik6JI6VBEiABEiABEiABEiABEiABEiABEiABEiABik4cAyRAAiRAAiRAAiRAAiRAAiRAAiRAAiRAAokToOiUOFIaJAESIAESIAESIAESIAESIAESIAESIAESoOjEMUACJEACJEACJEACJEACJEACJEACJEACJJA4AYpOiSOlQRIgARIgARIgARIgARIgARIgARIgARIgAYpOHAMkQAIkQAIkQAIkQAIkQAIkQAIkQAIkQAKJE6DolDhSGiQBEiABEiABEiABEiABEiABEiABEiABEqDoxDFAAiRAAiRAAiRAAiRAAiRAAiRAAiRAAiSQOAGKTokjpUESIAESIAESIAESIAESIAESIAESIAESIAGKThwDJEACJEACJEACJEACJEACJEACJEACJEACiROg6JQ4UhokARIgARIgARIgARIgARIgARIgARIgARKg6MQxQAIkQAIkQAIkQAIkQAIkQAIkQAIkQAIkkDgBik6JI6VBEiABEiABEiABEiABEiABEiABEiABEiABik4cAyRAAiRAAiRAAiRAAiRAAiRAAiRAAiRAAokToOiUOFIaJAESIAESIAESIAESIAESIAESIAESIAESoOjEMUACJEACJEACJEACJEACJEACJEACJEACJJA4AYpOiSOlQRIgARIgARIgARIgARIgARIgARIgARIgAYpOHAMkQAIkQAIkQAIkQAIkQAIkQAIkQAIkQAKJE6DolDhSGiQBEiABEiABEiABEiABEiABEiABEiABEqDoxDFAAiRAAiRAAiRAAiRAAiRAAiRAAiRAAiSQOAGKTokjpUESIAESIAESIAESIAESIAESIAESIAESIAGKThwDJEACJEACJEACJEACJEACJEACJEACJEACiROg6JQ4UhokARIgARIgARIgARIgARIgARIgARIgARKg6MQxQAIkQAIkQAIkQAIkQAIkQAIkQAIkQAIkkDgBik6JI6VBEiABEiABEiABEiABEiABEiABEiABEiABik4cAyRAAiRAAiRAAiRAAiRAAiRAAiRAAiRAAokToOiUOFIaJAESIAESIAESIAESIAESIAESIAESIAESoOjEMUACJEACJEACJEACJEACJEACJEACJEACJJA4AYpOiSOlQRIgARIgARIgARIgARIgARIgARIgARIgAYpOHAMkQAIkQAIkQAIkQAIkQAIkQAIkQAIkQAKJE6DolDhSGiQBEiABEiABEiABEiABEiABEiABEiABEqDoxDFAAiRAAiRAAiRAAiRAAiRAAiRAAiRAAiSQOAGKTokjpUESIAESIAESIAESIAESIAESIAESIAESIAGKThwDJEACJEACJEACJEACJEACJEACJEACJEACiROg6JQ4UhokARIgARIgARIgARIgARIgARIgARIgARKg6MQxQAIkQAIkQAIkQAIkQAIkQAIkQAIkQAIkkDgBik6JI6VBEiABEiABEiABEiABEiABEiABEiABEiABik4cAyRAAiRAAiRAAiRAAiRAAiRAAiRAAiRAAokToOiUOFIaJAESIAESIAESIAESIAESIAESIAESIAESoOjEMUACJEACJEACJEACJEACJEACJEACJEACJJA4AYpOiSOlQRIgARIgARIgARIgARIgARIgARIgARIgAYpOHAMkQAIkQAIkQAIkQAIkQAIkQAIkQAIkQAKJE6DolDhSGiQBEiABEiABEiABEiABEiABEiABEiABEqDoxDFAAiRAAiRAAiRAAiRAAiRAAiRAAiRAAiSQOAGKTokjpUESIAESIAESIAESIAESIAESIAESIAESIAGKThwDJEACJEACJEACJEACJEACJEACJEACJEACiROg6JQ4UhokARIgARIgARIgARIgARIgARIgARIgARKg6MQxQAIkQAIkQAIkQAIkQAIkQAIkQAIkQAIkkDgBik6JI6VBEiABEiABEiABEiABEiABEiABEiABEiABik4cAyRAAiRAAiRAAiRAAiRAAiRAAiRAAiRAAokToOiUOFIaJAESIAESIAESIAESIAESIAESIAESIAESoOjEMUACJEACJEACJEACJEACJEACJEACJEACJJA4AYpOiSOlQRIgARIgARIgARIgARIgARIgARIgARIgAYpOHAMkQAIkQAIkQAIkQAIkQAIkQAIkQAIkQAKJE6DolDhSGiQBEiABEiABEiABEiABEiABEiABEiABEqDoxDFAAiRAAiRAAiRAAiRAAiRAAiRAAiRAAiSQOAGKTokjpUESIAESIAESIAESIAESIAESIAESIAESIAGKThwDJEACJEACJEACJEACJEACJEACJEACJEACiROg6JQ4UhokARIgARIgARIgARIgARIgARIgARIgARKg6MQxQAIkQAIkQAIkQAIkQAIkQAIkQAIkQAIkkDgBik6JI6VBEiABEiABEiABEiABEiABEiABEiABEiABik4cAyRAAiRAAiRAAiRAAiRAAiRAAiRAAiRAAokToOiUOFIaJAESIAESIAESIAESIAESIAESIAESIAESoOjEMUACJEACJEACJEACJEACJEACJEACJEACJJA4AYpOiSOlQRIgARIgARIgARIgARIgARIgARIgARIgAYpOHAMkQAIkQAIkQAIkQAIkQAIkQAIkQAIkQAKJE6DolDhSGiQBEiABEiABEiABEiABEiABEiABEiABEqDoxDFAAiRAAiRAAiRAAiRAAiRAAiRAAiRAAiSQOAGKTokjpUESIAESIAESIAESIAESIAESIAESIAESIAGKThwDJEACJEACJEACJEACJEACJEACJEACJEACiROg6JQ4UhokARIgARIgARIgARIgARIgARIgARIgARKg6MQxQAIkQAIkQAIkQAIkQAIkQAIkQAIkQAIkkDgBik6JI6VBEiABEiABEiABEiABEiABEiABEiABEiABik4cAyRAAiRAAiRAAiRAAiRAAiRAAiRAAiRAAokToOiUOFIaJAESIAESIAESIAESIAESIAESIAESIAESoOjEMUACJEACJEACJEACJEACJEACJEACJEACJJA4AYpOiSOlQRIgARIgARIgARIgARIgARIgARIgARIgAYpOHAMkQAIkQAIkQAIkQAIkQAIkQAIkQAIkQAKJE6DolDhSGiQBEiABEiABEiABEiABEiABEiABEiABEqDoxDFAAiRAAiRAAiRAAiRAAiRAAiRAAiRAAiSQOAGKTokjpUESIAESIAESIAESIAESIAESIAESIAESIAGKThwDJEACJEACJEACJEACJEACJEACJEACJEACiROg6JQ4UhokARIgARIgARIgARIgARIgARIgARIgARKg6MQxQAIkQAIkQAIkQAIkQAIkQAIkQAIkQAIkkDgBik6JI6XBx4LAWSevh/gHOHA0Djjp3nddF3Cc7vdduH5tnZXAcPuYk/L+7/3tum7Hlp2NxbqLDne36bnmCNs6oop/Pe76ldWqoWE5EO1pm2pHK1kKMdLVpFRGWzzcXpurneOCe/tH+B/YNLUt247q57CRHMJ2yQM/yhctFIsWbeOzLbdUdvZ9axFcgkXC4rcY9wl6EYzlxE0mYrCfMZJIwzSybAmI629wDQ7/9Oh2Xy4nrmsHe1zZ+rVUyHI7YW0eKl+iYknKh37s2NaxLafG2YoIvF+bJpb92DXU6TrcftG+11m8z9R71WvX7UFiGKdK2959obAR6nK0Pe++zHV9/0NYam3L15b2nf3i/V5gp7ti+x7Qbf/XY9N/o/O+qd/ckGzC6402k3bPRI45fUair+M2Nf0H4M5f7cSdv3p0qRco1ieBx5wARafHvAvoQBIEhOD0uX98RedDoiM/BGJTJ2dXxZrF1+0PNBuxKdUupghWbYFItaGz57/XcVISSxxJCEupH7KqLVHYp9d1KAg2aCdChHHaYk146GrSrfIT4pvvZ4dJ2y/vJqGnc2WHJVseUv91l74S3h/doqEHzu8/iUvo4LJJdMJiN9U1HQ+c0vRnx9+oY6b6Ye3b2FSBxfHR9ky25aOzt5S6wl5YfXnQqf0exts2XhPTfu3Y1rNlZlvOtl3bco9Vu7b+Pd7KmZKtuPGK7CsyK1UMBu2Lfk9rzsmk/TPFk1R7Ycm3/H6YKLJUH5ZSv5+6ah3Ta10fGMSPTpWgnE0bUWVs6pv8jDreLZJEixGBHQN777Bv1xed2jVNfSYd94ec92Vo1/CT/V0sH1yNvfLeF7NCdGp17s/cVvv97h9z7B27Lc05ELTjmVH7e7F8R3jqcJG9aNfrCE9B3MKeXD6w34lBx1Kxpesu365gE9UnapqwOKw14z/w2RefghJf+Nod+MJ//sR0IeNxElj2BCg6LfsuooM2BM46eQM+/4+vaBcVAkYqEFyC2hoBpmO4faz3W5Tuuk7aT0yDTxElV1r8ZsWQ9HuHZWHEF2k6Pqv+KEmwL0wtzqjyg+6Kx7cpBCWd9JOSkmxPdFI/eEPEIQmJx9jTeYL6beGnHZ74v/h2y4+1fTvg15biEX0lynYhMyWhfnnXq7xoM7KayabsXxBkmBChG5E29tU2+hF0dIJIVNthAoptDHHq29q0OaN1/WFbTznnu6qZxCXbfrTxJUlb/bI92D5EsbZhdLiUseVoSgYPl3jD/AxL0KJmmAS2dHV1opP3aWwAZTqeBOek2tAkl557cnIdnvj2H8lS/O+nblicNv2plolqXxUlouzb+mQbr6lcVJ+a6ho4dQkt4kWrW0wJHShSu0J/6RGNxPFuTp1Z42KGkueWmGHlN9ARW3TiUxBDbx/JNjtXBEmAWjzu34t34pV9a19ngi8ovfvWLi7t9rtWMPj3totx+/aCeh3zYf0T2FOOd0L0Z1ZFiE/dKyo07ahCW+Ci6KsWsIWiU/+XQdZcVgQoOi2r7qAz/RLYfPIGXPjBV7TFJp2Aof26wUJsSgXLtsJmFbU/AqNnSQXiTLusOtuivfSv2+/eqcFtX+X42m0qs5rEx3EgXrVlHwmpdMzn0S02yb6FJFnp4JukYGaRv7RQFrHkL6t0QpOoGiYKhg4AZSaTf+sRvTLDJlFUy6g8o0akjf2gzwM7Ye2FtRO2rC6s7SghS9dGlKhkG59st586KqO4V4Hec6ptQccurGzcNpOI2dSmiaXpuMl+EmN7KW2Y6h7M+ExtPx6O2yS5ScTpJ8B9mep32bBozBSf6XhfDlu0G9eumvQH9XVCXlhZ2zb7ZdJPvW4ho9tDkz31eLgg0Bu5DSOVbZSvYWxNMchjNKq9Pux3CS1+vF0zoQw2ZVGjK4z2i/btYZQ4EtzkiWVm6gwque2OMtOxFyoI+e3J4pPnhbAv+eI4Sv8GQprX7KLPPbf8PrPeJWwBv6B6b9yd2VNKG10vA/uiHxSfAyKLsYeMnZ5ZXm2ftlx2B7Z89Q7bk5zlSGDZEqDotGy7ho7FIbD5lA34/If+0K8iJSuhc1ujBKf2DJqefaB6cqDgjYiZQp1ZSd5HeSckz7b3sjexUmdM9e5HJeqkpNlJviCl7FsVCEqOEIQ0HBaFsijhwZ85Fghjsr+hQp5ehHMyuiQyKrEMxDhFDIvMRW0SVZ3w00+9sBFqEnJMbemEERuRyWRXN94MfW88CW3a1Bnpt56wpSaqyvhYPMuM3tsXWIq/Ua3Y9Ku9l9ElD1YMSfevbK8fn/upkxTjg2HHJrlV2+2njs53GzumJD/KhpjpFPzYtBWXbxyxIq7tfnnZtiMn7DIjNSabWWZhbfbLvJ96UcKOjT0bYUi1YxqbgouujE1b/Zxzwq7cXzZxBz6G9KEvdrSPBpsZmcZEb7tuo/u9xdu7EIZd34y2y3iCjrbpbp5ht+XeUjVpf1Q54kWxSJ7JpCzrVQSobrGoy1oblb+MTY61W5SSRazgc0V3XvZqdG4zmInWDcQ468nrxm5enuh0GUUn2ysnyy1fAhSdlm/f0LMYBBZFJ/+DwSA2ta/r6gdve6+mzjI6UUibvyyKTb12VAGonSB3BCBPbIoWXwK39LO2ZHv+zCWNORGZJzaF3ad0zZLSBCrc7IhEUlLvtaU2qIokiyLcorgmO2JKCv09s+RZXKYqVpvRqgKLzbfsxob9wLrHRDd2nYik8ogeE732QgenVFTXT3H6QR08tiySrKdrUzcbrV/fkvI16mJ1KISlpOIPi6Mf+6Y6puMxPgBYNCYBwT74/Au7TuiO6/osKrE3JdU212A5NJO9OBgOpSCVhN9qNh+81u2nJb8Xt+245b07nDjg/bI6gSgwY2MvJPnveKKzYSPG6OqZ2lLDt/Ff7TebOoYyXQKUXvTo7SjFpi/GtG9T5etE0M9qefn1Il9PxOpxt/1GW3gx9IVu7yffBTH7qfs2utkdli8+9d5qa/i12rO1usWgtm+y0LXotzpGNTalt3Tik/oAo9Dzx08Gtlz2Y4pOfVxhWGX5EaDotPz6hB71QaAtOp0XIugEH56LhrsFp/aNr5NRboC77q9VwaJtS356mmejM9to0ZbruP5yMpOwIC/DkyHI3wb7sUTpGBFik26GVKcl371FoUjlofofsj+OKNaTS5gSTI3Q1Nttysgw2ZQNBMBs6hgb9v2IEppMyVTY0i/d4DeJR3Id/Thtl7CNPcyezYnZTxuB3ajlcFFx2filllmKnzZ9FJRJqp2k7PTbt1HtHwzf+ulT0znXj83lUidK2InjY9h5FHWNUetEJb42iXPgb5yytjEmZfNQCVJx/dWJH/LYEH/rBKfgfVuOcrm4Pnp3Rn001K8IFVXPNNZMIlTYEkfbGG05BH0YR9yKsN05FPzRpwDVo2fqBSaPcs+XuO02O8KNRoBaFF8i+iFCfOrdz0k40itA6fZ96h2g/iytLj/9GLzlcu0+jxaMZLWpuwW3IYvEvU/ODuzrTpwtl95O0amPKwqrLD8CFJ2WX5/Qoz4IbD5ViE7nKzX1ydDik9qCmUJKOQuxqf0ZKz5gFjfsbuf0wWbj7c9gp6MXGW7qu0QkWcyQ6vVsuC2FGyk0LfrVs/dUbKFJdjSo7PsRS2jy7cjMAlEkMoe1SXBVH23r2Ay8KPHDlPR2dbLfmM63qLGi+mibLMaNzaZ8UMaGr85veZyL4+pr+b04/pgY9WsrLM5+4j9YPsZhdjDjMTHWnQumOjy+dALyOaZLWsVxkbSJDy6RJIlrWpwHKug81LUTJxlfetRtC7ZtRrV3KMQomzbkMrJg4b/vNsVUZz8QSXjo4iCLVXEY98sxbj01RtnHKFv9iFA2LA7lPlCy+GTDrR8ByhSzYrPnIW0RPmqW3nn7nnfEm/bp2Lv8rf/ZT+qStO6N+uVVlBbjqidWX3wSS/96Zn8F4zLEbs9w9GdWGa9HixW3XCpmOv04zknKsiSwLAlQdFqW3UKn4hLoFp2ikylPKvI2HLcRm/S22h8HYpPxYNdFZQNz734vQhDwDimiTWeTcUVo0poK6ppEi8UkozMrK8j3xL5V0qbj3f6ECQK+M3Kz1mKT7LMiDEXm7aakXuerqY5tci7bsRVFdHXkEW3bZ2FnQZR9m7gDu3HK9lNH9TPqdT/2dXz6icnWzlJtL7V+FCMb2zZlbM+LpPor7pWe5ZdGIOq6Lj7VGgCqAPIA6gAyvugkRCh5WatNItyPp1EJoY0908yVMKEtKh7BzLtrCHEgKRY6O0G7coIvJ7nCJ9FPot8coFkVU7bbr52C/7csSqkJssq7X/5xGSy1fBw/TWXDuKus5O7X2TS1ow4fGwayMGQSiaL89Y95TUpjqWvz8TB/lPd7tqSKYiEvsZPKiSVtwZPnOuKT4lsHl9K+LGips6s6oenGtf+etozctsRRF6t4ol+w71TvE39k0N1Ct4q3E7/u3O4eaxSdbK79LHM4EKDodDj0En00EmiLTn8UUk4SO3SzhbruJXXCgmTWEfsVSU9fk5861xFf1JtT6XUgdPW0KYswvpCl1SZk4UYNN1wU8Z5i16nqAB2xSeObZ1aTnMj+xBWaAkHNs+HHGpkD2yTIMjOFX+iIsbUbGAhnuthERH93sbTprzDHw8alTTyyzYNVXsdAfU+3Abjx1I4oEDcWnSntSbYUp/pcxmjqI1OspuPyOW0Kz8aWyUaSx5ebP0nGdjBsmQSUkOu7J1yIWU7iPK0BGPJ/i/cL/vvBddamje7EKTrSsITaJjEPLEeVNdkxHY/yfil1Tb4L24K5LjEV7wmBUPwI4SkP1BfaxTNFZYaajq/qt24mT0+mbDlg4zJZanlT4q4bi5YiS9eMFF2dKNFFtGsTm20ZOU7bOiFd5lX3x4X8t1fcFKey/3qnuNoPkp2e2U9iMqUv4IhB29WkiakfU2BTJ/54oal2lPOg81LXnnRuytU6rCT7SxKffDu6J9f5LrSX13Gmk+XFh8WWMQF6JAMkAAAgAElEQVSKTsu4c+iaPYHNp27sWl4nP5mtszF4WN6uXdYTtB0oNf7rzuwoZf+lnh0L5URJstF5O0QwCdNOOmJVVJLcXbnzbUzwtjqryeiz1FbP3s2mRDCYSeY3Hrqxu8I5ssvlDgztTMWCyU9dAia/F+WfjSCl2oryRyfcxOHTT1ldrDbnXZigZMvE1IZNv/Vjo1+7B6OeyabpuBy/TVmbMiam/RxfartLrd+Pz4dznahkVP3ckc//GQDDAMTvAR9AXWzKAqAIOLnFLwy6MkT1Qyuqv8KEDp0okkQfhM18sknYRfumcqbjYTH0U08nOMwDbgFozgIZIQyKMsGyyKwiVtm2qQoHMoeoJWa2/WXrR2AvTnmDeBDqYlQ9dRzo+Oh8Vf2Oqqc6ZopZNxZMdQzjWZ311PXaMI6DpruGh3pOK/6p9sXSu9DLQI/q0+2QUXyS+0fDrqvdiLEQtNOJ0y/baT9qzIb0v/p2Zw+rRT8oOtleW1huuROg6LTce4j+WREQG4lf2NnTqX3T6z29zbsflkSfLmtRwoVSRxabhI1g+VzP/bVis6eJ4AZdOhDmhizUxBCIxKwmb618pym5LV1CIDsgHddu5WFIAL19JJTEJrSKTTKp881Uz3RcTrTUslFjQq5nYyMYbFH+yMfCfDGdAjbxyjbillfj7pwA+hlxJne1x/vxKYpvP/b6qRO3j/vtB5NvpuN9dYqmUj/t9FMnKX9pp5uA5vOn/Wnpz5oRs5oWAIz5r1P+5oRCcBIiRlBfJERh/Rqnv8OyTJsEWte3sl9LSfKj2te1YTvO4salJsABr+C32Gum0f6XEsvqHKAxD6SyQEoskVQT7LjtB3GpLLUqg4VIF9ZntvxEOdsY1HIRYkJX81H15PZt7IWNwaWMTZWVRkSxYhTC0XtbselaLluVTYYKUJp2AwHKG9b+ce2lQX1TsRW29K6nq0LOi55uCemngNFBEZ/a4psriU9iltMXONMpzkWCZZcpAYpOy7Rj6FY8Am3RyV9el0pJey3p7o0tEn2viLxPk18njtjUde+tudkP0zciZzUFCUJ35WC/Jm+Pps6sJEn8CRWtFCf6EZo8TnJ8yv5WPV1pSkrk4z1TrEIGhslmwE3+rQoGOhs6IchULsqXKGHJJgYbkUNFFMeuzr40jnTLLuOdqktcfmZib+vMUpnYMrZtJ86YsY3Rtpytj7pzx7aN5VouTuxJxmCbOCfZprClXk+7P5fcmfvhDB8pPQFNHBd1xMwneV8nnV9Rn6tBeW0mGUNIsOER1qc9j+IyGFMTTmFX12/B+8Ex05hSM2CbsRBwU3639gPeQ0RKACrtPhJhOmI5fSASBvaXOutLxqWy0QkforxNbDq7Nv0c136YSGTy0SQQ6ca0zmaYHZN9Wz5hio9tfBrmgbjSWYYXdv5qfNQOibBxo1kKJ80qEhuQdz81Lmy8SX6EzX7qcuFgiU+6pX1h/aj0T8clsfRQXIpb2HLZ7RSdbC8JLLesCVB0WtbdQ+dsCWw+ZSMu/PArF2f4aPOjqJti/1hHdJHUF3mvpp77SUW0kfNzz/num/qOkKXNnTWbm3cA6J8g1FlCFzwlz7MrlfVeq3ErPuvc7Pge1gMHU2hSmUX4YBwgmli7+iUseYoSh+Q6YfZVu1F+GIPwC5iSGZ1fcWzL9nX7L8VpP2i3nzpRcfRjL8k6tuMiasz2449tP+rG3aFsr18/lzJ2k2jz8WxDTmpk0Um9ztaBpgukhXghRAwxc0bsGSTKiaVb8geFsClf07o+gDSfOWFJeCAEqcd15cNEn6Cs6VocJ7kXsZqS9aC9MDEjbEyFxRqSAHtmgmRfTvr9v8Xyx9YskBZ9JGaplYDKDJAdBNJihlpQ3zRbRfbXFLsuNp0goe7EHNdunPL9lrXtP5tyur4N80vHK84YNcUrj5mgv2zqhIxbr6pk07j8TmpL50rPLDzJxy4320+O8360urFcOGSMe0/N08TeeVvmrtjoKaO5NnTY+D52EPq21BlRneMRY0pyacslt2HLpbc9nj+kGNvvCAGKTr8jHf14D9Pb0+n/vWrxvrgr4Kib0QixSRzSPoUuuPkOGlH2d/LeDm7C/TK6DcyD6t43lWE/hsdVi2ZUoclzL0xoknzvxCe3bUhQPbvKErrQKjbJrip0mOqYjst9oxMIourbbnStsg3rO105G/+lcWV94sax2xl4knU1AVXHuLUjS5jJpIshTlxxypoY2/axzXkbh13cslHXjri2kirfTz/Eaftg24/jy3Ioa0okZR+Da3dwfsvnfQXNZg7j48dI53BgeynMw8Si5cBuufoQp0+Bs89+Kr71rS8AKAPIAW5G+q4pyJrF3lz9/MTzZbEFNaFWE/84IlhgNY4v/ZS1EZaEL6Zyuraj4j0UAlTPo9gMgyGEX+dt32dv6Z2JtXK8ayhGiEY9G3T7ApR2KMvCUYQ/nWVrSvheOGo9qSEb8ckz6WrEMZP4JI8pxQcX8ESnSyg69XP1Yp3lRYCi0/LqD3rTJ4GO6NR1b5y02KTceGuFpKTEpiAZCJKDNhhvGZ3QuNLBEjapnOeemhyELE9T3Azfn0NKTuQldMYcJKqAmtCbEmdjY/6okZmpiVbYwNK1rROrgvq2cal9EScG25PA1mZgTxUw1fMjrj3deFuK73HbT6p8vwJT2HizZWBTznRu2NhIokxc1mFtJmUniZh+F23IXxjIglM70Wk2Wxhf9wT8n0suwEQzAyc9iIxTwNzsnDfxaWTdCFpOCwP5DJxKBXOPHsBANosVK4ZRmVtAaXAQC46LhUoFY7lBzCxUUB7IoVQcwNyeaTi5HKZqFawdX416tYpqowYn7aK1MIt14yuw/eEdWLdhNRotoNFsYW5+HqtGSpiansHg8CjqTQdz1QacZh2tehmZbBqpQgHFFUPY9tBOrNm4HrVyHWhUUcpm4DTqmJ6cwKqxEczOz6KVTsN1Skhni6jMzWHNqkFM7N2DbC6LwkARtRaQyhWwf2oBg4ODODA1ATQb2LhhNZr1OtIpBxOT03CcFJr1Jo48Yi0mJmZRqVRQHChhamoS69aI9w5g9epxZLIZ7N2zB4PDRRyYmkKpOIiBAWF/DoVcEc2Wi7mFeRQLWbTqNThooFydx6knH4ef3/0rrFl7JPZN14FWExm3gabrot4SzxbMee+tyDSw+567sePG27B161f9pw+KD3ed4KNm6iahIOr86KeuLAoI26oIE1eEiuODbdkoMSnKRtx6UbHqjulEKV3/2MSpikS2cWna86oG4pP4bRLWFBs94lEQp+qTv8l4+y64I+x4y+567nmXKD55Iaj9qZv9pPGxE55/rEeP80WzTlUde/U8AbZcTNHpd/HT+vEYM0Wnx2Ov/g7GtPk0aaZT5NPo/ES5ky8qS9HkpXQdjpqktCcXlL9B9tsIyxdDZzbphab2R6CLxf2alGRXu1+TRnDrEZpMooEQtpRvxiNzRlNCKftkk7Cb7Mn+h4ltupNB13YSQtNSxAvbk9aGSWBLjVMnQMaxZxovphj65dNPu7q4ltL+wRJ/bM4DE9elHI/b//LYWkq7j0XdfmM9VL7aJIxL9SVMdGqzaTabGFv/BLzra5/D/tYAkBpE2hnA8GgJNbeJ6YVpZEppNObngfky1o2MAZUymtUyBgcGMDk1i1XHrMeB6VnUd8/iuBOPx1TBwezkHOoT88iPlDCwZiUeuPNeFIeGMLJ+HPPlBZRnZrFqbBQpt4WJ3XtQGMijNDIEJ5XG3h27sGLdOJrNFKYmZ5HNFbBy1TAywp/ZWTiFHFrZFJxMBnsf3o7x9evQmCsj03ThtqooFbNw3SaqrZq33KzayGB2Yh7j68dRX5hFdW4ao2OrUKs3MTU1h1RhANnSMPKlAU9katUqcFsNNCoVVBcWUBgcRMrJoLYwj2wuj+LoMGYnZuF4Wk8KrXodA4Ml1Mpi1lEKjVoVucG8J8jt2bkbzaaLXKmIVq2JoZUrUC5X4baaaDZqSGeBhekZ5AppOCkXDTcLJ10EGnU4rQqaQoxDFs10XnQWSm4Nk3fehn3f/wG2br3UF538DcV7li+Znjy3lPEXt65OpFnKUrw47fdbNkpYks/LOAKUSUwK6zObGExlVIHHpnzI9acjPonjQlgxxaW01aNXRQhHXbORFgUo/ZPvDAKUsNUzu8mP0UZ80i6b0/R/z8wu+Ul9YdwXfafotNTPPdZfLgQoOi2XnqAfSyLQFp3+2LcRllzIy+D8ZC8o2pfYJH9TLCVj2vzU3wNJ69pBFJt0LnquRjDq2hjcLxuar5kSubhCk43AoBHUOjEZ4uoaZVHCRJy44ibiJtuyk3HLqiKG7nXcUy2OD2Es4tqIUz6qz/vpmzht27I81OJSvzH0W8+Wg6ncY92+yb/D9XiQwATrsdUPhkB0amFs/XF43zcuxL5aAcgOIeXkvbwsM5DDbG0aK44Y84SYTKUOZ3IBD/z0Lhy1diXcagPTM3MorBjGZLWG1QOjmNp/APljN+CJJ5+ImZ2TqKOFbQ8/jLXrxpEfXYWZSg0YKCI3NIy5yRlkM2mMDOdQn53BgT17MTtxAEecdgZmKw0MrR5BowK41QVkxWyqqQUUV4x6M4WaTgvZwQGkHQeZdBqpuouBTAZuq47J/RPI5tNwsxlU6w3UK03se+hRnPZ7p6PVqGF2etoTrFqpLFyxB1Iui6oQoHbtxxFPWO9t5Lv/4R0YHBlEsTSA6vwC5uer2HjUOkxPzaNSrgHVCkbWr8OjD27D2qM3Yvcjj2JkbASVhRpGRosoVypo1FvIDRbgNFMoz80jVxzwZi7n8nmUF8qYm5rCyJpVmNi1F8VVw57oNndgFm7TRapZhdMUolMLDTeDhiNmOrkYwgIm7/4JHv3uDdi69RJ/pokQnYJvmGRhwWZ5XdTsDduxbxIvdHbURF19vVxnQZli7Z21shi9jnWUABHWN7Y+RPVfQgJUl/gUCDpRApRGfOoqfqjEp2BpnYalVnxSYrIVn4JyHU524tOWi2/l8jrbyw/LLWsCFJ2WdffQOVsCm087QhKdlFqO4900ezOFAnEijtjUky+qlXV7Okn7KvXMRJKFlRABJWhT9rlTTU7M1PrSk+NC/Vap+jY6+zWZhCZbYUgVnKJ605RsqjHrGOgEBtVulNBkikvXVya/44oeJh9Uezoxw7APmPGkso1JNmTDOazhuO3Z9n2Uf7ac447ZuLEYOyOkQNx24pY/VH712w7r9UdAJzoF15CWmDyD8fXH4P2Xfx77mwUgM4S0U0CtVsXwmlFMzU8iM5RDfX4eg7kcdv/yfnz9I59Gbc9uLBw4gEKphHShiDWnn4QzTjsd3/rEZ/AH738HnnbuczDk5rBvzx5c/PF/xfD4GF75129BfnQY5ZqLebeIwbER7N+xG6ODWQy0yrj7xptxzSc/i1d/8lMYPvZk1BpllApF5FvzmNl1AEPDK9ByHGSHhKgzh1q1iqGBvCf0ZFMOFqbnvdlUmUIOo6tKmJiZx/RsGT/8ty9haOUonn3+izE9PYOR8TG46SwWag3Um2ksVOpYsXGlt9SwOTOPZmUOIyMlNCsV1MpV5AsFNBotDI8MouG62HHfNjz5GafigYf2I5VNI5PNYX5mFql0GvlCHvMzc3BSLYysHMWjDz6C9UdvRMoF5mdnMT0xhVyxiPxgEW4q7S0/nJtfQANppLLi6XMtpNwmUvUy0Kyi1XK9Yw1/ed1Qax5Tv7gD264RM52+4s90EpuHy0+uCxLkQHQyiRTyyFoOIpRutk+UmKOeGUuJN+ws07Uf1Y5m9kuX6TiCkkmgi7oymFjIYkqUWBS0EWGvS4AKZj+JelHCmm9XdaNr1p5io2fmkzhtZDFH52vE+Il66p0ak2daiqfjd5h9xS/ZXli7EMvrhOh0a3+XfNYigWVEgKLTMuoMutI/AVl08vY98nLKdqLldJazBeJK8FC5KAFCFZLksn5SL4tJXXmwLOKoMUUIF46/jM7bK0res8m30WkvxIaqhXWaDks4/WSjs1eTRytieydT4qqKTLblw/o9jtDk+97uccVgv0JTmLhhiitoPslyUSwezyLTchCYos6f/q9Z5pq240c35s3W7UvE8cPeKks+FgRU0al7uZ23p9P6Tfj7K7ZgolWAmxYznQa8z6OBFQOYmjuAzFAWlfk5rBwexmDDwW1XX4+9j2zDz668Bic95UxsevpZ3s4u9b1T+NbHP4unvfk1OHrTkRh0ciiMjeIH19+E1WvH8LSnPQmPPLANq9aux30P7sNJz3mmt1ztgdtvRWX/Tkw9ugt3XbsV5/3Th7Hxyc9AOu+iOVfG3l/ciak9B1AcGMJCpYzxDeswNFLEvj27kamX8ch923D0ccfg2CeegO0P78LkzDQabguZ4ZWYnjqA7//zB7HmlJNwzsvOxdTMLM556Quxbcd+PPLIo1h9zPFYc+wmtFIOpvfuw4Yjx3Dz176B6uQEBrM5rDv2aGw68QnY8dB2zO7ajcnJWaw9/jhPMJs9MI1tDzzsLaM7sP8AikODOP70kzC6aiUe/PVvUZ6awjOe8XTccfvtaExNY65axZHHHYXSyDAefngn6q6D/Tv24imvfAWm52sYWb8W1UoZqZbYo6oMpyFEpxbqbgrNVAFuo44RZwGTd92Oh64SotNFkugkhCfRt+JeKNhYJmymk0mIkMfpchOhVGHEJhabMoqYEHmqhglKFuJKjwCjqxMlsB0KAcpW4AuJt0uo6WP2U8/soKAzFL9U8ckbGn6ZrmGi6y+N7zoRqKtq8EJZFtrllkHc0vjlBhudiy/K/Y9eik6PxWcl2zwYBCg6HQyqtHnICWw+9Qhc6D29ri2aOIFwI4sQwZPoenIoRcTpehl8Cyy9qdN8JJGr+8lxqgAR2Gu/7+3VFAhM3iHpuNeOLunutuEV6XorKklUNyBPLUFkUoWeMDBxRBidjSi7YXzkIRglXIT5ZlMnrA3T8LdN4nVCk8rC1lY/woRq+2C0pbMZt9245aP6x8YfU/+GHbfhZ1PGtv0kbdm2mUS5w9XvJGI/GDbkTEkWndT9nVLenk7jGzbh77/5RUw083CyQ3CQ9zbERi6FMsoYGB/E/NQ03IUq1gyOojw5iR2/+jWuv/A/cPrZT8ezXvtyb7PsH3zxm/jaRz+NsVNPwvjacey8+zc469xzsHvnTqxaPY7Vq1bilquvRyOdRis3ile++52oz0/jO5+8AAM5B6hX8egD2/C6j30Up7/45ahVKxhONfCfH/pn3HnDzVi15ghMTR1AcWQIzzvvXNzy7WuQy2UxtW/C+0z9k798I+68/S7c8sPbgXwRv//aV2L2wAR+cvGX4AyVUMgXUSoW8O4LPoAffO8W3HTND/HCv/xzHHvWmVixZgxpt4nrLrkMN3/xy9i4aSPmJ6aw/rhNOOdlL8AdW3+Ie+/4OUqjK5AvFvCCN7wSP7/5Dtx85XdRGBpGK59HIeXgWX/wPDzr5S/EF97/YezetQ8f+NgH8Im/+yBmD0yhNDyEE049HkefdDy2fut67Nq1H/VqE2+84MPIrVyBDU88Efv2TCI3kIEr1hXWKmi5LTSQQtPJwW02MOwuYOKu2/Dwd8TyOjHTqQEg336CXefeQSTFQnCK+/SyOMKLrqytuKOKCDbngJrMB9l7mAAUZTOOnzZlo3xYihBlik0V4OQ+ieu3zEtmbStARYwdz0QghAYbhEf5pwhHXUXlmBU+nZe+0KUbIv5d+OJsJUvxqQetykja+Fz2o9OexNc77j/xTj7uuu0HB3lPr7sVX+BMJ5sLA8sscwIUnZZ5B9E9OwKe6PSRP16mYlOvaCI+TLzlfh3BKKbYJItMnRzNRmySEo3Q4qakTz4e8nS8TreZbMliSJh4ECUEhAlStqJRWLk4fpvGqI0tmUNgT2Urd7qpTZ29uHX69TuqHRtRxzCOu8zb+qj6FFavX3uBfZv6NmVs+qrfPra1vdRySca5VF9Yv00gEJ10G4pLotO3v+KJTqms2DQ75z0hquG0UM+7cPMOCsU80k2gOTGPQbjY9rM78c0LPoNnv+T5OPHZz8T6I9fihxdfjYv+5cN41h+/CsedcTK++uFP46gTNnkbZhdLQzh186m44gtfxnGnn4iXvu3tWMiP4MrPfB7D5T0479Uvwh033YEbrrsVb//cv2LTM5+HfXv2YThVwVf/4e9x74/vwgvOewUGhor47jevwnEnPQFPfdop+MXPf4O9u/bhv+66B897xYuwa/te3P/ANvzeeS/Ds/7oZdizfRu++L/+FiectAlnnnUSLvn3K/Ci1/0RHvrtw5iYnMf573kn1hx1FLIDBTitKi79p4/gjm98A5s2n458Oo0nP/V05IolfPuSK7BybAzrNx2NW67+Lk593jlYOTKEm664Gk96wXPw5Oc8HXd87ybMlSs4/klnYOuXv4aXv/X1uPX7t+KRn9yJZ7zw2Zg9MIlHHnwEJ551Kh6457doZQv4vfP+AKec+3y0CsOoOen2huG5NNx61RPhWvBFJwghqomhVhn777oNj3z7Omkj8WB5XZAZiwQ/EJ6C99TzwUaUCOrYljWJJKZz0radICZVEOlHZAvjo/PVxr8wBhYii3YZmk5sC+vLfto2xR/YtGUbEWcgtog43a7pTCEDQxKf1C7v2kVcJz4Fdf3fPU+VCxtDkitRy+686rq+SUZ82nLxLd4SO/6QwOFOgKLT4d6D9N8j4C2v+5dXd88M6uTsBjGjJ5dXnkTXWeqmgR36JDrDkqfOPb/89Dydn4qo0hGpZF9MYpNUSbu/VGDLlCTKvoSJPbZ+iXI6G1FPCVM7ykaM0p0gOqHJFLsto7jlRHl1rKhcbH2TmdpeGMLOjaj6tv6YBCaTnbgiW5TPB+Ppczb+2/ZDWDlTG0u1H6f+cvIljt8su0hAiE6y4BT83T4/xPK6sfVH4/3fuRTzmUFUq2mMrliJZgOouXU0Bxw0s/BmPuXcFFKzdaxwgQduvhVf+qf/h5e/8jyc9rxzMDRYxG3f/D6++OkP4U/e8U6sPWI9vvThT2BktIRW08X4mjU46eTjcflXvoJnvOBsvPGDH8LD+2bxmXe/D6esK+Kv3/VGXHvFdbj0S1fi3V/6Itw1RyFdGEBz33bctOVf8fObf4I/ffubMbJqFBd9agtypQFknRYmZmbxhGOPxm3fvxXnnv9i7HhkFyamZvHGv38PhjYegWa9io+85s/w5M2n4M/e8iq87nXvRq40iCYyeNoLno8X/dnrMTy+GjOz89i/YxuOXjWAj77jvdi5fTta09M44eQTkSkN4u4f/xSr169FtlRCrVLD6PgqrFs3jjtvvBmvf+9/x+lPPh3XXn4trvnPq7y9neZnZ/D5b27B37zunajt3okTnnQGZqam4DZb2HTs0Xj4t/djwykn4UkvfRE2nnYGatkSJqbLyI+Oopl2gEYNTqPmbSTedBzUkQGaLor1ObiP3Iuff/Gr2Lr1CgA1sbDR39NJbCgeZNey6BSMBpMoZCOqeNm2xQmmlrGpI5uNUz4k+e+Yi7MpuW27ccuZ2Kt9pLOv2gjzQbyva8/ks60wpvIOGw5RAlTgo7z8zsKOqNbVnbIvSnuyKBT8HSo+BeM6xOdgCZzqoheGykNysNMVEf0v++bb3/KVmyGEJ/6QwOFOgKLT4d6D9N8jsPm0I/H5f/mTxQ3Dg6V0XXwUsaEnpw2e+OJX6ktsko0utufNbBL2Ovf7UrkeIUirLC0+kKYTU1QSGCyb0+w/1TNmDKJVV3um5N2UmIaJVWECg+79pMQmk69B4EmXE3ZljroZTbYntq1vsj2d6GZqz7adKBHLZMM0tkw+iuNJClU2/W+KydZnm3IHq0wSMRws35K0u9zjNCWBSbAIE50EGxdNIQhtPAYf+N43MN3KoVAcwe4H93v7ExVWDHqik5tzvA2tU00gXwFK1Rp2/PTn+NrHP4o/OP8Pcebzfh/ZfA63f+sGbPnY+/Gn73ofznrKGfjn//G/seGotWjUGygODGLTscfgyksvwktf/yq88K//J2697ZfY+pVL0NhxH1795vNx9+0/xfXf/j4++J3vYODYk5HOZTD14G9w679/Djd+53s4/y1/hkw+i0s+eSEKo0NY2LsP7/3U+7D9we346qcuwdkvOxcLs7PYtXsCL/ufb8eaJ56I6vwsPv2nf4FNxxyNV73hPFx9xVbcePV3sXLjkXjGH78GT3nJS9BwMlizcQytah3fuOCTuHPrDfjLd/8FFnbtwcWfvQgbn3gS9jxwP4468Xi8+DV/iM995EKc9fTNGB1bgeu+dDFe/N/+Aqc/7SxMTUzhso99Bo/c80uc8pxn4w3veRsu+pfP4/5bb8HL3vxaNGo1/PrOX+NJZz8Ft177faw+4Yn443f/DzSKK7DnwCwyI6Oou0Aqm4HTqsEVezo12zOd6t7T61pw9+3Eaauy+Pp7P9gWnWp7ASFI5Vb4gyXIcr1dtgwDKEoIsR2b/ZSzrSO7H6dOmAigijGm88u2TZtyOqEmSjQKfDOJT6JcWFy69xMQjDzXVPXGRrDS8O4INmLj8cBuWL8obfRsWSYJWV1DRxGmgomAPc1ECFhBWSvxKSgsOWgjPgVL7sTyOopOppOTxw8TAhSdDpOOopvRBMRMpws/+mr/CXWGxPdQi03im8qOCCb5dijEpr43BpcZKjO/tF1hSuh0YlOUQKAKEFFCUyA26BzTCSwmX23EBrktG3tqrEsRmqLiNTGwrWsTU5gtW+HHtlzUuZ+EUGXbl7ZMbPrgUF3Rl+LzofLRlr/JnyTGk6mNx+p43ARZ9TNIoNTldepG4g2sWr8J77r8K6hmS6jX0lg7Pu6J5Av1BsQD7Vr5lLehdbqeQrbW3kFo+y9/icv/+aN4wpmn4QVveR2OOW4TrvrcZbjsQx/Aqz70DxhdOYqL/1WbFWEAACAASURBVPEjGBrMo9VMYc3G9TjhzNNw1YWfw3Pf8Aa88SMfwI4DFdxzy8/w5Xe9G61H70MrV0TTzeFtW76ADWeciVwug9md23DThZ/GTd+4ApniEFBewBFnno4nPvMM3HLldSjv3InWqnG4kzM45ilPQilbwMx8Bc/7b2/CE5/9dDTKVXzk3PMx8cj9WL/5yXjbu/4K733lX+D05z0Xf3Xhx9DMFdFIO6jVxEbi05jdvR2feP2bkKtMwE0XceSZZ+Lt//fduOWGH+Gbn/oM0uKJd04eH7vhSvzHhz6O7T+9G+e975148nOf6X3J9MX/82Hc8c2r8Z7L/g2pYh6nnPQEvOO81+PAPT8Dsnk88VnPwaaTj8ct3/gmRo46Fq/42/+N7MgKLFRdDB+xEk4KqM1V4NQqcFv+0+vcNBpOFmi2UNmzHdj9AB76xrexdeuVfvIfCABtIXHxn9jvKfixHU9RAobNuRBHgJF9s7EtytjYl22FCVCBLRt7NmVsfQsT+pISoMJmdan9mpT4JOwscemd50rgz1LFpwjhqOepd/6+Sj3IliA+ebbUPo458wkutlx0M7ZcxJlOtlcFllu+BCg6Ld++oWcxCGw+/Uh8/mPK8jp1E+6enEQVUwJxSG1YvB+WvMlGF8t4M5tii01SEq/VeSISSHF32pk9k8QT6IQvJrHJlNDqhKbAbljnmsQmnYik6a/OWzbl+0l6TbEHfam2rx8v5qFu015YHDZ1bcpI47PL4bB+VqNKQiBKwkZYHP2MA13P2bI097q5xKFsy+zNYglbv5Lqzzi+/S6XDUQn+foeXJMW0GzmsXLdUXjPf/4H8qvWYX6mjqHCEFKpNNxMCjWxXVDem2SDVD2FXFPUbWFuYQarVgxicHgIc24DU/sPoHVgAdl8Gu5QDitXjmAsk0emmMN0tYIDeydQOzCHlaUhzFVamKjncGByHuNr16KQqmDQLWPjunFs37Uf7vBK7NgxjeJgAQOpGq7710/i3h/djuf/2Rtw+jOeghUbxrBr1y5vQ+9dj2zD+Ia1WLtyHCknj0qtgUf3HUBxfCWa6TRqlToKtTKOWbUCzUYdN1y7Ff/x/g/izD96FZ7/6tcgPTSCViqDarkCBy2cduYG3Pfz+1AspFCZmcNAsYTpmTmMrx5DpVLBzMwsznjSqbjlhltxwmmnYtfOXcgPDmGgWMTC3ALqjRrWrR9HrdbCnl070SzXsHr9GOrVGhqVKorFAnIF8ZTADJxcHnXBuZDGfL2F3dsmkC+kURrIwqlXgHoFTddFI5VFA1lvk+ERp47tt/wAD111DbZu/aqf8Aez2cTvMNFJdw6Ylp1FCROHQoixOW9t/RC2VDFBrmtiEfhi255NuSQFKLW9qHjUY0kIUHHEJ7kvlD7uEaCi4lBi7nIhpvgkJiX1dJlBfPJONVXM8+MxiU+dsPRjoC063WxzArAMCSxrAhSdlnX30DlbAm3R6TV+cY3Q0JXbxBCbQpfYhYhNwdPovJV6UhnPJTUR09iIJTZ5j+lLQGxSeZkSwaiEMkrkCbOre1/HKkosCGvXJvm1KWMjVASjVd2jSZ3VZDuqbf0K7MUV2GxjitsXOg62Mcvl5POjn/qqrTAbcTnreC/Vv6j6/fqXpE8mH5LsqyT9pq1uAlHL68SeTnWs3rAJH7n2YjTzIyjPuxhI5ZHPpjFfraKWc9DMOF5uJTYSz9ezaJUyKKfryKQdLEzPYmDdKmQH8mjunUQul0NtIIXK5CyytRYazQacwTxyuTxGCiVgroaFuQac0gjywwMozzchJJX5/fvgturI5QtwMwWkcjmMrSxh+tFd+M+PX4BH770X5/3V23HsGSdjrlbzxCyxFK1YKiHnpFGeLWN2bgHDgyXkS3lMletIFXJoNJtIL1QwvWsPvvVvX8b222/E+uNOwBv+7z9g1Yb1mJitoZnKYmxtSWyZhB2/2Y5c1sVJT1iPBx/YgRVjq9BouchlM5ibX8BCuQzHSWHV6hWYnJjD8MgIJg9MYXTFCOZn57w5H7VaDUMjg+Lhf6hUa3j0kZ046dQTMTs1i5mpaeTyOaSyOdRcYNfO3cgPD2L8yLUoz1dQr1W9p9ZlmjWkmjU0XKDiplFz8nCbLsZywOQvfoK7rvgOtm79lr+nk/i8EUvpxJ5O4rwMEmF5ppPpvAhJnruqhYkTcQWWKF/ChBiT/+K4jR+yHWl2TVfdw0mAUmPWvQ7jcjDEJ8FXXnpn6pOQ40sRn7pW/tmKTz6LYEVcl1tJik/KssQQ8Ymik835zjKHAwGKTodDL9FHI4G26PRaqZz0ZLjOu7JAI+7HQmYEBcvetJtuq8mVlIyJP1WxycvrVTFAeR287NFedIme/543syk4vtSZTUFMtmJSVPIeFatJHAkTN6LEEYlBVz+bhowpibYVFuT2ZZv9CE22PoX5ZlM/bhmTkBXVZ6Y+UPvVxre4NtXy/bTRTx0bP+Uyh6KNKBZh7T8WfsVlpyt/uPqtS4KT4BHYiFpeV0OzWcXo2DF449/9DTLFYczONpB3shgayANpB41MCvW0A6flIu06yDaEANIChsX0J9fbryk1mPfEkiEni3qjgUrGwcrSqLcxd3HFKFq5FBrVOobzA5jeP4Xh0gocmJmBk80gXyjCrdVQEE9sE0v4HGG2hXK5LB7ihqGBHCb37MXuHbtx5KajvdlB+6ZmsHLtaoysGsGD921HtVrH2tVj3ibdpYEiGq0Gyo0G8qUBzM7OINME3HoNk3v3ebOZsmkHA6UiikPDKDdcpPIDKFdqmJuewRFHb0R5bhqV+RkU8nnMl6ve/lbVSgX5XB5jq1di5449yOUzWD02jqmpGbTclPeEvsHBkrfx99zcAhynhan9Ezjx1BOxd/d+7N+7H6WhETRaLRTyOWSzGbiOg0wuhanpGRSLAygNFbB/3wEUMlmkW3U4bsOzXXUzqIqn17nAmmIK9/34dlS27cDWrV9rCy2u2M9RfP4EfR0ISPKeTqbkXx1zJjFDFXniikU2/tj4EHWu2LShxqEuFQsT2ky8wvyy8UnHMqxelH9hfaKzJYuOScUcsIwjaCrcOuKT71PkU++UuOTme5a8STGqApM40QKXO8dUlhqGYU+7C4ZY1/I+RXzqIGrb3XLRjzjTKcmPQdp6zAhQdHrM0LPhJAksik5hYpNoTdlUuydfDgSdsERak4DLgpEnLkllvD9VUUQjFHWJTYbk75CLTaowYEpco0QKW4FIVy6sXZuyQV3bRNRUTic0KX3fM6starSb2gsTJ2zqxS1jIyKZhCjTmb3U+rZijU3sUePZFEc/x/vxaSntRLV3qHyx8T9pX5K2ZxPDwShjk5TGaTf4skL9LWw00Ww2UBpcjc1nPxXp/ACqbtoTMXJorzdxxfIvR8x0cuHAQarlIJ1y0GqK71YcNBstpLIpiO2u040Ustk0kM9gZraK4XwalUYLTiaFbCqFZrPpLVufXShjbOUwZuam4WQHkHZdpB0H2UwW5YV5pOEinWoim0mj0Wj4k3dScN006s0WkMlgoVJHqZRHo5UGMjlk3Roa9SZazSYK+SwazbpXtlAQNusYKIiZQlVPHBsoiDWDQKVSRVrMOGo0kc5kvBlMrVYTuWwa9VrNm6+RzudRqdeRaraQTqWQz2UxN1/z9qpq1FvekrvBwSG0WnXvSYBCGRK/84Uc5hfmURAztxygXK4hm835bTSQzWXgtpqYnZnF2NgKVMtlVKpVDJRKqHsTlETi2/SEpiZSaLmCCjCQS2H/Iw/j6NVj2Lr1snY5sfZRbDTuiN22/LpeaXVPJ3ncxB1nJlEpSiCyaStuGZvyQbz9lpXFEtt9iwL+NueojV+qABRVJ64AZeozU5/b8k1YfPLc6lKUNLAl37Xik4brwRafOk0Gf2hi8Ifclot+SNHJ5hRimWVPgKLTsu8iOmhDQIhOF37ste0nxHXyDVkRElZ0gpQ0EynOzKZAY/B+H2yxKVhGJ7UTmlOZkkydYBJG2GTLZ+pVDxN/wgQGnW2TgKSzZZNcJlFGtiHPYupXQLHxKeiXuG2YbEcJS1H9YnMmRo0lU//a2A+LzRSzznY/dWx8lM8H2/L9lDPxPJjx9XPNiIoxaV+TttdP/yRRxyYRtW0n+PyQNw8P/hYJjxCdaliz/nhccOVFqBZHsVBvfwNfGhhAOp3BXLmB0siIt0ysIQSbXAY5x0G64aBRa2K+WsbQ+CjmFyrAbBlj4ytRTcF7ktva0VFU6jVML8xjbO0q1Gp11Fp1TM5MYsOGNZiZn0Oz0YTjplDID6CQSaM2V0YhBTTqVW/2ULaQhSs2+i634DgZVBpNtNIZTM8tYHRsHPVG05txlc/mPKFIzLwSYlStXkGtXkNpsITZmXkMlUpo1WuolOcxUip4n16z8wtI5wso1xve8j/xJVXLbYtWlYUymo6LjFhWt7CAdCqNXCaLgYEBTE5OY+WqFahVa5ifW/D2r2o0mt4/MdtKLOkrDg5gamoKpdKg91k5MycEqLw3I6nZaqJQyKHVaGBi/35sPFLspTWN+YUFDI2sRKUq+rcBNKti73DUW1nU3JwIEyuGgd9+71o8/L2bFmc6QYho8g1KIJZELa/TjbM4Y88kSIQdt2kjbhmb8rYCiXxuqTGoYoEoayMCmc5XG/91glJYvbjiky6OMLFrKfHKIp78t45PSDudt4UoG9iIsrVMxSfPrRDxSTy97stiptOPTAOHx0lg2ROg6LTsu4gO2hDwZjp94k/9ovINl5986PIz62V07cret7tiQ/GOecmo92eYKCL5ENT1LEYlRrLQJKbL95uwyYF3Na4xaPCnUyMsTtmkCjxKzLAREkwJtq7tfpkF9dQ45XFl6r+4/oS1aRr9puRaPa7rO7WNqDp93hx6swxNe4XpmNr4q2Nk4mLiulSb8k1yHF+i2Jv6qZ+YbOvYxmC6xti2x3IHh4C6vC7oLzFeW2g2s1izYT0+de2V2IMsmoWsN2kmnUmjWWnAreeQSouldmlkB4G5uSkUs3k0pqrI5HLIDg6glRIPVnNRm5vD0NAgMkI8WqjBbdSQzma8L2kKw0Us1CuoV6pYsXIU+/btw7DY7LvVRL1cQ6rholWuI+ukvFlP3qyhjOMJMZmhAaSzBdQW6l6aJsQX7/NZ+pAMZmJ1Pmb9ZTjifb+w93nevuK0Zxh4r3q+QHK8ZLYlykqngCjb/sjvPi+6Vsx4Rt3F7ao7S4EcSZpw27mymEUWvOvlz2JmmSiX8kQ41613nl7XbGXQcrNoooVcqYp9t9+Kh792FbZuvcITDtt7OYlrrSwUiBjj7OnUIeIPQxshJBixalmTGKK2pXutng02/shlbMqH+R92Jsp8ZcEjjh0bv+KUsYlZ9juMa1gZ3fs2bUb1qcrR1P8RPGThKWxT78WzvXMt6Cyf6xwLiVMWh7TL7mTfQ+6VdMvuepqTx5PbFp2+TNHp4Hwm0uqhJEDR6VDSZlsHjUBbdHpd9+bdwcym9p3l4k9MsalTsfMF8aESmwLhKQybjUgkJ4E24o7alk7siRICTGKTSUQIO26T9CZdRicy2bShDjjTsDcxkevbtB9XaIojdITcSHVcVG8IA9tBmqY7Lt4TJ5dImIInLol6ndTO/1uUEcmT/Ftnz1sII9kTr9UYgzZlv3RsAz/UNoP3g76WfQ3ENdvkSz5nNA85MA2fJR2PM55syi7JmYQqHy5+2oZrk3Ta2grbSFy0IUSnDNZs3IALvvsd7HOzaBSzQMFFU6zxqgHjq9aj2QCmpstIl1zkSimg1kChVUCt1kBTbJbdqCGTz3pL2Kb27MdgsejtASVmAhVLBaTSwEylitxgAXP7JrBibCUyuSwmJqcwUBpAoZBHdbaMTCuFZrXhPUluYWEBx55yAvZPT6PaaqBRbSKdyniKUzsPlEQbNecXn/d+otfJ7XrUIfUauygWtc1r+kAzM3pRyGqPQc+K95+/L8ziu5IYtWi7K313W2IBo7cET2yq7ro1tFottDzRKe2JTtlSHXtv+xG2XSY2Ev+mJDrJ191237avr22v+vuxFRdU6zbXwSjbNv6ayiTlexg5+XNRFgxseZv878eOKeaw47r3o/rQprzMLSzWztmpCKZRzEOOxRWfdE13KVFKjO2Ljn86+ed2z37z6phQfDWKT4tObfnyDyH+8YcEDncCFJ0O9x6k/x6Bzacfhc9/4vU+jZBldOJoyuYJakrS0iU2+ce8X6pYoBFoep5GF5EQdfZrSlJsikrAbI6FxagOPJVrmJAR1qZOeLFJHpMqoz5xTu5LmzbU8WA6MZMUmsLEEpNPNjOPdAmEetMYZkf2SyQ84p98ZyaOy+KSsKt7HdzgyQJQUDaMs2pHV840FqP8ke3JbYm/ZR66G2zde6KemKEQPHHK5ibdNMaC/jeNX9Nxm3aWWmY5+LDUGA6H+mF7OrUTpGYz3RadrrsK+8Rz5AppYEBsvN3A+pVrcWDfPCb3T+Ok047FL+79L6xYV4J4pFq6kkNpeATOgFh+No+F+QUMD4+gWasiVW8i4wj5JIWm00LdrXl7Q42Pr8RAC5icnUMDLczMzGF4fIU3+2l+agFDpSFUxSbcYhOklIP04ABmygtIFbJo1ZpIe2KMmCm0KOx0RJ9AaPKEofb5Js9yin12BfmlVLFblgrv+56z3dt2qfdJYVoJwBGik9MRnUQMLTeDViONhtNErtjAvtt/iIcvFTOdAtEpEBaD66awHIhOpoS/nzEsJ9dx6kc9FU5WAXSfQVHtmAQckxgTZttkN6gn81BjtHkSnk07ccrYxBvGW20nzH91DET1n8wpirVBtOlUDWHREYZ8O52Zhro2lRO8K0w5FoVl56W/vC841bqaCKsvFeq5HgQPnWzX3fLlmyg6xbm0sOyyJUDRadl2DR2LQ0CIThd+/PXth7bo9mYKFZuCxDdI0NqtihtKbymdlz9KZWzFJu8pdvKPSWyS9gkKLWpKkgNfo8QEU3Iniy2y/zZiXTdD/XLDMC5JijCqH1EjSY4rbK8m00g0MQ3qJxmj2mZYv9n0oU18gf3g2/KoWFTfBFextEP8U0UnU9sqO1vWYXaXWt90TqsClOqHuIkMEn/1ZjkQnXS+RyUZSznfbfnHKZck4zjtsqyZgG55XTCLTyxjczzR6ZPXXY29yKBZzCJVaOH+u3+FH3z1Grz6rW/FpmOPw4GpKbSyLRRXplCeLMMtp5HJ5pEeyGPiwASGVoxifnIK46vH0ZxfwNDAAGrlKmrNOu756c+w6YnH446bbsVt37kOf/6378DJTz4V+6dmMDU5hWw6i5GVK1CeLmNuas7b3Ht4bAQ7d+7G+DEbkSpmML13Ghnxuezlk+1zQ56N1JKWqgWf571slHMq+mVP9UDsattfbMXbV9Lwo57NHfGsU88v4aThpBaX14lQhegkxMGW2Fy9UMe+22/GQ5d+2yA6CXvq8rqoa4qNqKEL0kZUCbu+2fhjI6DI9k1xxLW32NumPm4fl4WTOBtoB9ZN/tv4o4sxzG4YD7V8WD/3iqmLHKKIRcWpPNktdKZeiA3v7eCY2NzfRuz0fQ1udzp9qfap/1oWn7zN/JVbncj6EpcQ8WnLl4TodJPdkGMpEljGBCg6LePOoWv2BDafcRQ+f8EbNBXa35L2/ujFpvZHSCA4RYlNoqQsUvgtxJ7ZlJTY1NOwErLpRlgnWkTNYDEJKCYRRD1u8k+Ek2SZwJbahzZt2PqilrOxbSqj4x5VRx7n9udT+P5L8k20Lj55HMp+BXuKyDeGplh1/obViWPLpqxNGdk/mbN686v2WfA6YCl+i/fkGQpqMiG4ht2Yx/U1zjgIyh6KNvrxi3XiEVBFJ/l8FTOd2qLTp6+7GvvcjLe8zsk38NA99+LrH/93vPk978YRxxzfnhWVqWJwLOPNfBrFENKZPB6dPoCTjz4Gu6uzmNx/AMOlEgpIY2rXHhx51BHYuWs3vvbRf8U5rzgXK485Egce3YOzzjoVqUIB/3X/Q9i46Qi4ThqT+6ewcmQF0k4aYm/wupPCo/v2YqFZR6qQQy6f954g11le54lO7ddRP71ilHqe9SpP6tK6yBakg+2zu7t0mCCls9lqtjdLT6XE0wLbezoJX5pippMnOrnIDFSx97Zb8NClVyrL6+QlvkHSbtrTyUaIiDfaur9ksK2rfsao9QI/4whGccUbm/Lq2ImKT/U5rgBl40+cMjqGsv9Rx1XuYe3K4o6pvaDtqBjEMdNT6iL6pF/xSW6263zWCGyy+CSuRVp9S2ahide7hnW/74lOX6LoZHsFYbnlS4Ci0/LtG3oWg4BWdDLObupOpMJnN6kJl7oUS5q80PE5IknzpmMtRWySk/3lKDaZRBDZf5tkNokyqvgSJo5EDTobP1QhRvdabcOGl5r8R4kvtn6GiSamm2f5hkgW7wLGwXtRgpfsY5SgEuMiYCVKLsVenOWIgpEav3qDqd68B+V1yZQ4ZpNUxIlPHVP91H0s6/Qzzh9Lf5Nuu5/xIItOwTVwcZw2my7WbtyAz1x7DfYjjUYxAyfXwt0/vBXXf/1avOVv/juuv/xa/PrX96I+tR+bX/J7OPePXobJnZO48t8uwUO/+S8c97Qn4fy3vR6DgyV85SOfxcO/uR+Z+TKe/uLnY/2R63Hl576IajqNF772D/HgPffiTW99I675xjW44arvYezYo3HOi56H4RUrcc9tP8V9v3kQc4/uxUI6ha/97CpMVV3s3LUXuWIRrXrL2yuqk64qMxikI+09n6SyqvjjpXmiTGfvp6hztftUjOoFb2lcsOFwZ95Ldw1H3ntSGiLtK0jKm3HtiU7NKlrecsKcJw6K/bNyAzXsvv1HeOgSITp9S9rHThadgiQ2EJ1sx01YOdv66njvTabtzgjTzBSdPybxwvQZJx+3jTduOXUGj80sMZs24pSRBRAdk6jj6udUWLtxxSeT/zK3PvrZqxLUizHzSVTphCK3q/RbZ/83f7xrZz0FPkScE9KsJ4pOdlcKllr+BCg6Lf8+oocWBLpEJzG9XTvFXU2K24btxSY5iZSfYqcm7zqHA59MYpMpkZITelMSbCNmhM3CiBIkVLuqDTV+3XFTnMJGUmXk2Uya2WmR48vGB13ybqpn0zeq3ag6prEQMiatGKs34O10qP0TnBOqECvKBGJSsDm4HI9yLnU9acnETsfb4iJh7OeocR3HfpT/gkuwYbqwKf7WiNhdApMpMTD5ZsvTZCfJ44fap0PdXr+sTAlXv3aDeupMp+5zWDwlbu2GDfjcVVdj+0IVlYyL3FAGv/nxnfje5dfgpBNPx0+uvQH/fNFn8cjOB/GVT30aT37uM/Dobx/ByZtPxwnPeBIuu+ALeNYrXoD5qRn88PKr8a5/eh/uuePnuPqrV+KVrzsfd1x/E85++fOxe/8EvvrvX8W5L3wufnDN9fj7L3wEOx7chisuuhwnPfUpuOeGG3H2K16KZ7/0pfibl70W5/z5q3HGc8/Bio1rMT+/AMfb/0xaXif+bGr4BV3fc6id8MlilErXmxnl12v/UhNtqYZ0yNiLks2ovaEcsbxOfEkl9sHy/rX3dGo2MmilWsgUatjz4x/hwYvjiE7q9dxmTPWR3EeajUi2I+uZBCi1j3Sv48Qf0d/G+OJwlYWUx1J8CuMVxcFGfFL72+YzzXQWJSU++WpS5MMFJF+6JlvJcSj+quJT6D7+ARtNvJ5g7XqznDjTyeZ8YpnlToCi03LvIfpnRcATnT75Ro3YJCfHwQ22ZNKbdKSWUfeF0ohNwkRXnh+W1ARikyR4heY/JiEiOG4SGEx2ZA6a2D08cswBr0MhNtkkh7bxqcKIpv+1o8vGBx0TUz0bv1W7ujphfRZ1qvRTR7YnZ2460Ukcl28CA2EleK/gb5Kt9oGJmRpT3PI6JrpxbGPXdBMcxBbEHMxoFLblm9MZAEM+rwV4OzWj7vORN4NTb8yj2rfx3+pS2mehJNtP0laf4TyuqgXjRnCVx6T0meTFW0OzmfNEp3+5+DJcce2N2DWxD8ef9QRkU8CN3/4+pvfN4exnnoNX//mr8ei+7bj6isvx61/9FitXrsALz38RTn3qmag2GigM5HBg9z7s+fX9uPcX92Hy0V3Y/fB2vPqtb8Ct370BT3ru0zFbruLrF12OwdwATjrjJLz5HX+OB7ftxOWXfAtzMwto1Fp4+u8/Cy9+xYvxV2/6Gxx74hPwJ+9+G1rpFObLVaTSeW87p85ZoiSNctReKh12+kgHOsKSTqBSxSe57TAxqk8hqvPkTieFlJix7S2vWxSdWq0sGk4D2UIN++64BQ/0iE7y9ToQEkzL68IEB93JEAqzzzPHRoSQTZvEIJ090/U7znFT2TBfw/Co4kWca7+NL6YytryiuKttBGKKjkWS8dkuVQxh4L3t+yo/9U7bVZING/Gp66LjtxHcHnRM6Zh2+7rlizdC/OMPCRzuBCg6He49SP89ApvPOBqf/9QbJRq6JNt/r3Ov7c9Wkmd7dGZIqfWDsjHEJm/avHRjH5pLmcQInXhik0zrRANVTLJJwHVlVPEgrK3gfVMiaToe1Z58TI5PN4PEdMLE9cNU3va4XC6Mty1LlZXJhzAmunrqjVuQyAY2hHgiyuQBCEFlEMAEgFXK7Ci1z8Juik2+m84dHbNgjETdiOuOqYmcbsyL96p+rGL8qU+jE3ec4n3BRvzkAJT9GU9FqXycm3LTmF7KcRP/KNtLqbsUn1k3nEAw0yk4B4IldmJczqDZHPFEp49edDGuuvHH2Dc3jaNPOAJOo47vfv0a5FNFbFh7BN73ofdivj6LD77/7zA7N4uhoUE86wVnY/OznoJf//xXyA0NYMf9j+CmL1+Op77k+cg0W7j5ez/E6976Om+p3lGnnYDC6Cgu2XIp1q4eRzaXxQc//UHcddcvcdGWSzAyOorpyVmc+/IX4+nnTQsyxAAAIABJREFU/B7e8oa/wmlnnYE//Os3oe4AmUIR1UrLKDp5I1CZ9dyTGuv2geoRooQhSWXqAF58cp73llJkcRaTXn2KlAJc4bpYXic2Em8Araq3ZZWY6eS2Mmg6TW+m0/47bsZ92plOqpBhIzqpI8ckVgTldeVs60a1aWNDJ3bINm0FFV2dsDMpSnzR1bGJwx9Aneo6MSXuZ1bc/jQLIIsWdVzVGILXUX0ki1P9xqfa6MOOV8W3k4j4JLFQxadALZfdjpjdTNGJn+mPFwIUnR4vPfk7Hke36BQhrAQ5ckcM8sG1706lF4ropObWocuS/LatxCa5TbUD5RjUeHRlwwZARExdVXRtxBGbdKKJTdJpKhNHVAhiUPrOeG6YfAgMxLFr47eOmdpW1BiJGge2MZnGkmqn6y7J3/w68FEcE4mNEF3E7J3gKz0hrIj3xGwnUSZqPy2dqKUbh6JcFD/bPlPtRN0cq6KTzq9gw/SASbA5eFBWCEyCjRCdhEAn3hezwkS7QqgrSXHFuZE2DnJNgX7GSD91+vGNdQ4OgTDRqT3WxF5BQnT6t6uvwVyhiAWnBTfTwIO/+i0u/tQXcd55r8R/fPZLeOlLXoBqqo67f3UXXnL+ubj37nsxMzOHjUetwy3fvwVveueb8f1vX4/Zh3fiqc87GxPbduKeO3+JP3nLa/Gr23/y/9k7D/g6qiv//6a/Ij1V27Is22BqAAPGlARCCaGHTugJhACBbMom2WTTd7O7yaaSAoGATe9gbMAYjAsGY4wBA6aDDca9qUuvz5vy/5w7b6TReNqTDLH3/5T1SmhuOffc8uZ8dc65yGUyaJu8H558dB4uu+pi3Hz9bbj48guwfv1mdHT34cCDDsBLi1/GmeefhSmHT8X3rv4+9psyGZf8+7UoGDpU1QR4xYI8LBeTpa2gUDU/fXriknK729UZKGz3FASiykbngGxu+Rw9e/9oQScWXqexEDsLOgkw9bKnU6KEzpdfwKp7HsPChY87wnWdOZ1IDue5NJKVNRx4UtbDsLqtFO64+/I7z6O2G2W8fvClkhXnVdbZrv1ZsKPkHu64PHdLWfigz057XsLqR9FlkOxRPzMD2mCPyu1UCp8c54N9Ig3xch7SrRU6N8RBvHyKDa4GS44qdBrW4VGttBNqoAqddsJJqYpUuQYs6HSFdWSzg32occQShw7kTXV4wAz5K6gHoHFzjKiwKfDaZD/DLSog2n58gxoLgj9e/bphk58h71fXLUuYUTrS587+nLJvN1EBiyhMBrtqFKgRNBdez4LAVdT+nEMbTh0/maPoxflSR+2U86qAY4luYergRIIqBFLoGcEV+k57jn5v9+2eO/fLpt96o3J2jih3G356CZsj+yXTvWT8Xkzdvyc56Hf2d+dzZ7Jm+r1a1kdf2QuM9EO/o38UckfeTvaXl9HhtayjzFsUHVR+7lZr7GoaCIJOOeh6AmPGjcNNT85BoSaFosyBk0x0b9mGDSvX4/BDPoflS15FursbWT2HhtYUTjjtC/j4/TV48813IIk8OEXGMacei55tnXj3uZcg1SSR7uzB2LZWjJ0wFpm+PmxatwGNE1uxdXMnzr7gdMy47zHoJRWcKGHi3nugubERa1etwfiJEzC2pQWLFy3B2N0noHXv3aHxAM+LUOmHAehk7RUCUM4k4VEhlN8NdYM2ZLklt9FIfQ5JwWMbq660/wMJyofubdu+9ZbTBAfK6USJxAk6lSwb1eRB4XU6p0FOaGh/aUkE6EQ9BXk6RYEQfms9at0g4BBlHznrV9pn2Fnufh4GNqLoolIZg3Rgf+66PxP8Pruifpa5P2uijitMn2653J/vQWvBXTZojGFyON9Xwsp6jN2GTlHhk3uabHhlnU6Oj3bnz5TM3OLC7nOI46xy0+54thpeF+WIqJbZ6TVQhU47/RRVBYyiAYJON/+NoFMQbHIYqTsUNlG3ZeNyRLCJRhqW6DoKsLI1FgY4ogCmoP4qAR5hhnHYc6fR7ARMQWN0rpwo7Tv7cP/sXoVB7bmfhckY9jyo7+GMq1K9OPtwvsRRO7YRSy9NOkwY4HiCTDZ0MvDlL18OjQzE7b6iyj4S3XvVjWoMRHkBDzud3GO0+y6UPb8sD4QzzzwNX//6VY79P1zjYrg6DRvHzvj8/6exeul/OOvYDzpR+5TTScLoca34y1OzodU2IsPpMEUdqZoEtKyGzrW9OHTq/nh/1WaIcROj6mLY1t+N5sZRyOWLgEwwqIR8Pg+e4zC6uQn5/n7EZBklVQUvChBkiYEjzTRgaCbUfB6iooBOD16UUMjmoabzSKVS0IolxBUFakkHRBFFKiVx0FQNPC+BbDIGbGyHI2YcDq4LtxFnadED8ZC3lIeKnfUHdqQrOZThTCxltzGksfJ/uPuIAKIGPZ1KzNvJSiRuQScNBuRECR0vLcXKe2YG3F5HQtE5Y2cyDtvLw1lXzjaj1A+CDmHyWXM4+BWlP2edMPjgfh7UftRnlcoY9tnjpBtekGa450WYnO6+wnTpN1dBMrvfMSqZO/e47X68btDzK+t5ENhUKOQWWXuvDzpL2WfO0LyO5T6cycbtc8QDPk27YxGm31nN6RTlZKiW2bk1UIVOO/f8VKWLqAELOn19sDSlUxLKL58MCJW/wmATFXNG/7BqfsYNX35kAyc/YcNAkWenrsbC2nA/90s27vQOcY8tDH64IVOY0Rf2fGBSAmbZKa/z57Bk6lHa9ioTJnNU2BSmy6jyO1UznDp+ACxsY/mN0/2S6dws5K1DnjvksUNfGQANUJQW/Pi330U61oiiGBvwRKC/4LP/cfQXPvJEtPMd0V/4qX/LgGSzzsSxylob1Cpr/SWQvnPg2YUAVj0WksIAmOUVNfSKdPKQoHww1LbByhIsg8lZpkzZbrW8Jkg2qy/rO7Vvf3fq0JIDugmRNUJtcTBJDsrJUpZTLxTAcQYKmX7sNaEVqYSAp2fOQVvtKFx33R9coXW2ME4Do5J1HTbH/+znYXvtny3f/8X+ndDJ/blDOZ2SGD2uDdctfBL5WAoZU0NNcw2g60DJRAJJmLoAOSaivbsbNfUiCsUSZF1GTX0tOrp7MLqhHlt7e6EkYiiks2ioS1ngSC0ik86gqGtoaBmFTCYLXhARq4mju70TJsdBjCmQRBGiycEoaNALGgytBDkWBycKLJ+TLhjQCkWItO/LUzQIhwZD7Zwf3UO9kbafVytEb/Bss362/pv95M7xtF3ZEAyy3YVkg21b0jAXpiGCsWOIhddxMAx1wNPJNAXolNMJBqSEio6Xl2Hl3Y84oJPtWWpLb4c5R4VO7nNtJPsgDGLYbVcCevzkiXLrm3tsYdDE+TwqYPKSL2o7fvoIG7MT1HhBm0rnNMq8ufsJ0mXQ/AbJ657TkYyN6o4APg28HJQ9k4a05aNfd5cDnk8ufThBNh1WBNHpPCgXI0+n6Xc+O5KNWK1b1cBOoYEqdNoppqEqxEg1MAQ62cBpCGyiHrygieN3zoujnG+sXsKxth1eSZ72Uxgocr/0e3YUoBo3QLLb82vHPX5nOa+27OeVwia3risdl13e6fVlyxfFUI1Sxms9+Kk6rD0vvXrVCdKxX9+fFmgKG6MtH7200T97szg8nVgRG8jYt7KJUJQxeODFh/CuUYOikmRGFINERHTYz4DhMricyI5ncMj6oqS6A4mBWW5/qz4rQdyK2hXob/oWkGJRteV+WAOUnNdGU2WvCJ2+W3TJKlIO0bHfMW2Dc+j3QZmcM8dTqhnNBGdYoMvkRPaPvCEIQyUVDr1dXRjV1Ag9l0bnhvXY8PobqOnJlqFTWcghy8F+c41iCIz0JB1p/ajraKT9VOsPTwNuTyeaLzpjLGNO102MGteKP8x7HFJLG7qKOQhxiXkcTWwci3Ufb0NTyxiUSjryWh5KnQAtX4JiiBAkGZRqifZSvpBHXWMdMr1pSIIIWeTR29WDMc1NKOol5HgDshKDplN+phJS9bVI92csSGyY0AslCCaH+roE+rr6UMyrqBlVj4KqQtU01NQkUMoXrD3rAkbsnHBsFSs8zRofAzi2gTfwe7sZc6CedRyQ9xMHQzdg0h+wqB79TP/zgE7u+QjEDNvZzoOlB38yyuF11u11RjmROEEnQ5dgCAakWBEdLy3D+3fPKOd0otrOywvov+2ccb53tlewlEZyBkWtGwQoooq6owCULUsl0ChonJW0Y481it7sBeVcWFF0ENZ21Odh4/LSo/uzbrtN4ZjsnQQ+2S8F9rtOIM126W4I83XOl2OeB6pYENoGT1XoFHXfV8vt7BqoQqedfYaq8kXSgA2dmHcTs9ODvJs8jP+owGlEsIm9DpfHs507lWucQcab0yS3q0XxbPIDIU65nGJEhSl+dbymLswodd8490nCpjBZosyBU3dBkDGsL7cOKykfZf78tlEl/dgGjN0fGTf2xqF2bDhCz+n3loGrKE24Yf692JBoRjFWM+B1RFeBs3/sL/mDL2hDVh15DmkmRHphIzhFzCkmlP/GaLAXs1QygWRNLbZt2QY5HoMYk5hhKSgicv1Z1I1qRG9HF2KJGCRJgq7p6O/sRqmkYdzu49G5tR2cwCPV3IB8Lo98NgeFDGJNAy8IllcUOEiSCLVYYmFCkix7+j+SscsbPATTBM9gFuVeoavdyYDUIGgZiByHoqmA5wSIuSLemv0ImrIEnf7ocN13voDbeg0zACIdlcMsVMk6GWYX1Wqfggb8wuus+dV1HS3jx+Efzz+FTSpQkhRINbVs3e82ajTaO7qRrK1DrlhEoaSipjkFieNh5FTksnnwkohETRKb1m1E68RWFAtF5o9kGAbUQgG1jQ3IpTOQYjJiiTgLpetqb8fe++2N/mwWGz5ajwnjWyFxHDq6+9E8pgGZ3hzat25D09gxEGSCWyIL39NKGvOKolC7iS3NeOvdDzDpgD3R15WBKAjYunEL6ptSiMViyOdVNLU0Y/2Ha6DEE2ib1IL3Xn8PY8aPQ0wRsGHtJowdPw5GUYWW05CsTcI0OOTVIvJFDUJMQkktQiJvSsNg4xkwFcuGZ5TdGR1EWSVZTifylKRLB3SVnSOGIVo5nQQTUkxF+0tL8f5dD2PhwtmOsOZBkGjJSe1RTie3YR9F6qBlOdz6Uep5lYlSzylvEMjwGldQeS9wEiRPmKx+IMZPrijHgy2/G9KEAaiosvrJEFU3QWN2PvOTx8tTabhz4HxfqbANVtyuQ55Jfvp1tbsdeLLbcZRzhtwR4DZMTLvtWUy/o+rpFGUHVMvs3BqoQqede36q0kXUwNQpu+OWGym8zgGUtsuv5AEwKgqlG65nkz0Iu/8g75Uw484NnPy8Z5y/39Vgk9vDKWwRhOnMqX/rVT74qxLYFFS2Ei8lv3kMkjRoXv3qhY09zMCwQzWoHRs62W3aXlD032TcWn9xV5RG3DD/QWxOjIIqJhzQibyUrPARp+fA4LblwJkcBB0Q6L2OmhN5GCIHg7yYQClkeBR6Myjlc5iw+3gUCio6Otsxaf+9sHntJuaR0TpxPDI9aciShExvHyRRQqImjpgSR39fH2oa6tDf34dsXxYGDMQSCUhxBZwgMOeGQq7AjExZkSAStNJ1aCrdPLddBrkB5XGmzqCTycdhcATB6L9VSKUMRduhAIJvEqR8EW8/PgNN/T247ro/OYxC9wu48wU5bD9U+nwka6LSvqrl/7kaiACd2sZh+uInkU6koMaSSBc05oHE6QYSkoRUXRIdnT1I1tfA4ARs27gZoxubEIspKKoliDLdVgmoxSKK+SKDvcnaBPMU6u9NQxBFBnlz/RmWB662sQ59Xf0QRR5yTGEeUeQBlWpIQVYoF5QBQeIRi8eRTWeQ7kuz+olUkm3A/p4+iIKEBO1bRUTHlm1oHNUMaDrziOrpTjNYk81mMWlCK7IlDR3tXWgcNxqyIjJYnaxJMO8qlHTIENDd3oViUcdun5mEdMlkYYGxpAJTLVreB46QO3donjW/5TIRJtvXDDes8DqC0ww6MW8nMkJFGCiH15Gn0/JlePf2B8vQiVqzL3ewAYTdg1cicSdkCQMPYYMZSf2wul7Pw+q45Q0CSl5jCwMJzv4rhBZDuqsEPg2ureDZcI7VOY7/C/DJa80OV//OPRK2njyeO+ETA09ha8b1t7kBcOWxNh3wadptzzDwVP2qamBX10AVOu3qM1iVn2nAgk6UiNe2BIf4SzjMQysMx8mmHJU8tDnSvE0DAnkli3L1FwV2OKGTH3RwgylnN1GeOWUOM0h3xHPnhATJ556esL6d43D/XElb7n6CAFEloIlkqLT8pw2anP3ZL1X0gkRyD3ozDeY6ssPr6BkZnwSd6jBt/kxsjjWjJFnQif3jKUSNvJ04ZshZwSxWXiVHQB3Fx8GUeBgCB0PgAYHCZAxQKFucwFChiG1rNrDcMQ2N9di4bj3qRtVBkeOQ9Bi2rNuITWs3oaV1DCbuNh6ypCDT38+M140bN+PgqQejP90PVdcgyDwDV3QDl1ybhBKzPJ50TWPASZSl8hXt27+AkqYMjoPO3LIM5u1kcIr1zyR5VUhaGgJvIk/QyZQg5lW8/dhDaOzt9oBOTmMk6IU27EMgyj4Ja+OTej4S2SrdO5/UGP5Z7YYZkF5yuXM62WeZ5Rmj6wbGtLXixgWzUKhpAOoakM6r0Es66lO14FQNIs/j1WWvYJ9DJrME4LF4DLqqw1BL6OtLI5FMsJ1M3lH1DSn09/YhWVcDU9eRzxVZ+Y4tHWib0AJe4pDu6Uc2m4PI8SwQrL6pERB4qCUVuQwlJBcYCM5ls6gfVc+Sj9N+1EolBpnaN22DLMtI1tagr6sbbbuNR8fWDoiiCLWgQpRESLIEQ9MhKTJzSkjWxdHR3gkhJrB+tJKOuCQi096NhoYmBpubyTNq4zYIsQRqm5Po6uxnoYIsEflAWF85DM/HXh2ayDz8Lj03xqDz0fJ2KsE06J/JPJ1MU4bGG5DkAjqWv1iGTk84Qp9pXt0GdZScTlFy3kRZ72EGfFAbYXV3BICqdO8EwQS3PCMBILZewnRA5Sop414LYXV31PMwMOcH3Jz1oug+CrgLmxe7n7ByHmt3AD6xLOABc+No2zklvvDJyutkQadFUTZetUxVAzu1BqrQaaeenqpwUTUwAJ22SxTughiRPZsITjkLl2HVdgKFgSL7+XC9m7wgUxhs8gIsUWCTG9T5aT/MUAzTid2ul0dTWNth8Mhue6Rj8avvBaAqlSnKGL1AYdjvKnketLP85KO3JDs/iB90spCRBaQUBqcUpQa3LnwUm5UxUMUkC6djwIklEuetbWaQ95IG3hRh8hSKNrg2TIG8m3iYIuVIsprmTQvqSJqOzo/WYPb0O9FU34CvXH057v7HbXj1hSW4d94sLF3wPJ6492HwcgzQNZx46ok48JApWDTnabzwwktMhkOmHoizLr0Ac2fPxeJnnoGcSOGgLxyLI750MlKNjezGLTJ02c185VAhAmXMrKNjgRKQk+cVJT+WKCRJBziN2BhMToHOU3idCV4vQtT7IfAcClwSnCmDzxfxzqwH0dTdheuuu85hKDpfgEmnUaBTpesq6ulaSblKZAiCt5X0uaPW/XD7/DTqhRmBUWVwQid7r1JdK/E+5XRqIU+n5x5DtxADautR1MmjUERMEJDr7UddIoEfXPU9nHzul3DE8Z9nnkxaUUOtEkNJN5AvFpCqr2MegpqhQ5ElBnIFcNA5AwIvMIBbLBaQ6+9Hy9gx6O7qxsLH56NQKuGUs09jAElluZrYdQBINdRjzaq1aBrTxKCRWixAkQUoioj7/nEncr1pXHj1pRjT0sI8lwg+k5dULp3Du6+8BkPXMeWYIyEQ2DJ09GfSmDhpAt564228+sLL0AwNBx48GTNvvgfnXvxl7D3lQGSLRUiJOHROQE+6H/Wjm1DI0mUJNmgaNC4H8kSVp2lgtlzTtv1temEgijxBRYArAYbKwoYN3YJOLLwuXkDHSy/indvI02lO+Xy259h9hnh5OkWFP0GGdNjaG8naDau7IwBUFGBhjzEKJAkDLWwFBSgtSn1n9TAdOftzzmNUwBjWfqVjCZoz9zO3LsLqRpnLIHnde8ZvmjzaYL9y9M88n/z6cvze/ni3TpZyh0P327RbF1ahU9gxU32+S2igCp12iWmqChmmgamHkKfT1eVibsBSiXeTldx4iDuUpx0VBlb+WbCJVOAFTPxAlV95L42HGZRhOrH7cusmrF23jH6rYaSgKaruovZTiW6j6HtH6SlKX15l6EXIhk5k2JChat+URLJZHj6DXlA2dEri1mdnY5M0BiW5hoEbBm14SiZuQSfKnwKO/kpInoUu6MSSh/Msma+dUo0zSpA0A6KqonP1Ojz217+iRonjmz/6Hm654Ra8+MSjmPPaEvzpf36LFUsW4/CTToGa7sUBB3wGtQ1NuOOGG7HHZ/bHXvvsjftvvRWXfPNadG/bjGefXoiDj/8iPnfuuRhz4CGI1dSy0JySSiDJZPJaeVUGX9jZte1l+KSLBgyJ4mI08OS9xSvQxRhMwwCvEXRKl8PryOMrBj5bwNuzHkBzF0End3id/eJpfy8ntgo7DD+R51HXXpRyUfbvJzKIaqPlPGserr4Dnk4tba34x7xHkFaS0BM1yKs6RHDY+OHH6Nq0FTLH4YE77sXZF56No089Hu+9/QF6unpRV5/CPgfsi22b21Es5JHtz6K7swttu09EPpsFr+qoaWnE6JYW5mn4/tvvQ6bk+vW1OPjQg/HOW++ht6cf+x08GVs3tyOTzSGbyyOXL+Kks05hHgQlytXGS+jr7MSat99Bpr8Pr7y4HKmaGlz9vatZGO3SJS9hdEMDGseOxuiWUZjxj9tRLBRw+tcuYSdW9/pN6Epn0bpbG5ontKC7sxt93d1oHt2ER+54GOecfQbShSK6Orsg19Ywjy5TUWDyAgQpVs5dbnkg2MjI7dE0BCuU7cgBM9NpbzpvrSobnU4zlXk5cUIZOpWYx6Tt6aTzBJ2K6Hh5Kd6+1YZOdC5FgU5hIMG9VaIY/1G2V6X92m1GqRcELCqVLay/IDDkBT6igpkwvYeNI0xu58r0AizDlXPIivcQ0ktfYQDJb+6HApnBzryAzXDHEwU++bQ9AJ/Kcvp6PrnA08Cw3OvHxLRbydPpmbDJrz6vamCn10AVOu30U1QVMIoGBqGTExgNZUdWO35Gke3JVL6Vztd2igpWhuPZ5IZltrx+wMgPfni149Si28MgypiCZiFKfRfIC5wLu68oBmzYWIPm3N1PGEyK0ldQm5XqMGz8Yc+9+htOHWc7Tk8nAk6SY5PZ0In6sMPryNMpiTsWP47NShNUMc6AEyUQt6CTBZ9M3SyDmzJ3GngfszyqyOAjvsVRTB3BH7MEqWQgpmloX/kRHvjjXzGqqQFXfetK/PVPN+HVRUsw55UnsHz5cjxy70xs3NSBlrpanHbOKXjj7ZV4/qln8PkTjoFmAls3b8Wo1jFoSCXx4Tvv4+s//S4mHnoEMkqKguSYwWqUNPCyxBIXk+FHEMl+zbY0WtYru7GOB2dYnlgMOgnl8DqjCLFkQac86BY/BVIujxWPPohUr9vTyQ2cong6RTkp/cq4z4SgtTPSNTQSOat1R6YBd06noa1RvrKxba24bfFs9AkxqOQhKMjIdvfi7utuRnNTPcaObsbdf74JF3/7SrRNmognH5uLvQ/YF+0bNmPfA/dDTX0d5t/7MPY7+nPo7+7FxvdWYfReu7M9YYgijjvpODz/xDzUNjVAFngsemYJvvVv38S7b72Hnt5+XHD5hZgx/T5ksgXUjB2L119egUuuuQyfPfqzzPvJ0E28PH8R3l36Ika3jsaKF5Zj4t6746gvHoN5TyzAqLGjkJIVfPzxOpz25dPx4tyFSKezOPWCs/HCkwswoW0clMYUHr53Fq764TfwwXurwIs8Dp46GTPunIGJu03EhnWbcPhhU7Ds1Tcwcb+9cPyXz0BtUxMKRbpUgMDz4A12A8BpAC4FG/5ub6ftuFP5ZLF+b+V0IohtGpRInMLrKNecDJ2H5en0ylK8Nd0LOrmNcPftdV5wJOrqigoRorQXBZR4tRNWLwhqhMlViW6Cyg5HT1FASdjY7U+noHG614cT5kSRIUrbYfPmB5Cc8nvp0H7uN8eV6N1vrM7P4CB9BuiKPSp/dg/AqACduLssh8hank5V6BS2a6vPd34NVKHTzj9HVQkjaGDqIZNwy43fKJcsG0VRQ+mYZ5MNiewcTkFGl/uZE0YEGW8BwIs16QU93HWCgFEYFNkZYFOYwRr23E9PlcxXVF1X0lelZd3lbfnDxh/23G+zDKeeez3Sy5MTOhFwsq/nprL27Uj2fqKcThQCk8SdSx7DFqUOqiSz25gGgBNngSeCOCx0jl667O9sKDw4s5w7iqATc7DSIRgaBN1A0jSwbeVHuPe3f4OiSPiXH1yN3/z0d/j4nQ/w5FtzMfPRefh4zUbsuedu+HDZ69iytRMNba14Z/EyHP/l05Aa1YRli1/BYZ+dgq6tW/HRm+/j6v/+ISYecjB6Sjw4gW6708BTSFBMZGGAmmYlEbdfQymsjt21bpZzVOkShBJpxoTOUxiMAjJVBTunEwekkYBA0ClfwOuPP4R4f2c5vM75Mu18Ax0pdArLfxR2dkQ4hKtFdgENBEEnK6cTQaebnn4IK1ZvQm9Bx+hxbfjgjXew6tU38LWvX4ymhhS+deHVOO/KS7BixdvYY+9JOO38M/H6i6/ixedfwu57TcKSx+fiJ9f/Gsl4HD+78Br88KbfIZ1OY8ETC3HokYeisTYJoq+Up+mGn/4al//o29iytR3dfWlc8NULcNf1t+HAzx6GI085AX/4jz/igCmTccr5Z6EmlcSaj9Zi1vS7sN/eE3HWBWdg2p9uYsnLeUnC84uW4tIrLgBv8pj3xHwcdfxRKPUuw99lAAAgAElEQVT3Ix5TcPzZp+H9V9+EHIsjr6r4y6/+iAuu/Qq2bmuHamg49fQTMOu+x1BfV4/Vr7yBI08/CYYsYew+u6N1z0lIjRmDXF73h07u2XfYokFBdOyZy24dBFEUXkfeThReV2LQSdeF8u11HOR4Ae0MOj1QDq9zejr5QScvQf0M+yhLOggKRKnvLBMFpni1GVZvuACqEr2ElfWCU8OFO2F9BSxGzylxftZ82vDJSy9eayIIJLn1GKTrIMjkt7ai6MSn3QHwRO83EUPuhhQjTyeCTgsr3UzV8lUN7HQaqEKnnW5KqgINRwMWdLrGsloJIg3hKwGwh8XrWMat/6VmUWDRcGAT9esHgnY0bLL7cn730nQUOBFUxgvAVeJFETT7XlCu0jFEBXt2u5Xoo5KyTrnD6oU999PZcOoF6YfehGywRPvGCZ1IBgJS9NxOMD4InaYtfhTtdS1QlbgVUmcnEyfoxHPM2LVSiNOW4AYYMK8DYkGAaPAs1xPjTyzMTYdo6JA0FbJWwiPT7sYzD83AhAltUDkBa15/FU99+DIenDEXs+56GBNScfSlC9jtoMk48/yzcNdNdyCzeQNiyVps6OjGj3//Czz7+NNY//5KXPrLH2L8lAORF2WYzMvA2jM8JTLXTebpZIk69CWTkBMBKF4zIRCoIluSV2AISjnnUwGKkYcgcugpSBB4BXw2jw/nPwFx68YdBJ384FLUvTOc07daZ9fRQDh0amkbi/99cBoemDkfK1dvwoFHHI6uLe2okQRcffUlSMgSvn3V93HqGSfi6aefxeXXfhX7TN4PK99dhRn3zcLe++yBlStX41s/uhb1dXX46WXfxR8euAmr3luFpYuWYs9998TWD9dg9doN2H3PCXhqxmxc8d2rsH7tBqgacNYFZ+Ku6Q/gwCOm4uxLzsV/fP9XaJ3Qhsv+5UqohoGPPvgQD9w4HWed+UUcf+LRePCuh9Hf3YdVK1czr8R9PrM323sNTQ0Y3dqCjSs/QnNTAw4++gg8dvuD2NLZg7aJbXj22SU4/7Ivo6u7C5lcjkGn+299CEce81kogogn5z6D/NZOtH12Cq7+2b+iaPAoaXTTprWXmLeT8xa7sEXgBksB+V4GoBMngOcIXxcZdKLYPoJOpqlA403IiSLaX3oBbzLo9KRHInESyrZgoyQSdxrX9oDCgI574JXCFT/FVdpvVHn9AEXUCYwiVxBIqUQ/YX2FARu/uQnSuR+AGu48VTqGMCi0I+DTcGCfUy/bf/4PaicEPg2E24WM09HdtFsXVKFT2PasPt8lNFCFTrvENFWFDNPA1CmTcPON32AeFIMXggXBIjt303Bgk2WE+lyD5xA1Kpyxq3gZjH5Qyq4TFXbtCPATBjHcicGj9GnrMmyGo3hiRNG3sz+v8mEeIU45KynrHmeYLsOe++lrpPWC5swJnch4JS8npxHr/PMc/ZwAkIOitGDW+y/gnUIMaqyWASfapuTxxDTI8+Xb6yyHoQH4S1vZAKQCB6nEsXRPBnM2MsFLBniCTroBPZtBpqMDej6DfC6Dtknj8d6bb+OEs0/Hh6s3IN2bRkIU2G1WDc3NaGyow4b1m1Hs70dPXwZjWkdhz/32xRtvvsVu5moePw5Z8lCKJWCQgUk5p3TT4tIssfHgyyJpi4XLECijZOGUUFwrQjAMcIbObq4zRQs6wSwiIRTR2dkJLjEKpiGgXpSxYfE8FN9+35HTyX6hdb7kOj2d/OaoCpbCTpHq8yjQqRU3zn0AmzIl9JdMNI5pwbKFS/Dq4mX413+9ChNax+LCMy7GpV+/CC+/vAJ77bs3rv3+NZjx0GN4YdFSHHzogVjy3Iv4nz//Co11tbj2C+fht7PvwtoP12LBE/NZnia9qOKaa6/EHp+ZiDOPORsnnHkyGkc14t33PmSeTo8/PAeTD52CY079In71g//E6DGjccX3vwlOFJDpz+DO6/6OPfYYh4u+8mXc9pu/QgPHbptc+vxLeOiJu7Fp4zbcdcvdOOqYz6J/4yZ2pHTkCli/eh2u/s7V4CUB15x3Bc644gLkiyoEicPxJx6L+6Y9gFQqhbrGBnzxtOOxZ30Lzjvhi/jt4qchJlIo6bTNB6ET26mO+DgvczhwzZUr+HlCWRctUOJw8nKiJOYcDIOHYcrsHJIYdFqCN6YRdHrKlUjcfY7YXqpRd4HbKK70xjcnBKoUjlQKS3YEEAmDI+4+KtGHV9lK4FMQ5HA+izKGqGXckCVsvGHtRnkeZQfZcjnnw13Pqy+vxOnDhU8juemuLH9U+GQAt0xfgOlVT6eoB1e13E6sgSp02oknpypadA0wT6ebydPJCWO86jtvpfO7kS4IhDjhx47K2xTkneAHW4IgjNv4DAMRI33ulN+OaQxrM0jHznkbCWxyyxAEVKICpKjl/NZhmF7Cnvus6ehbxbVHooJBquYFneycTnaz2bIHUE3ZE4qHEkvhV/fdDHGPKShJSZZInN1eR9CJhY6QIWX9FZ6F2g2RkGMhbczYkjjQTXYsobhgguMMxBUevK4jQTfIQUc6m4Ecl6HUJdGzpQOJhAJR4NGxsQONTfWQJQmb1m3EhN0nQhB4rF+7HhN2H89uxpISMrsuvquzF4KYhCgm2ZCtsL+yWTjw3aXwgQg7A+CL4FACx3I6Ue6VGANmvJGHiDxS9Um09xoscXHPhi4suXUaJpXSZegULzdsv1hbV9l73143nLUyrIWyE1b6/3nsfsZWlGkKz+nUMq4V/5g/E2gaBb42hd5sAdB0TPvdjVi54i2Y3T3I9vTilzf/Hn3ZAh6afi+y3T2QGhtw4RWXwNA03H/nA/jr7X9BTBLxo7O/jluffwxrV63FfXc/gD0/sxdem7sIazdsAc8Z6C0WcOJpJ0CRZORUDRddcTFu+fMtmHrkYTjs+GNw2/XT0TJ2HM646Gy2/2OxGJ6dMw8z/3E7eBjIpbM44tjP4ZofXIPvX/MjFLdsAxrrMWb0KPzqT/+JZ2bPw73X02UBX8NLcxagvVBgFwRs6+jAAYccgLbd2tC5bRtOOftUzLjzYRxw0GS8MmcBcqIIdeXH2O/C0/HTP/wX1nd1o0gOR+Vb9Zipz8Jlgr8i4xbHwWf9aIISifMEnaBa4XV0EpDXpylDY9BJRcdLS7Bi2v1l6GSH19kyOcGB29MpDAIErbPwcftrxQ0zwjTofl6J3E49BPXjbrPSPqLqw69cGEiJuucjr7aQG/Tc68cpd9hYw3QXBfSEwSe/cTp/79dPJfApSFbnfvIr5/P7AVBNf4wKD7mbNn0Bpk2vhtdVelJUy+98GqhCp51vTqoSDUMDg9ApyBghV4Wykc2+e31F+f12yaIcDYV527ifh3k3eYETu7soz8LkCVJ2mGG3K8CmIGhVCUCqpKyX3sJ0GfbcPU+VlnevmUrGY9f1yunkhE52InEKsaOb62IAuqAo43HXM7ORjo9CiY8NhNYRYLJvsTMM++WMkNTgF5ldnCRAEwToHMeuCecUgXk7cZwJo6giIUgQeQ6bN22AIiuoaUghl8uicUwDkrKCYn+OXZlON3DR9e0xJQa1UESxWGRhfSVTR02qFsWiinQ2i6amBnAlAfk+1bpVz+HNQGjLpFvpfLaNIZgwyQsLGvkoQOdi0CgvlKlDNEsYVS/iteUrUNc6CYW8hjpZxsp5cxDbtq0cXkdQwP3CT/890pxOwzhUP/Eqw13Dn7hg/4c7cEIn9zAN6LqJsePH4e4XnsI2nUefzkFKJBGTZBi5IurjMejFIuLJGAszpT2ZrK2BWtSwccMmpOpSqG+sZw1nMznU1iZQBwVLVrzGEnQ3pFLo6OtCTU0tNLUEztDQ1tKCj9auQ2NzPfrTeXS0dyElxTCqrRWd6TQ2bdyMVHMzWlrHoLOjG5Iko7G+BoV0H3q7e9DY1IC+3j6MGjUKukoJtw2oqopsNgtFlqHEYojHY+js6GI37HVRG7KEQ/beF1vUHvTncigVVXZGkGelUIbcJsEeQYCUijMPLPJ6bG5psfa/w7uJzq6h50GY0T30YvTAT2CTH4BOJoXXMegkwDAllkhcjhWxbdjQyd1zuNxDzyavc6rSrRPFYySozUpkZid5iIBez8PqOJsMAzJhOvOCKRUCDesTq9xRFNmjlmHI0zHYsLGGtTtS+BQEpsLgk1t2L+jnnNegOfCCWBH3lu3txL77A8kqdKr0XKmW31k1UIVOO+vMVOWqSAMWdLrWp47Tu6mcM8azZBhwGi5sos7cRn4YbKI6flApCGqMxDPIVkqYMej0jtmRnk3OfsPmwmsCver76SpsjLb+o5QL0ttIoF/YGKNuEVuG4YAmpx68cjrZRiy1TeEfBJzIW6dYDvVogKIk0NDcwP5u7/wiD6coXxaGKq8zimJztGO3YOgG+GQSJhmPFOYmCDDVIkQxBt3UYPAxduMdb+oAHweMHANKppAAtB7yGQAvyIBZKm873WFYhr2QOkdh39pn5xYnKEcXw1OzRcDMosTHIZoKTEEBr2dRzHXh61dcWvZ0svXpNk52FegUbU6jzHu1zCehgSDoBLDb68aPwz3L5qFQU48eg8iGgrgSQ7qjB3qhgD0njUdfOoetW7eBk0QGcbWihtaaGgjJBFav24AJk8aju6sH+XwBsixDUhQokghN15HLZMHxAmRFQiGXZeFsxWIepZIBJaYwL0hBkpHN5ZgnZGNzI3K5ArtpkkASgaXauloYOiXXNthNmMlkHFs3bEEsHgMvishnsiy/m2AAvbksdE2HIIrM61EQBPT0dSOZqsGmTZvpfji0jm9FT08XZAgQWG42HgVVQ75UglRbCzGuQJIFZHqz5XOBwJM1P+7b6Kzf2WZ/mOFdbsMXh9i319mJxB3QiTMhxYoskfiKW+5zeTrRPrTPLft7lJxOznMn6vpzG//Rxrx96yMBUMPpMwr0cEpZSR9RPzP8ylUCn9iK85msIDDjrhJlfLa8zrkKqzeS5249eLXlpSu3Tvz07AZGw5XVCY2izEVZ96yoXZ7cqr3BkwWdFkTdkNVyVQ3stBqoQqeddmqqglWiAX/oRN5NjlxDnjZRGOCwjV4/iaKABScM8oJJQcAlCCS5n4UZfVFkDRqnDZyc38NmqhKZwubCqy+37oLaCJOF2rfHFjYuu6y73Eh0HDa+KDI55apkLM623fXov93QyZ3TiYCTnUicnpG3E9jtdbNenI2CGIPBC1ZoHfNyooTi9Jd8ur3OfvFyejpZqEamIBNTgC7w0CmZN4XjWffaISaIMFUDub404rICTaMQuyzqmupR0g3meZHJ5lDIFZCqrYGiyMzLKUZlVRWZfIFdl14q6Ygn4+THBEGkM8NAUc0PGJjMhCtbmZakPnPMwgVl8Bog0PXmvAJNiEPnyPupCEnLYvPWrUiNnQhNlxEzdKx46jHk2jeVoZN9G6A9F86X/LC/LEddG8MtF2XvDLftar1PRwNB0Mm6vY5CTG+a/ygKtY3Q4knkdROiKEPhBfCahmRNgsEfCnVLplLQiiVwmoFYTMGGjVtYAm8CTd2dnRjTOhaFfA6FbIF5HHEUCstx6M0VwCUVNNTUYOPmTYjFZAanTV1HXyaDVH0KJU2HWighVV+L9q3tUBIJxBJxGJrObqujsookMa8mk+eQStVCL6jo6etnMlIy8b6+NGqSSeTzeQamCDwV8kWWzD9bLKBuVD20Ap0ZvairrUG+NwvB4JFKJdHZnUahVELd6Eb0pvPIZdNIxONW2KxpWInECS45vJ785nAQQjmNTO/SThOacjpReB1QgmkQ1CfoJJZvrzMhykV0vLIUr99yLxYunBuS04nO5uF+hRnjzvPK/nm455UTEETt1zmuHV0nCHSE6XOk8MleL1HhURTgEaafsOdOmezxRRlnULthfX6S8MlrvQ1HVqcugva5R9tO+MTA09C9U4VOYfus+nxX0UAVOu0qM1WVM1AD20MnRygdGYjDhk1BRnsUuPBpwaYAQzjISI78bFeETUGwzrmcgoCf37LzAodBS3Q4BnuldZxrtZK6fuN3t2GH11nIZzCRuO3tRm9OVrJbCzhZoEpR6nH3kjnorm1AUaTb6wg6WTfYEXCi3EpG+R2LXQQw8E5rMrAkGhw4SuArABoBKgaRWYpdcLoJTjWhQICpG0goMQiSgH6CTE212Ny/DbFkDCIvMs8KCqnLZfJorE9BLRZRVFXm8VBSS0hnsiw5L+WMISnIO8IZpWDlFCcs5aNbExAoybluJRIno9dgOZ0UCzqZRaQUHTxvYks/GYxJlgR95dw5kLa2l8PryMB0G1D2X1GHa8RF/fCoZM1EbbNabufSQBB00qDrHFraxuH2xU8hk6hDKZZASRCh64AsCkgoMjJ9/ahrbkA6nYNmmhA4HnG5DHNjcbbtKVRVliUUC0UGd5tra7G+oxM1ksRgsyFLzONILRZYnjVJElnku6gZSGslFg6naQb6+/vR0FCPvt5+CzjBZMn+CUgViioDRblcjnkiJeIxbFy3CU3NTSgVi6ivt+olExZMpnr5QhE67fF4DGtXfoSx+0yAUTKgGzpMVUNNLM7Omkw6x5KN9/VnMWpcEzo6s4gnZBgl1XJjooOB/Z8j1I7lf6NfMkS93d2WQ7xRBjyhnCWteta5aX+nROI0ZxQ2aEMnCq+TYfDk6aSi4+WlePXmu8vQic4Ip7ekfXbQ95HkdPKCSmEr2w+UhAEGL4AUBWq45amkn6jjiwp/gmQJk8sNWJyyRe3/nwmfgoDLjnrmpyNn+24duHXn9TwK3IoyBjeA8torQfCJ0ewB+FSFTmFnTfX5rqKBKnTaVWaqKmegBgahU9nwHrF3U1AoHYniZ6C5QYcX+PArYw8xCIJ4PYsCv7zUF6Xezgyb/KBSpbCpEmO7EthUSbtecx910ztvDYxaJypocrbnzulkezrZ/dsvSfZ/E3gSoCgKHnr9GWxJNCBtCJDJa0JWmKeCblihcNl8HnWjGqFpGrO3jJIJzjSYQctTiE/ZoONkARB4iKKAfC4PURAh8xLMgsaM4lx/HskaGbmMDlHhgLgBUebRl8mDV2RougFZUaAViiy0pzZVA5P65IBSSWMeFJTXRi9pkCSJ3VZHXhQEt1gCc8rfwm6qcxwB9LPlHMVur+O1AniO2iQdy+x6czIQwRdgFHohcpQnZxR0ToKez+GDJx8D99GGMnRyrxn75XVHhdcNZ01GXVP/F8p9UvoJMzQ/Ld2F53RqaWvFnc/MQalhNPogIkdLVxahFvJoakqBK5koqCp4QUKiNoVSocS8ByknkhKPoZgvQYlZIaW6oUHgRZb/iW0yzmQwlxwbS/kC6lNJGCWNNg6y2RwLjaVwukLBCrcrFgpoqK+z8jQVisxpmRKVi4oMXlFQ1EoMMFHb9akUMukMg1gEtsgDKh6PM7BMUItC+yjPlCiLMHkDLXX12NbbxaBULp1BLJZAoUBQiWfnUryGPKRUZPNZdhaQ0DwBJZbDqUyN2KWV9F90QJUPAQd0GsRHgz9ZycdZdriBQ2TAWYpy1TG0TcCbtwC7KAKmBhgqs0MNCNBNCts1IEsldL2yFC9NJ+g0zwWtbOPYPkOCbq8bzvqspM6OBFDDge+VyBoFQAUBjbC9HARM/ICb+/dV+DQ0pDAMMHnNqdc8+EGnKBDPCzQGJQn3gVesq3J/5STj06bPr4bXhW2r6vNdQgNV6LRLTFNVyDANTJ26B265+ZuO0KhP27tpR8ImL8MnDFQ5NRRmOH0SsKmSPqP0755xNySJoiO/VRMVSkWBgEFyhq3aIHgZJruzbpjuvdaGDRMrkdEZXkfGK/2zw8GoPfsFi36m39M/nkGnB5bPw7Z4I/KCjJggQRFlUB4mMj6luIJMsQBOkiBIItR8EYoSg1FQWb4Y6Bxy2Tya6mvQ0d8POamAkyj9gZXUW6fQOFlGTJHRs60HY+rrkclrUGQeullgBmi6pKHECyhQ3hjK+yJwMLUieN1gXklWiAwZgta/Ae0yg9IK+WMlBniTFxwim5pgGeWNIkhFSYklcIYCnTdgCEXwpQwUngBX3Aq9M1W8MeNB1DNPpz97TEYYdKpk7qPM9XDLVCJHJWVHur+GO55drV5UozrojylWInEKibv1qdlQ2nZDPy8hw9FaJjhsQOQNKIKM/u5+1Nc3Qlc5FAsqZB4saXfRNKGVdEiKxMBQpj8NUZIhSgKDSkpcgaFqzBuR9j+nqihm84glk5BiCvozOciJOCSFzg4TxXwRiZiCXH8GnK4hEYuxXE4aDJREEbppIq4oDErx5HXFiyjm82iur8f6zVvQPLoZJYJN2RxEUURCEFDgTCiyiL50N3jTAG8YLNxWEGT05VUibNB5wcqIRC6YnAGO8kcRTNKFcqokCxnRuWGdfLTvyQvTKH+3jUaz/PepwTU/WGfwT1c2frK+l4GUyUHneZgEvw0VvE756ug4FKERdDJ01Aoa2l9diqW33oWFC+d7JJC2zw+GAEMW9UhAihcsCdtDtmw+xrdv9SBYENan/TzqfolaPioE8tJTmCxOPYXVHy4ciToHUWV1rrugtsPaC5PLDxJVoicv/e4o+OTUQ9BYPZ4NwCcT06bNA4Gn6ldVA7u6BqrQaVefwar8TAMWdPpW+a+pXkqJAjqGmyjcbcB7GfReZWw53UDFKf+uDpsGzPcA7zBnmSAj0w8WVQKRosIW93oJM5TDnnvNaSWbt5J1EKTDqMnEvcZDb0GUF4Tgku3l5PScsKET9WEDKQs6PbR8HjqTjcgaHOKiDI5CWnQDXR1deGXZqzjpojNZyyzvC0zk0zlIHM88nZKJGqT7sxgzuhFPzXoSGzZvwjmXncc8lsi7guOpHAdZkiEbHGb9/TZ89pwzoRZyeG3Zi/jcicch0dAIlRNgyhTGI7LQOh46BEpAbpKhSL4KdBU5xdBZOqLfWZG5Q3XhzuGy3e6lv07yRhk6yeANGRqvQxdVCGragk5qAhBkqFzJgk6b7fA699w5X1qH8xf+StbYcMv6nV9+e6KSveJ1Rg5Xzv8f6oUZccG6p0TiLePGYfoz8yGMGodug4MmicipWQZ9OU5DMZODQsC0oMEscZYjjlrEB++8h3xJxUGHHAxN11AoFtE0qgm6YaCkkfdTDJl0Fn1d3Vjx6gocfNghaG0bD0EQ0dubRvPY0cjkClA1DUpCQSFHHkxAIkYhfX1IigKeeuQJHDz1IIydNB46gSvDtPa9JKKrvRMr33gXRx7/eaCkQaXb9ciLSuSRUBS8/9b7eOeV13HUWadi40dr8NYbK3D5NV9BIZ1lHlEcL6GrLwchkYTOvLMIKhmgDHIcXTBge2uVw+oGnJ2Y95EVCmzBJ4tPMVBN0Jq8l5wekxRCzDwmrd9bh42DatMz8q6k74IAcAJ4gk5aqZxVT4TOyYCmo45T0f7GMiyeRtDp6fLZ7DzjK4FO9v4YDrjw21th69GuF+UGMK8+okCHoH0fVb4w3fg9j9K+H1Ty+iyg3/nBwSjgKwr4iCpzmF69gMtI1lYlsvvpyK0/Zzmvz1f33ITNVdD4oiTK94ZP06Y9jWnTyZOx+lXVwK6tgSp02rXnryp9WQNTp+5pQSfPd+ow4GSDiEqNJD8Q4AUswgwzr74rAQ1hhlwlOogCZsL6s9+knd+9lmsUnfvJE0XOqHLYslUCm6LowD3mSupUMv9B/VSqpyADgtAQvRiFeTrRcwoB4Rh0evjlp7FJkJHTOWQ7etkNUWNbW/Hxqo/xwB0P4D9v+jU2b+nAHvvtwbwoSrkCxtY3sdun+tUiSwhMCYVfXPQ8Hr1/Fv58x18giALq6mqRzebR359hoSfvvvo2Xpz/PP7ttz/H+rUb8PffXYdLr/0axu+9D1RBgCHJ7GIBVdWY14ZAwSpkTOpkB/IwKX8K5ZyyoZNDFTZsCt1JA9CJEqBLEHQZJQadShDVNCQB0NU4TF6BylmeTnW+0Ml+Sd5R4XUj/ciIuj+inGcjlaVaf0drgEGntgmYtngR0mINMqYAqZZyKWmIywLztonRPspT8nABkiAhFgMEUcfD983Axx+uwVkXnIkD9tkPeSPPPJu6e/qRojDWctLtjz5ajfff+QBHHnsUcgUTYydMRCaTY5Aq1VjPvAn7MwUWrUaVeF2niFpo2Sx+/p2f4vRzTsNJ55yKgq4jHouhr6cHdak61MsxXPmFs/DXBQ+jvy+N+roabN3ajtbxY1mOqU3rN2P1h2txxLFH4unZCzB35mzcfP+NKGQy4HkB2YKGIuWPi9VA5yi0zU4STnCoBPCUDYqwEnlGltM6RUkizibJtKJtB1M++U5d2enSGjvlvTNI7yXL04lhJREaCDqVUM+XsHXFMjw3/R7H7XXOywiGA52coo0EEkRpxwusuEFS1FU+EgAVBbR4yRr0WVnp+CsZtx/88IIkXjJWAnCC9B+mNzd4Gi60sWWoRG6vsl46dsO6MKgXNk9Be8apj6hrB2DQaVoVOkU9Carldl4NVKHTzjs3Vckq0ACDTreQp5PzK8w8pLLD8W5ywwBqx8uwd3uVeIGnIOji1Y9bKWEQI+y5Pf4w8BZVr7YunN+9JnIksCmqt07Ucl6yRlk7URdo2Bz4zWlUWOSsH7Tm/OSNKh+9MFGIhp2s1n17nTO8bih0mvHq0+gS4ti4rRvzHnwCu++xO84673Qse24Z7r37AdSPaULP1nYceuyR+N7Pv4u+7l6seedDzH34CaxavQ77H7w/vvKNS7F0wfN45L6Z+PJF52DL5i149+0PUFdXh3MvORcnHv8F/PgbP8CRXz4dBx0xFV093ehYvx5zHn4C1/z3T5CnNClyDLoJiDKFrGjgTZ15VrEUKiaF1NA/K8DFvkGmkpVgwSoDJoXXSYBoSBA0GSXBZJ5OUikNiQzoYgKGKKNkFvHGjIeQ2rytnNPJz0D4NKBT1HVgy+gHoIKAU9Q9Uy33z9AAg/Y4KQMAACAASURBVE7jx+P2pc8hK9VCk+PgRBE1CRmzH3oEi596GiLHo0aQ8bNf/gR6QcOdd9+DlWs/QElTMWnSRBzx+cPQ0d6F559dCrOk4dCjDkVPZw9WvbcSp51/OiYfcgAWzF2Eo447GmZJxEtLluPDlavRt2kLvnjxuTj6pGNR0gyMGt2EjvYOvLJoKZYsXIxSqYh8XwYXfOVs7PmZvfD0nAV489U3sPteu+Pci8/Fy4tfwszf3YADzz4FP//vH+Om627Gmo/XQeCAc75yHsaMbcFzC1/AoUcfidUfrsFTDz+Oq751BRbNXYgtm7bgoEOn4uQLz4OQrIVGeeLolkzm7UiHgw6T8rQJFnga+Crbl8E+iFahCHxqyJRTLQJOgsFBMErgdMrpRNmebE+nEhq4ErasWIZF0+n2ujnlM4tgP52/rFfHv7DwurAV92kCKHdflXp5OuFGGBhxj3tHlvcDGFF0HUWOnQE+hcnphDS2vGHzGbVNv89L59oPK2M/D1tzfkCv0n0x+G6xvdeaU9bBdqvQKWy/VJ/vKhqoQqddZaaqcgZqYHvoFAY16HkQlIhSn0TyAwPOtr1gk13XPSxne2FGYCXmsLsfWz5nEuqR9OceT5j+vMZt/85Pp1EhTNRyXnMwEp0GjSnKBq4E/Dnb+yRBk1tup6eTGzrZiWppHNtDp/UZFXNmzscHr76JljGj8PmTj0dPZzceu/E2XPDv/4KvXHYpTp50EC779b/jM5P3x+I5C6AXS/jShWfixt/fiGNP+QI2frQOi+Y/h0suPRfP3D8TP/v77/HcwqVYv2kL9p8yGTPvnYn/nfZn5GBg1KhGrH3rLfz9p7/F9277G1om7QkVPDKFAgxKDK4TdNLK0IkMTErgKzBjk/L3cpTPxWUpBu8Qy0OKQBZLHC6RsUjQSYImmtAFFaKWgcSZ0NQEDAqvM4p485FPGzqF7XO/teoHmZzlq8Apyk7fWcsQdBo7oQ33LXsWGS4OTYpB5zgsX7oMj97/MK668gJ84ajDcdzkE/CzX/wYuVweL7z8Mq744eV4cNrdgCTi4M8dhrt/+Qf85K6/sgTcv7z2J7joXy5HW2sb7r7nAUw9/CB89OFanHfRWejc2IkbvvFj/P7pB1EoFHHL9bfhOz/4Ng44eH90ZfqwZtXHuOkXv8PP//JfqEnV4NvHnYF/veF/8d7b76OvpxfX/vu1uP/2h6AVSjjzvNPwgyt/hIfn3oP7b38Yb77+Jv5263V46N5H8fGatdhznz3w7MKl+O8//Q8WzH0Wjz40CyeccAy7PfOUM0/C/fc+zjwiP3fyF6FCgEbeTuRtJJF7kgqDcluR9xPF3dk2LcXHGXTDnAGTLjzg2Y0HA9Nbxk3W76zrLMvg3roHczCuzg6vo9vwrITkpkbnELujE7xRYiF2VIdBJyLauoZ6qMzTaeEt5OlE0InOYIJO9M8W0jaW6ezekV/DBSpOGcLggj0GZ50wYOEeYxTvEi+9RJEt6liGqys/qOQ3xrDfDweQ2G2G6SPKc7uMPYdhcxnUZiX9eZV1/s7v57CQOydQq2QNuddk8LxUodOOPLeqbf0zNVCFTv9M7Vf73mEaGIROUaDBjvBuigKbaHhewCnIMLOfhRmGUcbppV4noHB6OQVNRSWy7AqwqRLDOGzsbr0Nt3wloMzusxJA6V6LUbeeczz0YhQEnWxvnO2h0z1LHsdNd8zCays+gNnZA9E00Lr/Z7D/gfvhtVdew49/8yOI8Rh+9cNf4bKrLmUG1R033IUxzU1onTAO6zZtwrZNW3HyicfhtVfewMEHfAYfrlqD//3dL7B69Trcd/8sxFIprPx4Ha76ybdx5LGfw/q167Dm3XfxxIw5OP6sU7HnIVOQLRqI1dUChsHAEnlBMCOSwuso5xNHsMzKzkIeSwM5VzzVNagb+7JMBp0MEwZ5RNDFU4YMTpegCwZ0UYOkpRl0YjmdRAVFo4i3ZhJ08svpZBtdlXo6DXcdRl0XXuupkn1VST/Vsp+WBgg6tY4fh7vmz8Dzr67C5s4M2vYYj8OPnAwtn8VbLy3HihdfwzNzn8dll5yP5cvfxIWXn499Dz0Qs+fMw8YNGzFpz92xdMkr+MHPv4uGVC2uOf2r+POs27Bt8za8sHgZmkc3Yv6cZ3D1t67A+lWrMevh2bh/xq3Y0t6Om66/A4ceORVHHv1ZKIqMGffOAjQNF196NjLZLP73l3/EwQfti7ff/QCCwGH3SROxcf0WZDJZXHnlxfiPb/4E9z55D+LxGFJyEtPvfgAvLHmFhfcdNGV/LHvpdfz8N7/AvKcW4eUXluPIww/AjJvvwlHnnInTzz8TTW3jgVgSJV6ExnHWBQMC5XXSYBocDM0G7QM4ycoDR5CIwSI7oVP5djt7m5TL2DfcEeC2ylqwiV1QYJdh8IoOJAoHpm8iOILjWtHyvzTp9jr6XQkpU8WWFS9i0c0EnZ4sn882dHIatvSz09MpzGCvdMUNF6pEhTZu8BEVxrjbD4MEfuOuVF+VwJ0obUcdr1859+8rkc/+DNrR8MkJdILg044CT+5xeK0pvzF6yeeVh6xSvTpvt/OvW4VOlZ5H1fI7qwaq0GlnnZmqXBVpwIJO3w6o4/QiGS4Ycdbz8pLy826y3zzD+o0CHnYkbAoDEVEM1zBIFkVev3FH0UeYboOgUBTZoi7DKLpytmWXryQE0D3WqH1GLWfL5wcP3LfXeYXXWdeBuz2dHlk+H9y4iXj9zVV4/I6HcfCUyTj93C9h0dxFePKxp/Cd//guxu/Rhu989bs45vijMHnyfrjz73dg94ltGDO+FWJSYcmAe7d2MmNx8n77It3Tj5/88t/w7jsfYMbMp6CkarB241b87M+/Ql8mh7HjmtH+4Ur84T/+gEu/dRX2PeJQFtLGSzFk6DYrsu14uo2cvAtIbMECT77QqawXsjFdKhqYzXLiFvJHINuRPJ1EQ4EmGNAEFZKehgTydErClBSoRgFvEnTaNFzotCPmNuoar3Qv2WGYzhf5SuUdrmzVepVrwLq9btz4cbht9r2Yft9TWLluC6YeeQgam1NYMGcuS4J/0hePxJ3/uBeXfe0SLH3hdZx06ok45sTjMHPmU/ho5WocdMiBeHruM/iv3/2MeRF9+yvfxg333Yh1H6/H/KcXoW18K15athzXfutr2Lp5E+667T7ccMsfsHnjVtzwt9twyeXn45gvHMVurLz9lnuQ7u3F179xCepTtfi37/4MBx64H156cTn2/sweOOCAfdDb0YOWllE44ogpuOTMr+PJZ2bgkRmz8eBtD+K4L52AdH+aJTLfZ7+9sfTF13H1d6/GurXr8cA9j+Avf/lPrFj+JpYuew0rVryHsy45H6eefw5UQYQmkPejZRQS9LFurqOb8gbPbGYmsrODvtPB4AFfmOfT0Fswt58buolz0PHJbkqTeBiyBLOc04kSm5MHFt1eR4nGa/QMOt5ejkU33lHO6WR7OrGEWBHC66IAj0pWUphHSZS2osrkBEhR69j9R0nq7CVrJf2ElXU+DyvrPEOjlI0Cn4YDcyqBdlHapzLOuYhSp9J5ccscBIY89i/rzk+fOwI8uffp9uOzoBNdFFD9qmpg19ZAFTrt2vNXlb6sAX/o5AQXfgZ+FBhkq9qrDTcccbcXBFVskOD87jWtIwEkzlC6MEgUBB6ccoW1E0XenRE2hc1DkOEdth2dOqkENoWtr0rXS9Ty7jmMAp1sC4zG50gkvnwBNvFJaJyEV59dhsb6OnzuqCPw6tKX8dB9M/Cj3/wEvMLj1z/8b5z0pRNw0JTJePL+x5BQJHz+5OMwb+4zqK+rRVtbK27/+5048/ST8MKC5/HN712DlSs/xvotHTjs2CPxyF0P4pu//jlG7zYOmppD16p3cftvr8cPrv89CpyAeH0DDLq9Ti2B54wB6ETvvSbHwxAk5nFAOZ1YeJ2dANilMrdmKOHv4M6hMBwdOmd5OgkMOmksvE4yMpQCGGoxAUiWp9ObMx+MAJ2cL+eVrLOwsiN5HnQG0LN+ADVlS7rkgJGV7rGRyFitO1QDQedyCbrOM+g0+6X5SPNJ9GoGxJoYHr5/BtrXr8HhR07B2KY6/PCan+KiKy6FJMSx5sMNOOvMMzBrxhxIkojJB+6PBQuew3/+z0+QTMRx9cXfwE0P3ILNGzdjwdPPoqG5Ee++9S7Ou/QcbG3fgjtuvwf3zLgVG9ZtwnW//Tu+8rWLcMTnD0d/OoP1a9bh+t/9DZddeQmaGuvws+//EhdfcQn6e3tZvqcvnXES3n79bRQKJVx19aW48Oiz8fvb/oQ775iBljFNOO2Mk/DcvOewZs16TD7sYCxe8jK++W/XYu3qtbj/jodw+hlfQKE3jSmfPwzLFryIutZWHHfRedBFiYUVGsyDifK+6YAugtNlsI3NcrfRmeG8rY63brFjHlK21m2SVL5Y1+kIZbEo9mUhqUFuZVfXBAGmJBEZt3I6GQSdKPRPhKkbEDNdwKaPMfsPf8PChZRoWHVc8hAFOrn3RxSgEXVPjRRARZXFWS4sXMstuxc0iDK+qLJZsxv89X8ZPkUdu/PzLWwORwqmgsCZF1xyz49X/zsCPvl7PVWhU5Q9WS2zK2igCp12hVmqyhiqAW/oZBvrfnAjyPhxG1RebXiVcYoaBpuc/UeBNF5qiALMnOGEYZ4GUZ+H9RskaxRd+k15GOxy13PKGXVsocvNFTYZVt65DsPK2s+9xhkmf9B6jrp2gvqgly337XUUjmaPz35ho/+mNWfdosRur3ttETYJKdSPHYtcbwaiyUHmRby94i289cab+OJZJ6OuOcWSfu+2+wQcesQh2LBqDeY+9DgKJRV8TMaXzj8Dpqph6cLn0Ziqw9xZT2LqIQfC5CUcffqJ2HPyfvj7j/8HJ3/jciRGN6N1bD1emT0Hy59/AVf85HtINI9CoQRk8gUkUkmYOhmTdHOdAU7n2I1V4CV2ux3766vBsoszxdmI0H7dZFpyGI12FC3TBKVu4XSWA0Yg6KQr0EW6vU6FqBN0MlEqJgFJRpESiVNOp01BicSpM7/wuihrIuqaq7Rc0PlWKENH8rygdZADEHfcfBjV0Ppnjq9SfexM5b0Mo7BzSIeuA2PbxuPuZ5+EmRoNPZ5AbyGHvnQfFs18FAWzhP6OTjSPbsXEvSbioP2m4IF7HoZR0BFTYth90m5obm7C6o9W47gTjsW4cWMx7W+34Kv/8jW0b96GD1ethqjI+GjVapx65sn4eO06rHjzbXzjO1ejo70b856Yh6mHT8He++6NkqZD0zQ88/RCbF63Hn1dPVB4E+dcdgHzQJr3xHxk+jKoqanBsccfjcn77YMb/zodYjaNY87+EmY9OBNNY0ZDMwy0jR+HhsYGbN68FZ8/6RhIMQUP3XE/LrroDNz11+kwEgnUNzXhyJNPwLi99kSJ560rE3gKrSOwRNCJA1fiaHNbE81UPICL2Hlg3XA5uGaHzoL9zPpuXVZA/99xqpTD88ijiZ06POWC4q3cc5p1e50OgYX/mbqJOk5F/8o38OQfry9DJzqfqX/7XLYNWeqj0kTiYcCgkvX+aQAorzMl6hicICJqnYFFEFERYe1GPROd3QUBlCjlnJBlODCn0v79VOVsJ1rImb/So4wjSNd+Y3L/3t2Ply79ZAn6vd3OYJkqdIq4xarFdnoNVKHTTj9FVQGjaGAodHIaQyP1bgoyrPyARhAYCQNVztEOB0Q523caGWHGW9TnI4VNbjASFSJFLeeGNlFATNjYo86Je6U6107UPrzWW5S6Ucp46SaKfux6tuFC32lfkWHjBZ3omf3cgk4zXn8Wm5VGFCBB4QUIJgeRE6DEZZbmJFssQIlLKBkmZEGEmssjSXexlzRopglT4CCJIvLpDPae0IY//NefsOajNfj19b9hIUGEj7IFFW+99R6WP/sivv6Lf0Up04/rfvhTXPDV87DvoVNRhAAxkURndy9iyThEShhu6AMGpVEeD3k8MRhVDq2xvJ3IoizrwaFqi0kNvhySKcmRvMzTyYRoyhA0BZqkW55OOiUSB7RCEpAl5ulE0Kk2FDpRH2F/AY5yUu7IMn5en9RHBkAM995zJ7Zu62Wdchx5gfDQ7UTMO1KUals7RAMHHnYIvnLZNbj72blQ43UoiBJUnkPJ0FBbI0MzC+jv78OEUROwtbcLmXQBoxsaoRWKUGQZHJVVNYiajhwHJBJxKJKEzR3b0FhXz54XNQ2xuIJ8rsAS93OcAJVoMDjU1dWw+gW1BEXkGASTFQlasQiTM1g+tFxBZVzYoLNCkhGLKZDAYcvmdjTUNyCliOhXS9BKRdQka9Dbl0EiqaColiDGYijoJXaeaLk8a6+uNoFMf5blTmK3W5a9nOieOoaFODoLdPC6dSawCDrHvqczgJWkXG7u5OBlqGTz6e2+O1I/WRNoh/pabk/WKcpDoJs2jRK7Ta8EASpkJkdcyyLz0dt44k8EneaXAa8Nl+zebCN+JInEw4BJJcvPy1iPWj+KHEEwIKyffzZ8Gq5unMAjaIxe5dy/qxSUOD8Dw+YnynMndPEDQM53Er/xBvUVBSB59eFs00/nO8rrydaryULrquF1YXu3+nxX0EAVOu0Ks1SVMVQDFnT6jsMqDIJFXs15QY0gAOBX3s+I/6Rhk92vGzSFwYiozyuFTW4g51Xfb47c81NJOWfdSmX2W2ZhOnL36R572PKtZG34ra+gPtzyVzIeZ7s2+GCmWBk4Wd5M1j/buHECKTDo9Mibz6G7bhy6cyXUJZLsIidoJhK1cfRncpBr40hnMpBiMkRBgkHhb7oBWRDACyJ4WYDAcchnspAME6++9hqKhRLLN5NIJJiRKvASYrE47r/5Hhx7zilIKCKemTkTp5x1EqRkHQrgUDR4yIqMbC4PRRYhwABPHk0GeRyw/xrwP7DulypbhTZzKr9z2hq0PBsGvyzoZFieTnzZ08kJnYwsy+mkqzUwRfH/GHRyrivSSxHj23bD93/w70xBHKeD5zTolB058ObQsP1Sff5JaWDyoVNw6VevxH2LF7Lb6/o0A1KqBlJMgprPIlWjoKAXLU8dnUcNL7IgSpb4mjNRLKrQNB3NNUn0qip4Cg/TdHAcj4KuIhFPolAsoqSrSMVSyGcLSCo1oATmsighny8ysBKLyZBov2cLECQRRbWAWExEKhFDZ28avCggJokwdAOZfBGpRALxmIJCTkVRLSImK1ZoLC+gqKqQZQF5glWyBF6R0dHRgeb6FDhNg8wD+VwesZokTFFBViN4ZIW6WfubwLRmwemBM24wlxPteYJN5Dlpn4ye5i47Iq0b8Jypn9xmrDMXuWBSiC4HkW6v0wk6AUUKD+YptxTA53pQk+nEbb/4NRYupJwvBO/oTLZvr6PJcUOnqIAiaJWFwYNKVuhwQYvdR5gsUaGK+7PO2X5YH351o+ghKuSJIkPUufWDTySve0W6x1AJzPEbf9hY7HcNW56wcUWRyUuWkcKn/8feecBJVZ39/3fbzJ2+lbbLLk0FrBEj4mtvsYK9osZEjZoYW5rm1cTEkjcR0xNFo1FUUJEuiGIvVBXRIAiI9GX7Tp+57f95zsyVyzgz987uokv+s/mQXeeee85znnPO3Xu++zy/UwiKFZpzTsd6935PnrygDJ2cLKVymT7vgTJ06vNDVDbQiQd2QScrdMm90w5CWK/baTcV2sgX2+DnA1W7b1kL97UYKLDWSz+btju5p1CLdraybWSem/MBl3w+cQI+9lbY5KRvVv91t5/FVkZvgabcl2lzA0P15xMSp5eqr0KnFz56E63B/ogoHHyyG2o8BR48qqorEU2mALcIQ+QR7oqwk+UoFSYdSYA2XemUwuCUoqShaTpCXg/iepKV9fo9cLncEEUBakpDOqHAwwnoTCVZBIMejyCtqeDdHrj9QezoCMMXDEDTVIaYBEMHr2VSUgg6kbIKbexYSk325Zv2nYUg05fMKVuAjaShs0gnJiSuucCrLmgs0kmBmNV0UlUfDF5EWk/hw/+KSKfc+UabXwNebwXi8a7sJMqmLWbTLp0818tlvk4PxKFpbtQ3NmD+h0vQnpYQMwQYLomtv3g8jGQ4DE/Qg2QiCZ/oha7qSEo8eA8HQeTB8zx0XWegh36mVSQKAlu3CjQGoGlZCRoPRVGQiqVQU1mFzrYOiKIEv9eHZDIFl4vSxzKC/TSzFC0FXVXAiRzcooQU1UeQRzfAZ1PNggEvtDSl5CnwSG5s3bYdNf1r4PP7oGoqg2EJVYXglrGzpRXD6vrDUNKIUOSjS0IymUaSQI5LprMrs8hZA0+aTswYurgrGc4kTAwSUeRVWodBgZ8WQXC2daQOmDSKoJPl4DrzkpnGa0nWY2CKgJZEUaG6AkFToBI4h8giRqkdj54E37YDj90zKQudSNMpo6WXiUI1N69mem6+TXJPIyjtAILTOZyvnlLqdlLWCgOclLdCGDvwUQqcKQZA7OpxYrdTW/syfDL7aU0RtY5HKT4sdl++NZHr42Jwyaw737j0NOopMz6TJ88vQyenj5FyuT7tgTJ06tPDUzbOqQfGjNkHDz/84yJaO8WAU+61XOCUCwXygZV8ECYX3HQXAtndZ9pn/W4Hk+yu27WZ7/5cv+Srw4mAtpMyxfyda5tTCJSvzmIz0Dq+pbaROzfsxsPpSshnRym2FbPDunHJl15nvmCZG57Mpoc2mi+sfAtbXT7oLh8qA34YigE1qcAlk64REFfTkAM+pNIqQj4fizBo2dbCTqyrrQwyGZVwNMq0XFyUmpOOsU0tbXR9Xh80RUE8GmMgC4oBXyCItu1N4DkNlf1qkDZ4pDkBSd1ALJpAZZU/s4nVdLaZy7w2CmzvZ746Upoc+9wSzbRbYNOXkRAZn305otn0Otqg8roLvOaCRqfXiQo7vY6ExE3olDLSLL3Ov7UJkyZNKjLI1r/8Op0Le6KcdS4VW6e0+RXh9foRj1OqHYG9BIDQnjCqXGeveECFpqUxqG4IXlj4AlxVAxHTBCRUHbLPhVQiioBHRC1Bos4wS61zy34YAg9OAlIp0vECZI/MoJPP72Un0MWSKQaeKDpJIcBrGOANnqXIVQZ92Lx1GwYO6AfO4LFtSxNqqqvY+ZEs+sklItzVhVBlgEUrtba1we/3gZMkaBCRVjVUBHzoau9iAMovy9B0jaXu6oYG3eCQTKeQTKdRRSBb16HzIrY3taIm4EHA44ISjWRSfWUPUgppsQlMRDyz+DUIhgIYCjvVUuNEC4HOPCtIdkkjQJSNYso7FJR9x2rIfGewyQKzKborm6T3pcoTlSH4Rc853lDA6QSdeCgMOmUinSo9HBbPnoO3Z87DokXzssCfnjDWdxYTLORqOvVVANVT+JR5mhf/svbdrqy1pu5AKyf25LaRz/pCIMRu8TuBivnK5AKpQn4q5r9S4Fehfph15H4vVr4n1+wAU+54Wvufr7+5vi3mk/y+nDz5RVC0U/mr7IG93QNl6LS3j2DZfuaBDHS6KY837OCJ3SbK+vKWW1chcJAPShWDXoUG0antVM4qFt6d+ugeOxDipA9Wf1ntcAKSnJSx2mnW78Quu4VSCpjpDmzK9Ytde3bXrf3Zk6DJ2o4T6MS2YRYh8Qx0mvnx22j3VKA1noIsuhEMBGGoFK2gQ/R5mG6Ty+9GW0snJMnFUm38tHmNp1laHaXjuL0ywuEwKvpVoGXnTvgrgtBVFZqSETf3eb0QDB4dzZ0Y3tCA7U07UVURwI72dnj8QYRjSbi8MoucYuk3hpoR6GVpMxw7Ct2gk6eyukx0eh1FHrD/pzQhw4BmsKuZLR17d9z1groLOmXSjTRKr9Po9DoXVFGHyqfh0ii9jqCTBwbvgqqn8MH0qfD1KU0np3Ov2HolvyjZSKcYAAIStBk2oy/s1mP5+tfvARIS70AwWI+K6lrwnkoYngwARjoFQxQg8hxEtxtqexi6Rwav0brJbKoMoi+0PpgEEkUXuqCn0tA9bnCKCk52s7RZimRkT3GBhyDzSMfibF0ipTAoJAoioGZF/F0Sg0dC9pQ4AkoEnAgWg61JjqXh6ikFhlcGT1GTIoUSEdQi27IS/Ok0i4akzwn9qG43eNJJSqdYPYhn0vjoRDiDo3LZjSVVwEh05hlBzzaGjr6k04SFsojjyxMsLRvHL4XFvyy1a1h3I9j5N/hMX44dbEApwGoWpVCMJj1FSCNNQzzSgjGHHIBFi+Zko0+pvLnWrBv1YkLi+YCGE1hRbJaWAnNKgQSl1GtX1g4YFLOrEJzoLZ84hTx2fTQhiZNyewI+OfWTnX10PVdk3A54lTKvTD9Zv+f+XKhM7uf57MqNenJueybSaf7X/yuh3GLZA73sgTJ06mWHlqv7ZjyQHzo5hTZkcynRTeyVOdtROxBlZ0M+f9ndY227N1LpzP7YtZtrqxO45gQkFQJVxdqzjoFduWJz0ukG29qekz6ZbVr75qQtJ2WsdVv7Vsq9hXxSrA56SaKNC30neLBLLHzXUW50LbM5y6TfZaDTrJVvoknyw/AE4PX5EIvE6G/4qO5Xg/aOMNra21HXUM/0lnZs3YG6fv3Q1B6Gzyuz6Is0i5zwse+1/WrQFQmjs6MD/mCQbXoFnkcynkBVVQWUtM5+ZkLAvAi3xw01rSARjqCqMsQiElKxGNOA2bl9B/YdtS/+88lnqB7YH6LsRYSEhznALVDQlIaYpmBAYx227NhJuuYIBgNQkimW+sdSYNi7ZOYFksSymQwUr0Oj9DpdgmBI0HiKsKDT6zLQSVc90DkZip7GBy9MhXfb9m8g0qmn88V+HZDeVjxOJ9eZ8+Kb+f1QbtWJByjSCRg0eDCefnUeWgU3BLcbhqoioibhrQ4hGVbgcfsheVxIdHai1uVi6XQGRR6pOsuHy8CeLFjKgp50MgVV1xCNxxEKBhAIBRCJJSF53di8ZSsGIfI4WAAAIABJREFUDhgAiQeikQgMVYHf50W4KwxBEBEM+VhaXbgrBo9HZhCGhMcFCEgk0kyonCKF3LIEUXKjpaUZAwcNwI5tTexkO3qG8JyArq4wS8XtSsdRWVuNeCQGXtfh93rQ0d4OVaEUOp49r9wemZ16l06lIEgS3G4RnM6zdEBK05PdbpZGK4gcOMFAOBKFx+9BVzQGkXSjRBHxRAoev5fl1yVjFKnEw+X1IK1ojHOlkxmgTumCupLOHlyQAfsqe15QHqIAGBI4Fm2VZiFVuiFCgyvTZ7eCHSuW4s1Hn8mm19E4m89m87lkgienp9flboatG30n8yhfGTug4KTefGCsO/cVusesv1TYZpYvpY+9UbY7/siFm4XGqlDduZAu9347kOKk33Z1UJvWOVlsvJzUVWy+FgJmdp9b1561/u6BpzJ0crLOy2X2Bg+UodPeMEplG2098FXoVCz6xXqtr2k3WeFGvm6bEU0mzLDbODq9XsxfuXY4gU1OQJKTMvn8UYqt3YErhfprv8ne/U5reafjYDvV86SQ2tXdnToLvYiZGxczmsnc4GT/Gv8lXNgdOs358HUkqwaiOa4gFo2jqrISocoQuqJRxGNJ1DfU4bM1nyNQEWRC4vFkHLLHw4ARdA1+j4e9Zu5samKBErTZc7s9CFb4mdgwpfFQCo6mati04QuMOmh/dHREUFNZic+370Cl243G/jXYsm0bYp0dGDxoAKKRGKY8MgUXXXUZfKEQli39CIvfWYpLrrkCc6ZMwyH774fDjh6LOKciSeK9FAUl8FDTlL7DQdDpHx2nvvsLKFODEQzodFobg05uaPTffAqimhESJ+hkcG4Gnd7fo9CpN+ZGofljvx52QScnc7Bc5pv2AKW0DRxcjynvvI5W2cdOeXQx8SAZSRePSEcKlYFKxEiAW02jP8+jqbkJIolw00l0FO1EkXy6yvSVWJAORQdxBqprqtjphR2dXUgrKkRJooUM8AJaWtowpG4AOro6UBXyIxrugizL8Po8LBoyHIkw0ESptS6XDFHnM7CXNJ+oET6TfktAqLq2mgEdSrcj+EXAmcAUpakpJGruprS8NAzVgKYTDMqAZBfZw3GIJ5Po7AqzdLtgdQiKoqKzswuaoiHg9rFoKJIOV9JJ1r4v4IXAc+jo7ED/AQPR1NrCojIFlwttbZ0wDB5VFZXQ0kBa05FIp8C7RJZyqKc0iJTiyyInKc2XDiEwmL6dQuLsENnpfjylpxppBsx1nQTUBVbOJafQtOQ9vP6Xx7Kn19GzKDfquVToZJ2FuZt2p+DKDuz0ZKZ3B7aY7dlBD+v1vgSfnMITu/5Z/WBXNh+gygdb8tVTqO5CsCZ3Pji1zbSxu+DJhEOF3ndyrzuBcdZ7Cvkw1w/F/VWGTj15XpTv7UseKEOnvjQaZVu67YFd0MlJtI41UihfpJL1utUkp587sSFfV4vdZ41ocpJKlw/W5OtLoXJOwE4+aFQKSHKyIc4HuEr1XaF+2003s237zfXuNf23wSbri6r5F0YTKrHtUvafebqTNdKJ4JAbsz94DV2uAFpjKWz8fCMEXsCIkfsiEAwgHk+io7kdKV1Hv3414AUeXV1d8MgeSC6J6TaFO7tYtILPL6OtrQv1gwexDWZXZyfbZMZjcfhlL1KqAkES0NLUCtkrQ+FFVNZUIxXugppIAqkkO60u6PciFo7iB6dein+/Mwdd8STmzViI+hHDcMSxR+L9N9/D5x9/ilPOOx3992mEKkoIpxKQvF6kY2mmASNSYIdVBIq5KSNATtCJBIN5TQRvuKGLBjSKdFKikHgDetoLQ6D0ujRWPN9bkU5O1pPdnC/luv26KEOnUvz5zZcl6DSoYSimLnsXrbIMQRDgMjQkRB2K2wUlxsPFy0hzGjg1hRqBg0FC2243yfIzyKMTiM1ORV7g2LpNp1NIJJKQJAmiKEKSRHbipCh74JIIAqmIdobh9WZOneN1IJFMQJRIt02CoqqQZJnVTadWQtPZCZihUAAdnZ0MXMk+N9JplUUm8TwgiS6kkwkmdq6lVdY2peclSN+ptpLBplQyzU6UozaVtMJAF+nG0bOFTt5TmCh6Ch6fl/2jaCiWgqeroPRbqk9Lp6GkUqioqkIsFoPgcrNTOKnueDzN9KnoGUjRXqDUQJFHPJmGRODJ4KCn1Iy0vkGxmQSdADrgUeMosVdgoI5jJ+gRICPoJEDXKNpJg8ujoGnZYrz+p0f3EHQqBmt6AqDsoIKTtfDfAp9K8UVvwqd8QKQQfMnna+tndpDJWq+T+4rBIGtduSLj3YVPTvxaCJg5+byY/+xBXEbTqZxe5+SpUC7Ttz1Qhk59e3zK1jn0QAY63VyktBWG5INHubDESTSPFdgUAlKmSXYbwmKQx7TN+r2YY5y25QQs5bO/EGxyCrrs7Mutx6683XWnY2AtZzee+UCWU0Bm56fcsS2lXicLxqm/8tVlptdZoZMJQeka/bNGQWU2XHNWvIpNSQ1NLR14adZLqBtcj7MvPhuffrIGs6c8j67mVhx+ynG45OIL8ac//AnheAJu2YVxRx+BQw4/BAtnzMfnGzYxPZmdm7bgO+eewbRmIuEIzr5wAt5Y9CaatjXhqBOPwlsL38LmzVvBGRzqRwzFGeedjspgADOemo71/1mDZDyGsePGQE2l8eT9f8Ep11yOE089EU889CR+Puk3LP1PicbwwC/vw4QrLsSIMQdAk93ojMZZRFS4Mwq3ILFIJxbYZYInxmAyIsG0azZE0psRma6TKoJBJ0kl0WLSyPFCF1xMq+r96VPhKSm9rifj52R+OC1Thk5OPbW3lMtAp33w3MrF2GHw0FQVFGOouHhIgRBScR3JlI6K/gEGUfiuDra+I6k0RMnFYDItAIJVhq4hnVbYevAyYEMaagYDOpQaFgz40dzRCZfsRtDrQ2ckDIlAD+kvCTy8Xg8kQURcVViqmtvlZtpvqmZAlonKZE6kUxUS+QZ4SYRGBwUkYkwTjpTXDE1DIOSHoRmQyDYS5eaASCxBwmrwSBIDSz6vB4lECoLAM6hEUVGkoKRzPAicUb10Wp5GUUiUTqhqLG1PkijljvTKqD8B7NzRjFCogj0SKPVPdLkYVKN0XkoNhltCRU0FOrpiSKUUBP0+aATRCGaRfhS1SZJRksGk90ljjqAdi3RiUVkZ6GRoInRBh+Qi6PQeXvsKdKK1ad3M0s89gUTFoIH9prn4/C8FuhSCIoXss1t5dm3nAyR292R+D2S+nIId6z17wuZidToZv2Jgxe5+OyBl50+nQMj0dTGfd7et3D7mqyefH6zl8gmKO5srZehktybK1/cWD5Sh094yUmU7i3qgMHTKhQeFgEmhjX0h+JCv3kImFtskFrtmjWjqDeBkBy/sIFQhWGcHUUoBOLl1ddd31rFwukm3zg0n95QyB0x7nNRbyJ9O7+3OPLS7h9qmF6iMaHcGLJE6kV2kU0bTac7yRXhv9SYsWPA6vvh0HdNROeKUYxAK+jHjkadwxS0/wJB9huLNhW9g+avv4MrbrsXqjz/FJytXY9T++2Hrpxtw3c+uB+dy47aJP8KF103EzqYWFiV1809vwMzn52L92vUYvu8wzHt+Hs659FwMHTEUD97/V5x1wXiMG3copk5+EkMbBqN/XX+Wpnf6GSfhwqPPxoLVb+K5F+bjo4/X4Ic/uYFpTXkkEX+4/V4cd/ZpGH3kGED2Iqlr8ARDCHdEIPES+Cx0+vIUKrbPoygPM72OjoYXs0LiyGg6qRFIdJ2gk+iGohJ0esYhdLJ7Yf66f0mUAp3I9p7O36+7f///tcfS6xqG4cmlb6NNcMPF8fDoGuCT0KWqkEU/BF5Cp56CVxLhikeZVpPLH2QBQwnSUlMUlhpLmmkEnmg9RboiiISjiHR0onHIYBaZxDNRctI+SqDG70NTeycS8TiLdhREgQElOs2SdI1EEv5nJ9KRrBGBXR26koCiKAgFg0iqaXaSnT/kh6qqUFIKi6givSmyx+UiSGUgHklAkiV2iAFFY9UEA2hp70Tz9iZWd/3gOrjdLnhlN2LpFOKkGeWhBEMeKS0Fzi1Blt2Ix0kPiiIWFQbfamuqkU5lNJdktweffboByXgSw/cdgdWfrMU+IwYjGPJie0sragYMgMqTRlUEHkobpjREOv6O0gEJOkkcdMHIqOdRGm/mLD9wTNOJpJ8ykU66oEGSFZZel4FOr2S1bkzob85fMxqkt6DTngJQPX2+FQMBdmvZSdtOwENuO98UfMoHy5z6wCnkMetz6he78XHSbqE+WIGTCXL2dNRTd8BTPiBm/Sw/wCtDJ7u5W76+t3igDJ32lpEq29kN6GQHnOygQU+Bk90mqxjksUKmfKAs1x1O27IDS/nqLeYHJ+3alckHZL5O2ETtW9MX7Rab3bwpdWyKATKnvrODRnZ9KjTu1vbpJa570Gnuilfx0eZmLP/gP1j22nsYOKgfxp14FMIdXXjr9Xfws1/diopQEHfe9mumu3LIt/ZHMpVkEQPNO9swpGEwzrt4AjhJwP/e9hscedRYBr9aW9tx7Q1XYe6sl9DW0ootm7chGoniwIP3Z5oqO1va0NhQj/MvHo/XZ7+ED5d9yKIZRh00Esec8D+47KSL8eJHi/Dw5CksCusnd93KTqfSkyk8/OdHEKypwinnn4nahnq0dkVYGpEkuKHGFRZJZT2ZW6cgD9oQG5nUOhICZkLimguaSBEMJCQeyWg6KRTp5IaahU6yo0gnJxujUse5lPK5c9F+bu5Kr6O5UwhSfZP9su9DKR5yXvab6nPx/mY0nYbj8SVvIC77IGg6Itt2QK4KQHFJGFAzgFTysaGtA5VBD0IcRRspSGiAS5aZphpFCrlcItP6TZBgv8eDdDyJzz5Zi4Uvv4FzzjsT+43cF5qmEkeCx+PCzuYWdLS24+VZ8/G9H1/LUts8Hi86uiLQOA6+AKXRRSG5PZB9EuLhKNy8AUnkkVAVluZGoIodHkD62xzPIqtC7L5OeEkYnLSdkCk/ZOAgbNixAx6XhLadrZg5bTb6D6jFRZeeh5SisHQ+olI8pffxHHReQFJNIW1oLCU4nUjA63YzoNXVEUH/2hqm+6SmdXY65wvT50H2eHHsicdi2r+fwf6jh+P0M4/HFztbIbpleCuCiMcT4HiRaUWJpIdFEIuwkQSWYqey5cKxvnCgdD6FwSlrpJMop7PQ6V/Z9DoCS1YhcXMDTvPNhE57au7lgo5iESd2K6WnNubeX0p9dmWdQpZ8cK4UnSg7O3KhTz6fdhc+2bVdCJ5Y55udPfn846TdYuDJ2n4uiMq9r7tt2YHEfOAo3zjkWy+m/dbvQBk62T0vytf3Fg+UodPeMlJlO4t6YPdIp0JQwPrCXSyqpaewKfOyWPir2LVSo5vsNk2F+uLERqd+yNfTYu1ay+eOSSGv2fWzUJ3Fpk2xOWDXJzt77K4Xs7eUe4vZWepDI9cfuXbQCzOJ3dLLUr5Ip8zJS7tOr6PNTybSae7K19HJe9ERTWL+rJcwsG4ATj7teCx7ZxnmvjAPP7vrVvTrV4377vw9O0nqmuuvwLYt27GzqRnRaALbtjbhx7ddj8qqIC4afxUuvvw8tLW2IxqL49af/RAznpmJLVu2weXxYNWHH+O6G68GJ4hYsWIlhjQOxtixh+L9Ze+z06JkFXji74/gF5N+hesvuQ7PvzMHM2ctwOo16/GTu26DmzbP8Tj+dv9f0TByBI487ThUDhqAWEpj6TYCJ0JL6+BoZ5j9YkFP2f8USNeGUmT4jJC4qLuYkLjGK5C0MEQrdGLpdc9A3urk9Dq7l+RSxrunc8zu+ZGxxRl0KsXuctk96YEMdBqKJxe/hpjbi/atO7H81bcx6rD9MfrbB+OL9U3YsGErvn3K0VASEaxZugwj9h0K0evDpi+2Yv1nn7MInyFD63HwIQehfyiE+S+9iu2btyHS3oWdrW249ror0dHWhfXrNqC9sx319QNwxmmnYMq/p+DVGfNx3Z23oaFxMFauXI2Nm7ZiyIjhGHfMkUgqGtxeP4skXPvxauzcvBGtO5rg8rpxwqknsJPx1ny6DieccgySSQUfrViJurpBaG1pRfOOZjRt3oqR++4DX3UFPvvgY6geGZdcdj5ampoxc9os7NjRhFGj9kOoMojDjzgUDUMasHzZB1j87lK4fV4ceMho1A8djA3rPsdnqz+Dz+eF2y1h5/ZmiIKIY044Go3DhmDdqrVYOG8Rzpx4ISqrqrHq/Q+x8IXZuO2OH6JqYH/saGmH6PWyJymJlatJLfMsIVhNAU8iPTs4KDxFdO2CTiBNJ5XS+8xIJx0uOY3tS9/Da38sBTrlm0G9+Wwx68+N4OhuG929z2qHtc+l1GdXNrePdqvTDlj0dGwK2VsqhMsHTnJtK1TGaR/z2eqkXbKj2Ljkwia70xft6io0pnb9dAKfisGoXfeXoZPduipf31s8UIZOe8tIle0s6oFd0CkfcMr3F/pSgYrT6Ba7zVyh6+aGP/d7sW47AVvF2isGLKwAwiznBCQ5KZNbX7ENrJ0/rX1wWrYvwKZ8tjq1v9i4lfqgyOeLQnaY0InayCckbkInE5xaodObaBcDSHECWna2MsHe6uoKrHh3OZ5/ejp+88Bd8MgubFz3Of456SE0Ngxip1E1DBmM08afiimPPQc1mYI34MM7by7Bzb/4EZLJFJ598jnsO3IEtmzchOH77YPTzzkdz/x7GmRVg1RTjfbmdlx749WsrTlPT8eGz9ZjYF0dtq7/HLfffweuOO0SjDvtBJxx8dmY+vg03PHg3UzPxS/y+M21t+GC665C5YgGpHgOwZoahLui8Mh+KEmKdMrIOdEXg0xfQif6OaPNQpFOBJ1UQc9Cp4ymE0uvY0LiClY8T9BpGyZNmlRk8Kybm+6Mcan3OClvP1/L0MmJH/tOmYymUyOmLnkda3d24KPFHzLotO8h++HIk45BS1MYz06djb9N+we2bNyIRx/4Myaccxpq6gbhhUefYZGB3zrycEx7/Fmcc+F4VFdW4MnHprFU1qXvLEVbcxsuuPQ8LJj3Mg44cBT6D6zG3//6CO745S3YsH4D5s14EVffeA3WrduI5pYOHHToQVj44ms49ZwzcfTJx6KtPcJ0meh0yY0frcSJpx6PpUtXYJ/990NlbRVenP0y7v/jrxDpiuGvf3wI48Yehv98sIr9CWi//Ufi9QWvoqJuIM484xT87t4/4vZ7fo6qqgrMmToLG9aux/GnnogPP/gI4/7nMAzfZyh+99O7MeF7lzAR8hXLPsAJJx+Lxa+9hfa2Tgg+D4vWOnP8d/D+8pWIxlO47c5b8OKMl7F61Wr86Fc/RSKpIJ1I4q4rf4RfTboL1YMHIk6aUbKM9nAUHo8fPAQmdr7bs4R0pOg5AZ6dlEnpdXR6HaXvGXR6nSowTSeCTjuWLsarfzTT66yaernwx0l6nR1k6c5czd189+RZ1hP7ikEOu37Ztbs3wie7Pplwx65cMfhkB5HsIFl3gZDVdiuEsmvPDjDlXu9t8JTr80z9Gej0ot0kLV8ve6DPe6AMnfr8EJUNdOKBDHS6JVvUCj5yN0aFThYrBkucQgonEChfb6ypXVboVKjndps9u74UgxbFYJxduyaMsBuxfBCwmE2l1lfMb/lgml15um7Xd7vrZht9BTaZY2W1x64Puel1dOaSVdPJ/Isi1bNLV4RFOq16B81CAJwvCE1RmTeDQR9S8Tg2b9qKmpoqyF43/LKMD5Z9iIqgnx1dHgoFMWTYUHy2fiNLaYHA444b7sB3b/guTj3zFGzdshWaqjNtF9qijTpgJJqbmrFzWxPcPj94XsSw4Y3QdQ3R9k7EIlFoFIlkaEy/pWnrDrSFwxjUUIfJ/3gMJ084FSNH74dVi5dhySuv4/s3XQMu4EWgfy3iKQXxeAouSWZZhgSd6A+uBJuskU4ifcZA1K5IJyt0kqh82sPS6zQ9jeW9Bp3sxs9uHZV63b69MnQq1affbHkGnQY34JGXZ2PWa0vxzitvYfu6zzF43wYMGbkP9h95IF5Z9Bb+d9JdSMW68MRfHsJJJx6FUL9+mDl1Do48diwO/NZBLF1t7doNqKgIweOWceP138Xajz7Fk8/OwIUXTkB9/UBs39GElpYWPPDbSbjj3p+jbkAtHnloCq76wRV4asp0VFRX45BDD8b8F1+D4JZx74O/RdrgsXXTVix4bib8nIarrrkEj/3rabamQ1UVWLz4ffz5n/ejaUcz7rv7QZx80jFM623E8CE4+TvH4/Yf34lzvn8xTptwGm754e3sQIEDDhqJ+TPmM0B23oXjMW/OQixb9iF8Pg+atmzF6Wefik9Wf4a1//kMo0ftAy2tYJ/9hqFxWAMe/f3fMfjg0Tjy+HHoN7A/agb0x9NPzQLvduHcKy5gOlRuUcTdN9yOE084BgccfgiGjB6BHa0dgOiC7COArUKnE/Gy+1f6ptGpgF9Cp2x6naHAMIXECTxxOlzuNHYuW4xFf+pppFO+eWcHG0qdq7lRHaWkmhXa7Jdqg7mp7059TvxhByHy2Wv6wUn9hewvZfxy23HSrpOxylcmH3B0aqsdsDLrsQNT7LexpdG+oPWUa3M+kfFd/S9Dp+6s8/I9fdEDZejUF0elbFPJHhgzZl8LdDIhwd4EnHLT6oqBELtrhTaDdp8XAjL2gsGF9Vqstn6TsMmELE6mllPIWAwk5WunFMBjZ6f9hj9/DZnoo92/nNZFL0bm6XV0TwnQaeXb2C6F4KqqZac/RUj/RFXh83rh93sRi8bg8fnQ3txKusHsNCk6qpwjIV1BYmlakUiUfb/p+zdjwvkTcMi3D0ZVbTWUVJqddEd1kICxSqdakS5LWsWgwfVoaWqBKAoskiqVSLHyXq/MTsQa3DAIW7c3MQHid99eio8/Xo3Lv3cp5k+bgf61lTjixHFIGwZCg/qjrbWLCQrraR1uQcxCJ2MXdMo6VTAyG0ady2o6sUgnSq9LQ9KicHEGtLQHhuCGoqe7GenkdMzs5pGT691vaxd0ohfo7tfjxMpymZ56QIOmAQPr6/D4q/Oh+IPYvG4jXpw2C2NPHIv9vrU/Vn+4AQ89+Cj+/Ow/YaSjeODO+3DRhWdhQEMDpk6dg+OPH4dDxxyMN155C/PmLmKaRxdfdi4OPmg0Nnz2ORa/twKHHLI/Fs59Be0dnTjwkJFYvGQFLrhwPGpqKzDzmVk4/fyzMGXKdAwfMRwV1VXoVzeInSx33qXnQQ6EsGPrDkydPAWDqvy47LKz8fBDU0BH0lFU5Nw5L+FX9/wCPMfjt3f+Hsed8D/4bO0GfOuQ/XHppefi+2dfhevu/gmSgohX5r+CUMCP8WedgqeeeA5BvxcTJ56PlSs/wdzZC9He3s5OnDv1jOOQSivwumVUhkJ489V3Wardqacfj462dkx+9Bls2LQFg4cMxnU3XYN//vNJ1NQPZGA8kUxD5Dk88Ivfo3HQIJx+0RmoGz4E6zZvQ7C6GprOI51UwBs804KjL/aUZa8DpPHEQ+TpmspOsKNT+JimkyECnA7RrWDnsvew6EshcSeaTqXOEydQopQ680EPJ1Ajt43esCsXhDnph5N2y/Bpd09ax7fUaCMn8MkOPJE1VvjUF8CTaZPpqcLgafLkeeVIJydLs1ymz3ugDJ36/BCVDXTigV3QyQk4ybf5LxSBUixqyAl0KLTRsoIcEzgV25TZbdiK2WkHm6gfTvyWbyScACmzfjt/2fXR2r7TsmY5p3YWioTL1/dSbcj1g5OZnVvGaZu591mhZnftKAadqH4rkNo90mn2R2/jc0UGFwjBH/TD5SIAlEQ8loBu6OxEqP4DaxCLJOD1uNHa0sFy1wKhAHTaCcNANBKHrhto2r4T1bWV8Pt88HhlpFMKO+mqoiIATuDR1trBxMKDwQA62rsgyS62CaXTqjiNtJhIO8UAJwhIJui4c7ATqpp2tKCjK4y6wYOwZd06DK7vh4raGigCEI7HIJGwsiDCUDRANcB/GelEgGmXykQudOJNIXGRTq+LwkWaTtn0Os1QsOy5px2k1+W+oHZn7hS7p7vzqrgdZejU2+O0J+tToGk8BtYPwxOvzYFaVYlYVwQvT5+LyvpaHH/mSVi1fC3+MmkyXlr4PNZtXY+ffu/HuOGH30VFbX/848GHmdbaBRPOxtXX34La/jUIBYJYsfwDPPL4g3hxxgLMm7UQAxvqIYoSrrzqAgysr8Wx3z4Vt9x+E8aMGY0H7vw9fvq7X+KJx5/H/xw+Fsefeiz+9tCT7BS3M86fANHlYmm1by14HdGdOzHx8nPx7NSZCEeiGDq8EQ//5RGsWrUM769eiZt+dAcuvORstO5shSSImHj5+bj9xjtwyc3XYp8DR2LGUzORUtI44YQjMf2pmaioDOLa6y7HP/78KNOSC1UG8P7yj/DYM39FJBzB4w8/jcH1dYhFkxg9egRaWluxfet2/OInt+LDDZ/i1tMvxd/emY3ly1Zh/cbN+N6NV9GZc0hFk7jru7fiup/egLFHj8OWllbosgRIbnR1xeCRPRDBsygmei6xNF2mEUcPGJ6l+8LQGHTKCInzDDpRpNPXA52sc84JcClljvZW9FNP7doT8Mlap1Ootqeinor9/uhO3+36UyjqyUlb+cbSCXiy+x2Z/YXtKOrJCcTKN8/tYGO+ftjNEwOTJ88tQ6dSHivlsn3WA2Xo1GeHpmxYKR7IQKdbC/w1PR9IcAJpegKcim3iTHv6QnRTIeDkBNI4KbO3RDeRH5yeYOd0g94XIpt6AzaZKzEfdKJoJxNYmtfpv3edoETpdXM+fhctchU6FB08LyAYCjLBbgJBBITaW9sRiUYQCoWY3hMdi84LPDuGnFLiXJIEn9+HMEGh+kHYunU7PF4PAn4fEvEkRJcEQ9MQjUZRUVXJjmunU6WiyThCQT9UhbZ/gEsQmDj54sDXAAAgAElEQVRvKpaEIIkshcbtFtERiaG1pQ31DXXo7OiE1yVBFHkmXqwKQEJRkUylUVUVYql1OotOyLwssjQYTmfgib4E2hQy5maAU3edXqeZ0InS61JeGIIE9RuBTk7nbylP4Pxly9Cp5z78Omug9Lq6xhGYvWoptms6dFVBrd8DzcNBh4T21gj+97bfov3zjeD0FAbV9cMPbrwGgeoaPPaPx/Hh0g8giSJqGwfjf+/5GQIBP+66/T6oqRSav9iKMUd+G/9z4tGY99hUxDggbmgQXSL2GzUCF15wJm669Ec49rTjMeSAUZj2+DQoKQ2cKOLef/4f6ocMgcELaG9px7THp6J/yIfzLjwT06fPZYcKXHnNRPz0up+hbeNmCF4P+tUPwinjv8MEzkeN3gdnnXkKbr/uZ7jgx9dgwJDBePwfT6CufiCOOXYs5jz1AhbNnA+pMgTZ58U9992OA/cfiYkTr8P2LzaD4zkcNHYMzj5/AubOWID9Dx6JY489Evfecic2tbQxUDT+wvE467zT8J8PVmPJW8sw8cbvI5pMwi258Zvv3Yx7//F7iAEvWsJRBPrXIA0OiqKz5xEBbE7VGWjXs+CJnikcg+UEmfJDJ4kinZa/h1e+1HQyT4nM/d1MzyrzjwK9MaN6CnlybegL8ClfBJYTX9n5wrxuB2qsbe0p+OQ0ysiuT2Srk/4USxsrBImcAB8nZeygkCkH0J26nNxTDJTlXisOnjKRTnOdTMZymbIH+rQHytCpTw9P2TinHshAp9tyiue+eOVCpELRTYVATK41TiKI8t1D9zmJbjLtKOQFOyhWrH/WunPL2cGkQlFRVjv3Rtjk1N92s9Jp3+3qsbMn3/35Irt6CzJYoVM+IXHa1Fg3PZl5RNBp3up3Ea2sQ5cKlt6m0V/1CdDwAlxuGaGgDy0dXQxGdXWGoeukV+JiEUxulwRZlhDuirD6KqoqoNFR7l1hJvCrpNNwez0QOR7xeBKBCj8SkTiSSgrVNdVMz4naIS2WSCTG9l7BQACdnZ2sXdJ/6de/FpJbQltbOyqrKqCmVUiyhERKQUJRUD2wBuvXbkTd4IFQYikIusEiprjsKToGr8MQqEccODrr3Dy9TstAJ1UiYXEFohaBi7Z/ihfgJSYkvuz5p+HeYickXugFvdgc6q1xdzJP85cpQ6fu++7rv9Ng62pg43A89d5b6PDKEHgOopqG6ubQEYshIFfA7fLBcHGo4QVI6QjC7WFsaWrFs8/OxsmnHo8jxh3O1m8qmQQn8kwkO5FKYlBtP+hpFa3hLtSHKvB5806kDA396/qxSCQGlINVaE6FwbHoHkDi3NAo0jCRAu92IxFNgEi1X3bDSKcgyy4Ioog2AsU+LwK+AItekg0eSUFDOpFCOpWCrmgQCOCIAjjZB13kYSTTDPJQ+pqmpFAVCiKRSEJNpdHZ2Y7KyiD89FxqbYcgChBcbqicCL8kI9bVBUPi2fODTsbz+zzQDSAeiyPSGcXUKdMx7tgjcNQJx+D5p15Ae1Mzvnf1ROwMd6JfYz3awlHw9FzzeBGOJiBxHHhNB1VCAItSkDPgWgApOjHSbVgjnSTonAaXV0PTknez0OnlnOevdQaZ0Cn3s96YZU4ARSnt5NuAl9pGqeWL+cVpXU5ABLXjBNaY9vR1+GRGDxUb33zgKff3WT7f2QEyp/7OZ5tp954CT2b/uguedp8nZehUyvOjXLYve6AMnfry6JRtc+yBr0Kn7gqGmxv9Yhu27lwzQU3u90JddNpGKeArN/ImHxxx0q7dZtYJdLGrw/RLqeWcALF8Y+yk33bT0Um/7eootd+55UtJD3Rqi/UF2PxreSHolAEvuULiL378LrYLPsAfAMcL7K/5HCew1BECUIlkkkEmj98HVVGhkji4molOEgUOLpfE4BFpPMVicXi9pN2kMaBlaDpU2qQZOotockkiopEoi4jqCocRiUYh8gL8Pi8EQYCeztSjpBRUBr1ob49A1RRUV1UgGk+wFDrScuHdtLHjQRLlkteNWDSBoM+HZDQOieAS9cHIvLSyaCdSEKeeqyLrvs7rEAwJvCZBJ00nToGgxSDRtkP1wOBFaFpGSFzqMXRyuk5KHfOelS9Dp5757+u9W4WmcRg04luYtnQRWgiKeGUgnUKCVxGSQ2gLxyDLXiaSnw53oNHng6KksWl7C+bNeRljx47B6ANHgec4SC4XYokE3JIEXhTYGqe17RVEyH4fkpoCn8uN5mgnqkKVaG1vQSgYYKLgpOEkuV3o6oygqqYa8WQaktcLDyegM5GgZDQWjUhgiyInU5qKrmgEVdVViEViSKsKO5WOoFNAlplQNwElSZahgEcXnYw5oD97hhA0k6DDK0ksMqkyEIDAG4il4lB1irikA/MEJCgSyeNDOq3AJ4pQUkkGtAhWUXRkRciPWGsXamqq8dYb7yEajeG4k4/D0/96BkccMxZDhw1BZzyK/vWDsHbTFngCPri9XiQTaaaOR6lzDGJTBCXTc8r8nqLnJUEnzlDAqRQJRZpOEjSocHs17Fj6Hl558BEsWvRKNpppV2rz7vNHLTCdnEIVu9nYW/WY7fy3wycnwMYJvCgEVezGy6w7t1zuONqNazGwYh3LfPVaP+sOeCrUh3xzKF8/zTGwfi/Vn3bwyw48FfN35ilQhk5O5nK5zN7ggTJ02htGqWyjrQd2h07fBHCygxbW6KbMy2ThLyfXSoFN1vbM+3IBlBOb7Da2TqGLXT2mZ0opl69f+TycW86Jr+2mn9N+29VjNwbF+rOnYJO1b/QCZP7V0pzP1tPrrJpO5ueZSKe5H72DJsEH3e3NzH0+syml1BGKTBBFFySXyIASR4eIiyLTN2F6JrQBo4gEKXO0OM9z4ClNjuOQTCZZRITb42aaKJqqQXJJTFTcH/AjFo3C6/ewFD52XdHYd/pvqjsWizIxczpRj9oRqV0AsltGOBYD73KBF0V0RaKorAoyYEUbZ55FOdEtOhP0ZdEJZCrFJZDQL6XQCSooTkHQMnXSNtLQVdZnVaOj0AFRjWH59GnQNu/EpEmTbCaI+XLqdF04mW97tswu6LRn2ynX3jseYKfXNQzF8yveRofbA02UmE5aVEkh4AuhraMLFZUVkEUJXRS1I3sRT8ZYRGAyksCAmmooug5Bllj6qqFqUJMpyC6ZZLDBuVxoj4QRlGWInIBoKs701ygiitaKoqbZ+qW1rWsGS7OlyCZJkJA2dHR1hCG73SzyiNJb3W4XYnSQgCSx+ilKiVJtdRjss2gsxg4soHJB2YOueAyC25OJoJREUHCimkjD43Kx9RiLxBlwrq+tZFFJaeioCAXR3tWFyup+aE+mGJQWuExbAgz4BBFJVWVRXNUeN3Z0dYHnBGZ3uCPMnlWy38ueQwqBK4FDe3sXBLfE+u2SXDB0ei5lNtCkO0fPIpJ0Yk8ZnlKCNcBIg6NvBJ10gk4U6aRmodPkLHQyI03zPSPo+VxsM24HF5zOsd6qJ5+tpUb+FOtvd/vjtH92MCIz3pkvuzqt5ezKltpnu4gip/XZQbR8fc39zKktuTY58XW+8ba2v6einqx+KQbW8gG4zL1l6OR0rZbL9XUPlKFTXx+hsn2OPLALOpUKnKwvZ07Syopt/HOvWQGHk3Q6u82kHVjJd38uXMoHSJyAF6e2kQ9KBWKF/GY39Gzbny1kZ59pl5PyTurK10+n95Uyhwr5wGzr64BNVhvMFyhql37eBZcyQIr+kW2m1lMGOs368G20y5VQXR6mYUIbMoqGoM0l/UzpOJRwR9fYZ+bIErzZzdV03c4nVGW2jmJD8uU73ldfBGmvu9unrJ5sZRThlP05k16XSRWkfwSdYIiZyCdJAc9RtBOl3FFHROgQoXIc20B7eAWBVAeWvvA8EpvbHUAnu/XQ966XoVPfG5NiFjFNp4YGzF72KtoFGYrsg+ZyQwFBYjeDwgRPq0NVSKdTLCLRJRBxNeA2OEg6h0gyBnhEpsUERYGPkxiR1XgOmktEVE3DS4hJ1ZBQFQRDARYtpSgaJFFAUlFYehmlzmo6gZJM6hmtGSOtwh8MIByLM503ehgkUykGsSkaMuDxMqhFp1W6RYJPOotyYsuSA1yaga50CqIkQuIFCBogGDx4zYBIcAtgUVUEg1LQwMsS4tEYS6UTJJkBIIkXkUilGLRyiRRVGWFQjc+Kf5MOHYG6eCKBgFsGXBJawxHU9quGlqaUvySgaqw8HVBA/UnrGgNl9D+eMSedgW2Dnq88PUsp0inNHoYGQW32LAFc3jSDTi8/+HAWOtFTqNB7jBU65T7Tc2eFU7BRbDb1Rh2FgMd/I3xy4q89BZ+cQhs7G51AtHxwKvezYnCm0Fx1alsh+ET3m+CJynQXgBWrv9B8Lg7kMkLiZU2nveu3adnavDudMWPG2K3UsufKHujzHshAp59a7HQS0WIt4wS8lAILTCCS+91+w/zVEnagpLuwKR84sbZuhTpO7P46YZNpuxPQ0xvjbPY/H7Tr7vJwYntu3bmQqTt1OBnLQmXMXxfUrhU60c/mpoau7S4kPnPlO2iTq6BIchY60X4xe6IcOHaCXa6HMy1w2SiiDGzKwKSv9vkrn2T2weyL3Ze9h31kXig2/S3d3K1uK/Eiwd+s0WYZg44+1wWWfmSICnieMJMBTuEBSrODCEXgkdQ0+CQFwUQ7lk5/HqkydOruIirf14seIOhU3zgE8z54HZ2cGwmXBwlOBBjAMeBlqWwaS4GT6PTHlMZOnqRIHT6lwssJxFYRN9LwB0LobGtDf2+ArfWooiDOaRAkCaLOQUumUeN1YUN7B6qCQcphg6Gp8HtkxBNJJNIqZI8MD0UPNTWjobISnckUg1mUaivxPOKKCpcoMBF/ilwkLSiKVCKoROLfBJbotDu/KKC5rQ0ejwc+l4ROTYHb5UYqmoAsuuGWXCxyibSVEqk0PF43UoRvXDy0VAqcT0YyrUJXDbgp+jH77Eol0yydl54vFC1JJ8oRDKO0Pd7Q2UEISYqG8ngQITimqJAlFyh2SeI5dMVicPs9zKcqhTZRPyjNTjeYbpxBiYQ8oTAFHGk66dn0Ooqe5ADJk+oF6JQ7gUrZ8Jcy+Xpzq5ELKUrRSTJt7ok9ufc6qcsO7DgBNlbbSy3vZKzsbHTqu3xgydp+Idv3NHyy65/ZvvV7Pr/Z1VPs/anYuOVey/z35MlzytDJyfQtl+nzHihHOvX5ISob6MQDY8bsh4cf/knOhrQYrOkpiLCDVHT9mzqdzmpbvk26HUyyg1z5dutfB3ByAhKts6WnY5w783oLOHUHFOWerNedOgqtpFLqygedyLZ8J9vtEhKfsfIdtHiqkSbolIVHBJDYTOQ4lkrHCA79+T/nizaUBs9ioNh1OumJbTLpFqora5L5M/tOmzNKd8sGXpnQiTVC5Rk8ykAjE59lWt59jrFr2Tas3804rwwWy8Q7Ze7kAYpqEgBNUMFzGkvbYdBJpWPOBaikb6Pp8Akp+NOdWP7cdKibWsqRTk4e9OUye9QDmdPrhmHeh28gLHiQdHkQMzikNR2pVAoVfi9EyQWd9NRI/DuWBE9paqIAxFOocbvBe1xojUXh8spIhMOoENxM+0iS3SzqJ2rokDkBWkoBlDQiqspOpmSntGlZsEIriSKJKFVOMzJpsJTqR6dUcnSqZRJd4Qhknw/BgJ+BpXA0wlJq6RFCwuTNra2oCYXYQQRM+ymtIC0KTJNJ8nnA6RxUirSSvVDoecE05DimMVcR8GB7cysUTkNjv35Yu2UzhjU0IhFPIKrp7KRMStUN+r1IJVNwuVxIpxR4vW46HYGdogmdUoF5JlpOUVRMuy4WRyUBNk1HMpFkzzG6rlG6XvbXMmk7kaC4SFFNBJ0EETCUjJA4gShKr9NE6ATV5BSalr6LhT2KdOrNTbWT6ekE0Diph8rkbtK/TvjUHfBktbmQ353CJGs5pz7taTnr/XZ1OelHPjj1TYMnGhdrql13AJPdPaWAJxM6zXG6KMrlyh7osx4oQ6c+OzRlw0rxQAY6FYt06k0YUQpwsitrBwJKvd8OzDgBTnYQIhdq2fXBbiTt2jNhgJ3tZjvWcqX6L5+t/42wyYnPc31hfZEyfUwRTeYXCdVa0+t2h07N3mqkRDeDTOY/NrIU4WCNPspZqgScGPAhOJVFuUYWWLGiJnSyhMOTdZS+Z6FBXxZlICnbHhM0Z1eKp9aaYMqETbuDqozBlFLDkaEKBXpx0ETSb9JYoiGvcIBKERl0kh2PhE5RIQp8SheDTsYXzWXoZPeYKF/f4x5gmk5D98Gz78xHuyGC81eA9/qQUhWERAlJQ2UC2ZXBECIdYaiagWBNJZKKCr8gwWNw6IiEETcUBKr98OoCXp/7Mo464jA89dwsDBhWj6NPPQFKOIEqn5/puQWDAbRHYixySlGUjAYTCX4rCiRRZJFUJNRNaWgzn52NCeO/g6emzUKgMoTTx59K+WZMi430m3weL1LpBDudkkBVKpFigMwrufCfjz7BwMZ6VNXWMmHzznAUAb+f6TuBabwJLDrq00/W4tUFr+DaG66EvyIAjywjEgmjra2LnZIp+7xIxBKo9Xnh8Xmx8YttCFUGseSd5fh45ce44rorIUgUxckhFo9T1Rn9NlGAoej4w91/wDHHHI3t27bhiu9PRGuC0vcEEPJi8JrJxBkMqrPUY0qvIxFxQ2Mgazfo5EmhacliLHzwnz1Ir7ObVoU20HbQwa5ey8PbSdGiZXoKn3rSlz0Fn0z/OLHNBDVOyzpxuB04cTp++cCStf1C4Mlafz5b7Oyz84WT+/uGzlMm0qkMnZzM2nKZvu2BMnTq2+NTts6hB3aHTrngJWcXm9kidlPMu9Bm3VpfT/Wbitlv2p7rmFwQlA+U2IEGO5/ktl3MF04Gzs4esw7TLiflexM49RZsKjRmxXxkjZLrzv2F6nbiw0L3Wl8OTfusdlJ6XUaDJZNelwFSpOk0+/030ByoRYKgE9Nton0encyUORC8EHNiLZqRUaaOUmFRp68YznprmRLsNTPb2Jfpd/m6y1Lydv9y0iyv8+AUDoZgQJV0cKTpRMosCunG0MZSgkp6MXoasqjBkw5j2fMvwPiiHOnk5IlRLrNnPZAREh+CF1a8AdVXgeZYGqs/24iaAbWoqQiipioIDy8inkzA43YhRRpFlPzFCRDSGrwCD14SoAoGE9Zfv2o1/nTLr/G7h/6Aha+/A8HnwdmXTECyIwKZF9HS1oFh+wxBLJ6CKPBM0Dutq0gmFXgFAa2dnQhVVrJOt7S24qZzrsKUN2dj/edfQOOAAf37sUhH2eNhIY9VHi/Wbd3K9KJGDmlAjAS+FYWl7z54+704YfypOOiIw6CwEy8NBrI6o3HwIg9eEJFQFHyy8hNMe3IafnfPHSwKqX1nCxoG18HjdiNFaYQcjyQdCKAbLKKpoaoan27cxCKXSDh99L7Dsb0rjFBVKJOCqChIp2IYUFGLBx/4Ewb2649BdYOwbMkKHHrEYRh2wL4sAkwj+E5PHSaNtws60SmXBkuv07KRThQRJrFITlFOo2nJe3sYOlnnXKmbf6fz1Q4QdKceqrPUyKee2GG912k9duCD/cJyIDRuLdcbbduNudmeWc6uTSd9KASf7PxaDIo6scvufceqH1asrXz12I2veb3YuiIh8TJ0cvoEKJfr2x4oQ6e+PT5l6xx6YBd0KgRs7KCM2VCxTfnXAZxydsn5t9G522HLf+cDR3Ywye56rm+646PcjjiBH3sCNpn+tZtYufPFrnyh6076ab23L8Imq33mC5gZ4WQKiZsv+OYJdqRDkhk/gk5zli9Cm6+KRTpldMR3RTtRKRISJwjFXmUZDcr8zDSc6PMsPWLRS9nPS/Usq9eMkPoSPBV6Kdy1JuzasV7nmZgyiSYbSItMpRiCrkNUOAgaaT1JUDgeCSMNt6jDk4pjyYwZUDe3lSOdurvEyvf1mgcyQuKDMfvDt5EU/Viyai2mz5iP75xxEsZ8+0BUBzy4784H8MYLsxFqaMBxxx+N62+9ARu27cTSNxdj34bBGHXQfpiz4CUIIo/PPv4U7zw5E4efegIGNtbh3eXvM4Ht0fuOwPXXfhfD9huBWbPm46knnoUWjuCGX9yMYcMb8Nqit7Fu/UasWbUa9Y2Dcedvf4Ipj0/Hi1OnY/S4w3Dcyccxse+TTzke//l4DZ741zPYsmETDvn2wXjowXtx8y9+jWXvLocsCrjy6ktYmtu//vYYRLeMvz40Ca+89jaenz4XRiyJK35yPY4+6Wgo7PkArFj8PuY8NwfX3nAVDhm9L6ZMfhpvLHoTqpbGhVddgONOPBqrP1qDxx5+Cts2bcVBhxyIiy4/Dy3NrVi58mNcfd0VWLr4A8yf+zI+X70GQ0cOx82/vBF+r4zLTr4Ej814FDWVtZg6bRY6IzFcfv2VUAU68ZKDTtGcWehEUZMG5d9JhK3zQydJTmPH1wqdikEGuw2+k2naG3Ww3yKWxqzi0E5syL3f6T35fOOkP3ZlrGDCrqxpuxPIU0o/7eCJ07rs7PpvBE/FfJPb31w/Z66XoVOpa7Bcvq96oAyd+urIlO0qyQMZ6PSzAtFLuSCqGDwqFR5YwUiu7k6+upxsYUuxz65vdkDJ7jrb4ls60lPgZNd/s6nuACe7uu2uW9vO7XdJ09Emiq7QvNgTJ9E57XOx/pl1mGCJvpOtpli4ed2MdKLrJpQSGXRasHQBwp4QFMHFGjIFwTMMiTSdcv4iTUK95kl2BIqyrsmcfJcVBs/em6mBxMgNCHSSVvY0PJ4dJ5Vpi4SHCTqZ7bL2TLZVKMwqr0t2Xy+53qWT6gRVZxESCov2YKosEFWAV+nEPhGUaZeACpHX4dVSeHvmHMS3dpahU6lLrFy+1z3AIp2Gj8AT85/D8k83YtlHn2HlR6sxZEQjxow5CF6XgIWzX8L999+BaEcXbrn2Z/jh3T+Dt7oaM6bMxBknHovDjx6Dm275JU47+yQcOHI47rzmF5j82J/wr4f+jYSawhU//QH+dNeDOHD/0ahrbMS9d/0OT89+Cps3b8HDf38Cp55xAlYu/QCNQxtx1nln4O67/oBjjhuHw484FLd+/1b8e8ZjeOzxaZBkF4476Wg89vd/Y9xRY3HCKcfgJz/4OcYdMw6ffLwa991/Oxa/vQwvzn0Zl008D7OmzsDZ549HOKnh/+55EE/PfBxbW1rx5788iiuuvQIHjDkQ8VQSmzduZqDp1puuxvpP1+OJv/0L/3j4AXy6YQOmPTsT4448DJ98/CmOPnocTjzxKFx2+kRMmHgRPF4ZS5a+jx/ccBVmPDUdAs/hqtuuxwN3/wGDhtRh3LHj8Iubfo1nZ/wL1aEKvDz/VSx9bwWu+vmNMNwudrqfwfMUNpZ5Hur0nQckeviRptNXI51cWej00h5Nrys2zYpFaPRkejqBK07q7wvwyWlf7MqZgMKuXKngqRRgVMjnVpvs7OsueLLaWcq8s2vPrv9mW050npzAuVwfWqFiflsmT55VTq9zstzLZfq8B8rQqc8PUdlAJx7IQKef5ylqB2VyQUNuFXaQxdyE2gEnu81/rp12duSCoNz67WCS3fV8fikFhhUCK3aj2R3YlMEOxb/srufW4aR8d/tovY/a6euwybSXXo5It8mEThTNZLWdrlkjnRIAfHC7PfjHk39BkhOhseO/Tei06/suTaddft91Wt3uY5MBR7vuJT0XimSQPG5wug46UaorFkfQ54OqpCG73YhG41A0BX6vh2m3kI4LRVdlXvEKvCjaTIF8lwUDEHWeRSyokpERPAdAQU90KpWmkUYL2BHskVgElR4RK99eAhleTJr0oN3i2Ouue71exOPxvc7u/18NzgiJN2DqqzPx9gdr8OrbK/DpR59i+Kh90H/wQJx79imoMETMXLAAqVgSS5d+iOtuvQ7Vg+rw9KPP4oyTj8Hh/3Mobv/lvThwzGicdPQRuG3izfj7w7/HnFdeAzwuXHz5uXj871NAZ7ht+GIrOjrDGHvEoUgkk9jR1ILq6komzn3gASNx0inH4L57/oyhw4bg9NNPxPcv/yH+/M8/4MUFr8Dl9qCufiA+XLkKF1w0AXUD+kESeYTbI2htasKK91fh83Ub0dXeie9fdzmm/nsazjrndCx6bQnWbdiEo445AoYoYt3mLRiy33Ccf+k50FQNa9dswNTHp+GWm6/Gw396FGMOPgATLzkbm7duxbPTZ+M/n6xB45DB+MG1E1FVXYXbbvkVjjvuKAa9l69YiZtuvRbPPTcXVbXVOO/C8fj7Xx4FJwpoaKzHs0/NxBNP/5Npvy1esgIvLngDl117OfoPGZxJryPopBJf4pi2E1PIkwjgk1CcCmimkHgmvc5Fp9ctfg/fHHSyrpR8URo9WUl28KKUur8p+FQKjMn8Nir8lVuXE/9YU8Ps/OWkvmI2ltpXu9THfLAo9zOncy4X7OTzhRPfOwFPTn2Ub+3kt3Py5Nmgf+Wvsgf2dg+UodPePoJl+5kH8kOnPQWcrPWa0MAOThUbqGLAKV+9extwcgpw7MCd6cNcYNYT3+8ONOzhlZNxdLIoTZud9tlJnVb/lFLeWrbYfDOhE714kd0mdKLP6T5SdyHoZKYI0uduXHDBuVCJR/X61+6AUq7y442XF6Fp63accd4FkHQ6qY42a1TOjLwyoRh95vQluyeGW/1J7ZEdWd0rlwSkyWcGxo8/C1dddZWtoHlPLPkm7i1Dp2/C691vk0U6Da7DzHfmAb5KfNHciRdmL8S3xhyEY48diwWz5+P5h5/EMacej8a6gXh+2hxcfsP30K9hMJ57YjqOG/dtHHHUYbj5tl/iyOOPxFnfOR43nfcDPPPMZDzw6GMIDahm6W7/+tsUqPE0tjXtREc4ivPPPwPRWAKxWBwuScJnazfg8LHfwrHHjcM9v/0javvV4vIrzselJ0+S3t8AACAASURBVFyAmW/MxUOPPQmIAuoHD8K6NRtw2uknYfiwBmzZsAUvvfIqPnj1XZx+8QS0tbZh86atuPbaiXj64Scx4fwJeO3dZVj72Uacc/54RBNJNHW0Y/DwRhwx7nB2Ct3iZe/j+adn4M5f/hgP/elRyIKIu391KzZv2YopTz+H5uYWBP1+XHrpuahvqMP/3f831A0ehFAwhCXLPsAtP7kO06bOwZDhjfjOGSfgb399DJJHxpBhDXjxhYX4zf23Y9DAAXhx3qt47Y3FuOKHV6G6biA0Sq2j0+40nmk3cRrp2ZECOT0z0pnT6zQDOju9ri9Cp+5stp3M1d56TueCp2L2lgolivXDKRjJByHs7HAaxeOknNmWE38XKlMqeLKzqzvgqdC49hQ8mfXmios78YWTsc21b1e9Zejk5DlRLrM3eKAMnfaGUSrbaOuBr0KnPQmcrHXnavDkmmoHXIpFHBUDAPlAVTF4ZQUSTmxyCiLshsauLbp/d3hQuMZifS7V71Z/5PvZrl92/il0fy5sMvtfSnt2dXenrkLjlAtNzBPqaCPEzmWzNEYvYwRRUtlrBFe8Wbhjajx1xzb7e7o6W3H7L3+J9vZmvLzwDcye9QKOPuaEnBvNlzgnc9K+ze6VMAEd3Z378mqFY92rva/dVYZOfW1EitlDkXg66oY2YuYbc6DIfnQpwKo1GzCgrj8aBg/C1Cen4dOl7+O8S8/Gzo1bMWfWy7j0h1dhxP4jMe2x51DhkrHP6OF4ZPK/cdxZJ+HiC87A1Wd9D9+98kK0xBPQZQETr7wEUx5+BloqjUMOOQj/fPRJXHzRBEQiUaxf/wXGjjsM76/4CPsfOBLjx5+C3/x6EvwBP37x8xtx3GEn4errrkRHMs1Sas88+zQ8/NC/UREMYNSIYZj63GwMHFTLgPO3jzocqz9Zgy8+34Qrr7gIryxYhMpQAGOOOBwP/+tpXHLhBCSSKlZ8ugbnXDQe9cMaWRrvpx+vxVOPTcWPbvwemrfuwOzn5+H4Iw9DUlOwZs06nHjikXh/+UrmyMZhjXhi8jO4cOL5EAQRqz5Zgx/++GpMmTKdXbvgkrPxf7/7KwIVIRx08P6YdNfvMfmZh1ARCmLRy29h8dIP8d0fXwN3KAidNzWdOMalecb2syl3UMERQNcNGLoIQxNZpJNEp9ctfg8LHKXXdUfbqLvzt9SNuJN2nMCQUuspJRLIrLu7dpQKZKg9J350AlPMuuwgT6l9zGdfqZDNzqZ8/SsMaHbNgGK22Y1hset0zbqWitnvZPysczZ/v8rQycm6LpfZGzxQhk57wyiVbbT1wO7QaW8ATnaAKHdj3BvRTU4AR247+VzvZNNeSpli4M1sP7eME0hSaNoU863tVMsWcNI/a135wFqpdXR3LJz6werrfPfQCxFFDtELF0GnXWLhmdJ0LZn97s7CRAJPgW76zOlYAK+98iLuu+9+3H3PXbjj9rvBcwZef/O9bFSRGeXUF6CT+bJKvpKz9tFn5Mv/vq8ydNq7xpQineqHD8XLK15DhyYizongZA87gS2T76Vg3pQXUF3XD02btqF+SCNq6gdh2PDhWL9qHVYu+xCiLEByCThg3Lewz5DBWPTkbGiGjtHjvoUkBwwZNhwbPl7LTpU7YP9RePXdd9G6s4U9VYYPHYJRo/bFf9Z8hv4DarHvPsPw2qvvIBD0Yey3x2DWMzOhawqGHbw/DEXHmLGHMh2lzRs2IRoOY0RjAwbv24g3X3kD/spKSIIITuJw8AGjsGPLNqxfsx5nnXMmlrz/EVp2NEHneAwa0oBDxx6aiT/keHQ2t2HNms9w4EGjMKyxDrOen4tN6zagqrYKjUPqMWrkMKxauRpfbNwCj9eLBXMW4qxzz8C+o/bD9qZmHHrYIVizbiN8AT9G7Dccy5d+AMkt4sBRI/Hjq36En/765+jXrwYvL3gdSVXDGRefA10iiMSxyCYmMZdNr2N/kKGUO6jgDZVBJ93IQCeDMyB60mha/K4FOhX7HZ8vnclu890b87fUjbeTNnvD7lwIZAc/Cv1OdGKvtUypUIbudeJDJ/ZbyzjxYU/KlALZnICzfP3L/cypb522V2hsv17wVIZOpa6xcvm+6oEydOqrI1O2qyQP7IJOVphTbFNfKrSwQgO7yBw7mFAMsuS7tzeAkxOb7KCDXR1299tBmGJQxQ7SFXvZzm232H87mXZO/WDa5BSCOmm7FB8Xqs9ujhV70TIjncz0OmvfKMKJIp3M6D8qS8Lh9ILmcaC7VUr/d5XtaN2B+++9Bx6/DzfedCtWfbQEE8Zfhtkzn8EJp5yVJ2WNKaXsMXuK98KMAjO1sei7L3tLKfOqe776uu8qQ6ev2+M9a49pOg0bjnkrXkOnJiLKiYBLhuR2g+N1GFBhUK6sqsHtckEW3GhNRCEIbvggId4VhtsvwxvwYUe4DdWeILhIHIlUEoLPA84rI5xIIeCSgbQKRUnDF/IhlUzCxYlIqAo8shvhWIwJ/wt0qpumQ/a40NkVRaU/ABUa0ooKgRMZoNE1HVUhP7qiUaj/j70zgbOrqPP972x369tLurMnBEgwbCJKREed0ecIahSjg7P43ujoPHUQx3VE9Km4zoijKCjoQHRUiAsKCggoIOCoqCwKihICkpAQsvfefdezvc+/zql09cm5t+rcvt25Hc7lE7r7nqp//etf+7f+VadcQ763C47rQNd0uLYDLaOzO6Is02TQxjANdHUVMDo+gUKhC5VqHbppolaro5jNojRZYsfhbNIla6Evn8fuA/vR39eL6uQkntz1JH5+y//Adjxolonf3fcg3vu+t+PEU05CuVqF7fro7u1BqVZHzbaRyVrw3Tq6sxncfOOt+PVtv8Tr3/p6/PDam/D3b/oHLFqxHHXNDy4SZ2+vozde0mk66g/04O2dAnTyQ+jk6T7o7XXk6fTjL3wFt99+u6TwVe7QmVn9kcdu5n0ij31oCBUoIpMbBRAyO0XltaKDKhwR05J531BYFfAkhlPRXSUMlymzjUyWTP9WwJNMNxWd4uoQ1yX6s1HYVr4PdAsuEk/vdJK15PR551sghU6dX0aphgoWWLfuBOEicdmCcibASXYHj2zheCQDJ1neqSBVoSAvdJVLtpOky+WqxIlWvFbiiMcvW4nfDh2a5TmJTjQBih6vE+OTr0BwR1FQzpR3gk50kXRx1iDPnbf/BJd/5Us459x34iVnvox5D73y5S/Dnn2DuP+BP4aZ5xND0onrp9CxtD0Ih010NJHfL0WeWKQT98hqe6KHTWAKnQ6b6VtI2IXrAiuediJ++OtbsN/W4OSL8KwsQMDGd1GvVZC1dGQzWZRLJcA3YBbyLN6CTAb2eJkBlL4Fvdg1NgjD8dGrmegv5PBkuYIq6xIy6DJyMD0P1VoVuWIO9UqNQabxyUkGhPKZLDzfg+24yBMA8lzUyxTGw8ruIraPjqOYzcHSdZTrNnq6i5goTWLAMjFkO6BzcrqpszdHWoYOgmkVx2EQq1qpsPCVSgWZbAFOzYZuWjAMHcVCDrt378VATzf0rIXHtz+BNWuOxvjEBDTXRVfWYvneuX0ndmzfhZHhMZx0yslYuXIFevp7YVhZTJSqDDQRzMp2EbyqY3xsGKuXLsbo+BjuvPkOPPf5z8GWLY/h9Oefjjq9dEAHXEML/Fk8QKfr6BwNmq9DC6GTFno6idCJ3l639+5f4+bPtwM68SojW4S3ULUOidLp8CkpeGoENmS2aid8EmWp6C8CHJUybzVM0jzON/AUNtqDwK+RnVr93k+hk6wZpc/njQVS6DRviipVtJkFpqDTkQicGnn5qORVBhWiXlRxVpbJEGFSs1LickSQ1Cy8DPAlTbdV4KSS/2g+jiTYJC5GOCih/BEkEW1Dkyp6TmCF4BM/MkbHyDiEam8/Nj66D5//3KfZG57OP//DKBT6WVoP/PoGnHHWP+Hb37gcL3/164Qd4E4AO3QEkWzCJ6uHG4S1t0xEaSl0mj3btl8yv9PpePzwtz/DmJ5FnaCMmYHr+3BsG7m8CbfuoL+rgIlqBbYHaIYJx3bhTdaxoJiHbxqYrFbgWRr6MhnUJuow6IJsy8BorYZsVxYmHQ+r28h3mRgZK2Ggv8g8mkrlOrL5DOpVB7qhw7YdWFYG0HwYuoGhoWEULAtWNsPgTFfORLVuw/U0BnromN6yVYtRqTjwHA89XRb2Do/Byligt1zSGysLuQxKlSqyVgZ23WVQp5DNom4TdHNZmvl8Fq7nYnxiEiuWL8TYeAmmDpiahnqtjoxhoO64mBibRG/fAuSyGVRtl3kqkT5W1oKZsWDbLhzHRqGgo16aYBeEV0oVLOjtQblcg+O70DIZkHB2kTh1k67PYBM7b0hvtKOEydPJtYn7AZ4ZHLHzXeRzHvbc+0vc2FbolMKnwAI0nqnAm2hLVIEzYpykUEYGuLg8Vd2T3GulkjcVuCKT0yp4Em2jCjZ5OBWd4npd0d6i11OzsKp1RvR0ur79XX4qMbXAHFsghU5zbPA0udmxQACdPijxppiPHk5xwEkGm8jGKmBHBpxUYYtKuCTAaT57N0WhhoptmrWJdsefqTw+qeJ1ME5edPI2U9BDAItkHCrngfvvwWc+/XG86tV/h9e/gd7+FujjuQ5e/aozsXP3MH7/+z+EBuZ6UZjD6e10ONOenf63kdQUOs2tvWeaGnt73TFrce1vf4oxPwcvU4BrZODRvUI+YyMhFPEDrxxNg0f+RPSWNc+HiQCcEKTydY157FBA+klLW5d17eTBQ1dEUfjgp0bxKSh9rwU/WVM+2JUEv3gsbBCG+gP206djf8F3nusGR/Lov1AWxRHZOKXlen5wam0aNOfdgh8kzQSQXFKIW5aAUPAdswBPOHzMbmxja3iySSDPhwtdc+G5gRcow++azvRjdgphU5BEqLdPdvXhmDrsnAHfd2CyY40k32DQyfCBHtSx5/5f4dpLLguP1zXrW1QhhFiLZAvxmda4KbtOlzTTdNsZvxX41Er67YRPoiyVcm83eArq8qEf8TsVG8l0j8KpKECS6RCtfzKdGj3n34svB5GFjVqncfjgeF0KndrV26RyDp8FUuh0+GyfptxGC8ih00yBU7PFumwhHweOeObj4orho8/bAZziZEYLQ5anmAl7bHkmgU3BZD34zMTecfFV8iNmIGl4rnuzsk5S4VtJv5n+M5XXTPdonmczrYnwYnIHldJWfO0rV2Lb7gouvvgLYZ2hC7opfROTk1uxZvVzcNF/fgxv+Od3KILYJGWUhpVZIIVOMgt11vPgTqen4dp7bsc4MnCtLjiGxS7cJlBi0n1DBHeccDHIoFMAmujn1BKOFlDUlzN3nfCn0C8wNuJD93QYBI08DZpOwCUgNRxCMXlhWArDLjMneUR+QqgkhmGKsGfhT9ItXPxykKVFwtD3BwFSOHTQm/GChLnuQjmRaJLrB3rSHUwMTgX/Y2CMp8nJGR0L5ItwBrOmfYLw4tcUhkLVTQ1OjmC7A8t1oDkafNeA4xswfA0L/Dr2PPBrfO+SSwXo1Gj8lC3gZXVRtiCXxVd53gp4aSZ3pjqLECOp/VpJu5X8N0tHhCEq9m83fFKBPjI7yeze6IL8KIAS899MLxV7NrIlxW0/eNq48boUOqlU3zRMx1sghU4dX0SpgioWCKDT/2sQdDaBU6MJHlclBU5qXlcq3k0yW8c9bxWAJInXyUfpkuRDpaXFhWkGQtuRPt/N5Om4bHH6hwd+i49/7IN467+ci1e+6u+EhS2F89jFwP/y5tdh244h3HbbT5DPF8JFJJen4g3Yqk3SeGSBFDrNr3rAoNOxa/DDe27FGHKwM11wzGwAncLWQ95JvkOuSwRddHg64BDoOejZEIAeBmY08gwSAFAIUwJKQy5Q5BFEb2QLAU74MwBJU1SJtWgGdzhQCpILHaSm3KLCx3FWDzyXpnDSdLeq6TG47lPuVhxCRcHZFBQLQNeUXmzpGv4v8MWa/pmCXaHHVJBpAT6RFxSgGz47WkeeTr6nw4UJx7eYKRbAwa77f4NrLubQqVl9ky3eVeuqDBKoymkWrhX40kheO/RtFT61mnbS/KuCEpU6kIKnxm8LPNiom1Te9oOnFDq1o09JZXSCBVLo1AmlkOowYws0hk4pcJoyrmiLpHYRi0gFJCTxcFIBTknS5LqqxIlWvSRxRNhEcpLEjavyM4kfF3cm8lSaZLvky+oif9sc/aRd/yFUysDX/utiPPTIdlx++WWA3guAvKDoriRaFk8yj6itf74bZ5/9z/jA+e/B/3nDWxU96VTynoZRsUAKnVSs1DlhGHQ6ZjWuv+82jCKLWo48nbLseB159ZB3DR3rgutBZxv6Gugtah59qYX+PfRccDiKPclKnIXBKsCjc26HeP9EbEJB6I1uzMkpSOcgBpoiTwyE0bk58j4KjsAd9DUKj7pNd4TiR+AO6bopO0wvMaFDy4k9FhyrGskLjtxNHyMOwQQsX+HRvvDonu65sDwXpmdD9124vg7bM+FoGZZur2bjyQfuwQ8+9yWFt9c18/xopQ62ClRU01LxklGVpQILZLJEfaY812Sxguet2CopeGqWjlj2KrrMBXiK6ivTSwbMjlyPpxQ6qbWyNFTnWyCFTp1fRqmGChaIh06yxWxUMPekoJ9RoJAUEsylh1MzT5NDJ7vxcEQVIKiEE+3YrPBEGzWTK0sz+lwWvpFOqvGi+VONp2ILhcp+SJB25V817Xbkd/oCLD5lng4dmePhCSjVsWvXfrzy5S/BC1/4V/jLF50pPKdfKXxwifnY6Ai+8uVLcNLTn4lvf/tbQjK8javmOQ3XigVS6NSK1Q5fHAadVh2D6397G0a0DGr5IupmFq4WQCe6m4nAk2b7DD6RF5One3CJQOnh3UrCjWkis4nLFUEndlG267E7oJjDFKdJvMmz79i5NQaUAg8lfl9SBApR2JjTfCSKQSvypApY2XSgdFC5KaB10CuKA7SYbYWouvHqM7IW+n41SHZazxR6fhFi91xkHYdBJ8334ECDDQs1I8NOGnaTp9MD9+D6zyaBTjwx2SJftR62S05cep0GnlhNChVNAmbEeKp2bVROMnvLvJ5U4SOF4/9kOst0albnxLgyOTJ94p6L36nWJxUbqejanqN2KXSS1b/0+XyxQAqd5ktJpXo2tcCh0KkTgZNMpzh41AwoqcAmPnPn5ovTQQUiJAmjopcY5nADJ5W8ifZT8cxSbbBJ0o7KbLUsVXVTSa8VWap55uH4pJEu4s0CqGJ4uIJPfepThyT+gx/8AC9+8YvR309vsZuaFJ522jPwhjf8Q+gJxVecM73gvJW8P7XipNBpfpU3h07X/fZWDGtZ1PJdqFlZOLrBgBCBJgMadNuHRvcweWBeTp7uBi4/Ch8eirVu7iVEcsLTabEiKDC/HupgMtwviC/oQyBFYIodxQvuXRI/DApFPJP432I4plvkeigGquI+UU+nSBh20NDVAqjm0U+yXeC1FXWAIX11BJeIE9Aj7ybLJ68yG3SwzoaGum6hbmQYe+tmF4nfix995osJPJ2imVArN3nRtktOAyMf8nWr6bUaL1qT+N+d6PUkA0+8zchsIQM2rdQlGfiR6URpNvN6agU8cXvElbGKLRu1Doo7c/CUQid575OGmB8WSKHT/CinVEuJBaZDJxnciQoTPVdkHk4qgEQVBojhoqCGP2uWF9niPfpcVa84+8iqoKivil4yMKUi45BlgkzJyHNZGlH5qqBMRY0kacvy2aqs2dSzlTrUKJ80caN3hVM+CRSVwyN0GcFdIZiInnHGmbj00ktx4oknCcIoLv2jD7XvwFsq8IaaTdup2PfIDpNCp/lVvgF0OhY/+O1tGGaeTgUGnVzDYBBHdwMPJ4JOOkEneksbCDp5gfdQgg8FN8l5iaAN915qFp8RoylQQ1xp2ufg1VFT3lDTLufmhIe/dI7f/8TlhsJUszGVfPyidNq3DJix29YbemIFJ+rCu7A4jaMss7cAOuwycUfXYBsGarrFwFq3Vsfe396Dm2YEnUQrqiz4VQq5XXLi0pJBCxX9eJiZ6il6xMTBDlmFTqIrhY3qK9NfBkxUdD4c4Ckur1FbycBTVIZKPprZV2bLRmU5c/CUQqek7SQN36kWSKFTp5ZMqlciC0xBp/kGnOLgkgzI8MVzMxPNNXCSQTKuqwj4Gukvm/ar5E1WfWRpiPE75aLwVqGhzBZxz5PYJ0k9lOnSKF1+rxN/ToswgkfTF0xnnHEGLr30Mpx44onCAz7pI2DFV5gUn/5uVz5l+XpqPk+h0/wqd4JOy447HptuvxbWkqUYrHtAJg8vk0Hdd6HT2+tcgDk2EXTyg3uTXHIX4lcgNfIkEuFOeELOdAFz2lpOtogO7MlCCUEbxhKoU4Bzgmh0cfmhn+YL8CB23GfqXXXRp7KrqsTwdIIw8MwKXL7YReOaAU8j3zKXHaxzDI15ndXoji3fQ75extCD9+Hmz12G22+7RTgORX1b9EUJarYVLNyGypskzSTJdRJ4EivjfPR6UgVPPJ8qZdpqmKRQTXbPUzRvUUgY356j84qpvw8PeAqg03VJGkgaNrVAR1oghU4dWSypUkktEECnDzWI1gxEcQhyODyc5jtw4vqrvAVMxUtIBQCIYVTCx1UJ1XhRQKYar1HtbTX+Uxk2JesJAuhEnk4idEomIw3dPguk0Kl9tpwLSQw6rT0BV995HTJLluBA1cFIqQarqwArk2FeSWykJOjETtTp4eGRQ/sovtwTnJOmZYG+D+8fj+CcYGGnsmyNhTwxETnv4j8bOhxxL6hD7qUK3irHwFCYKMsX/y683JzA1iH3orPze17AkkJnp0PK8qCc6XdUeTDZ2+rowJ3mO/AMwNW1ADrBRb4+iZE/3o/rydPppz8JI/P3DMaNG0mtmjR8o1raLjmHlHhMgq2m1Wo8rkIUaKjKUw3XLO8qMhqFEcGMTE7SsLJeSwUeynQ68sFTCp1k9Sh9Pl8skEKn+VJSqZ5NLdAYOs02cCK1RKAiqtkMFqTAaXqByoDMXHs3UXocpsl0U2mcrchIYZOKZcUwKXRKarHZDZ9Cp9m1b7ulE3Raufo43Hz/ndhXteFk80DGQo0u+nbpviEfuq/Dd/mlRAHgOOSom4JitJSke5yiQGga1Im5J5xDrEYwi8truET3xeuhZAtaNf3Ic4rfX85fejc9fRe+Fl5izi4zJw8xMedB6Om28OF7OfiaBZ3udfJteJoPB/TPhO7XsaRo4Mn7foNrPvtl3H47eTrR0WPSpCjx4pTne7r+ScPHVYB2yEgCtVpJr5U4jWraXHs9qejeDDzxGiiTMx/BUxRMRQGhSn0V4zTr4JrZj/V6gkeirDyCdFLopDCgpEHmhQVS6DQviilVUmaBeOikCpw4OIpLRQYL4uBRI3nRsFHZMo8h2XMVLyDV/DSzOJch04fboZGNeBoynaL2VAkf1T9JnHYCpyTpijrPJXBqVv9lLS9JGc6kTNT0SKGTmp3mKlQKnebK0u1Jh0Gno4/CbX/4OQ6U6hipOeju64WVseB7DjuQSh/fJt8bhqDYq+A8dqFTsr6OotjkudPoAnFhPUZhxQvAG+WWRWlAo6Yt7w4JE1n8EVPjaep0lDBCv5gRpr6jS8HZ5eAH75USjgCyo4fOFHQ6xFJTabPfBFU0WNC8HHTXgeHX4MOFq5moawSdHEwe2A1raDf++z/o7XU3hpHz7P6n4M66ZmO0DC7EWbmVOKKcmcZvVs/jZLeaXqvxuH48fgqewh5D0kGpwBdZmcg8nuYKPMmgE5kiGXhKoVN7xrdUyuG3QAqdDn8ZpBq0wQKHQqdOA058NtwIwMgAjuy5DDipLAiShJHpI+a3mdwkabYKR1TS4LKfSt5NrdpzpvBItTySdwwpdEpus9mMkUKn2bRu+2UTdFpy7CpsvOpSHLP2eJTrLkqlMjzPh+e60MhLR2OHvdiV154WHEun76Z9wmNqTTXUAdfQGHRirlLsbW4CyWGRQzrEzqVRmPCyo/D7YHkXhCEdfM9jF2/7nh/8jMojOY7P3hxHxwN9uh89hEUiLmCAKybMtFxS4vxNeUYgF/STvTlPyDnLn8d04f5N9LQRIuEeU0yCb7C32VmeC9N3mHlczUBds1gyqxcVcfdP78BN37kBt99+U/jChFzMfXfNSkK2mI/GTRo+Lu12yGiUp3bBp5nqKMbnL7JQabOtpCvGUYkvAyP0XCZHDCML26jGq9StJHk7MsFTCp1U2k0aZj5YIIVO86GUUh2lFpgOndoBnGQL8kbwSJZ2nFwZwJE9n2vgpLKrzcO0Czi1AiqSxBG9m2RlL6uOSdIVZc2ld1OrOsr0bWabdqTZ3PYpdJLVzbl9nkKnubX3zFJz4bplnHzyusBDhgGl8K5Dnf4WpRMACt5oJ/dwilmQ8q9mv0sQlG4DjJj+OryZmZvHVlmvew7gCW/w1MI3b/oVdvzxL057Br75za8IdzplE4InVSgQqQMztoBK5ltJJCp3Jum0K24S8NRKeYhxVHRuJ3hSSU81T7J2KkvryANPKXRqpQ9I43SiBVLo1ImlkuqU2AJT0EkV+szGxeHN0uYgIxpGBpRkz+cSODUCbXEgQrYYUVltqKTXqKqoyBfhkmhn1bhxabcaNxqvVTmyptMOuUllJA0vy0Pj5yl0at12sxEzhU6zYdXZkjkBIBMe/aAjWumncyxAC21+/bnYn1ZDuETPKqF3So/kWJ0sV7JFfTR+0vBx6bdDhorcVtNpNV4UtHAgoipPNZyYdx5HJa4KeJLBIjG9mabJ83E4wJPMbo1ApsyGjdobb9Ny+23c+MP07XWybit9Pi8skEKneVFMqZIyC8ihk3hsajaAkwgwVCCMDMqQjE4DTjJ4IOZpJh5OMpAmqw0yPXn8TvBuiqs3qvrL7BB9PlO5SeMnDZ80P4eG40goPAAAIABJREFUT6HTzG3YTgkpdGqnNedC1hiA3rlIKE2jLRagBWstvL+J7nGiW7foXzv6XhWAEAc7Ws1Y0vRU0+lEr6ckdz21Yhcxjiy+CjShMCpyVMLJINZcgaeoruLfMugV1VHFhnH1NQqe4r20Uuik2tbTcJ1ugRQ6dXoJpfopWSCATh9uEJbDEA4ZWgUizTxv4mSK4aPPmwElFSAlAzMqk07VMKr6NLNPIyjXDIyo6NcqWOkE4BTNXyv5VWkeM5WbNH7S8Cp5UAuTQic1O81VqBQ6zZWl03RSC8yWBWSwIZpu0vDtjt/IDu2CTzPJX9SrRVWWarhGEFAWXwWaqAAlHkaWXqeAp7jLxcUyUqmbzcI3A2jis+YXi6fQabb6tlTuXFsghU5zbfE0vVmxwLp1J+KKKz4UI7udwKnRYroZPIgDNs0gjirg4VltBruamVoGBpoBszjQ007gJNMtLl9J4rQLOCVJU9T5SIRNrdqivd1BCp3aa8+ZSkuh00wtmMZPLdBJFlCBCSoLbZU8JUlLRV4jvVpNZ6bxkgCamdhUBYrI5EdhWTN7J8mXig1lXkcyGc3ueIoDaYfb4+lQnVLolKR9p2E72QIpdOrk0kl1U7ZAPHSKAicSpwqOopBANV7UAykOMDRboHfCkbojFTiJ9aFZXVCpdq1ClrkATq3q1gxkzgRgqtizPWFS6NQeO7ZLSgqd2mXJVE5qgU6xgGyRH9Uzafh2x4+zW6d4PSWBOTIwJANB9FylLBqFSaKrDNyIuraqkxhPJqPTwRPXP97jKYVOndL3pXrM1AIpdJqpBdP4HWGBQ6HT4QBOIshI6uFEcVPglLwyqQKWdnk3zQRWRYFk8tzKY6jaI05S0rhJw8u1n2mIFDrN1ILtjZ9Cp/baM5WWWqBzLCBb6CcFCyrQpN25TwIuGqWdxA6NgBrJkL11bab2PFweTyqwS8WGR7rHU2PwlEKndrf7VN7hskAKnQ6X5dN022qB6dBJBD780nBVT6WoWo2OuzU71jbbwCkOfKgAAFmYVjycmsmUpReFdEmrhIp8LpMuV+WfJPHi6sNM9ZxJ+o3SnqnMJPGThE1qq5mFT6HTzOzX7tgpdGq3RVN5qQU6zQIqwEAFPKjkSzUtFVk8TDu8nmailxjXTaB4K2m2Azzxsow7mhZVn4dR0bWVMEnLbq48nmR5aeZNJgLIwH4pdErQLNKgHW2BFDp1dPGkyqlaIB46HS7gFIVCjcCVmDvZxeJi2GbAayZQInr8rJksWZ5UwIQIuVRLuhVw1A7gpJKfuDxE47Uqp5l9ZipTNb5quKRl2b7wKXRqny3bISmFTu2wYiojtUCnW0C2yBb1TxI2Lt8zja8is9U02hGvU8CTLC+qQEk1HIdZzeq6zNtJJkPmTRYFaVFIp5K+COWS5kWMO3XULoVOnd7/pfqpWiCFTqqWSsN1tAWmoBOHITLgFAVD0ew1gyqNQEIcRInKiVu4c11VdIiDUzIYIHtOAymFaaSHOJA3sysfkGXpibZXCSvaJWn4TgFOSfXu6ObWscql0KmziiaFTp1VHqk2qQVmzwIySNFO8CSDC63kMqnXTKM0ktihkU2SgKdWbKHq8STLiypQUg2nkhcV8NNMbxl4inujXTOQ1EyfZnrInonQ6QfYuPG6Vip1Gie1QEdZIIVOHVUcqTKtWiCATh8O4QkHKM3AUjMI0MwDp5nnShyoEiFRUuAU1X82gBO3eBLgFGdXEThRPpsNqK16OCUBNyJsitNXJiuan2jNlE3GRPmytFqt9Wm8qAVS6NRZdSKFTp1VHqk2qQVm3wKysbGd8ClJWio57yTwRLrIAMlMbNkO8CTKkJXFXIInmS4yu8aBp2b2ajd44vIC8LRxI0GnH6pU4DRMaoGOtkAKnTq6eFLlVC0QQKePhMFlXk7tAk4izIgDTjIvp2YeTjLZzYCaaDUZ8OA6NgtHA6Coq4r9Gg36sw2covlppKvMLqr2jeazGZRUrc1puFYtkEKnVi03O/FS6DQ7dk2lphbobAvIFv0zgSXRnCdJS8VqKp40rcpRiUdhRMAhAyQzseXhAE8q+VEpU1k5yWTM1f1OYnnGlX8jPTmk81LopNps0nAdb4EUOnV8EaUKqlhgCjrJgJMMJsTBo0ZxRIASBxsaAYhmoCcKZZLoE7WUDKw005/LagU4NRpkOwU4yeqAynPRPvz3FDiptNXZDJNCp9m0bnLZKXRKbrM0RmqBI8cCsoX/TIBJu+KqgoAkeYmbHyQt1agXkWr6quGiOsriNXuu6vHUTm+nRvNMUU+VPMmgT7SeteLxpGK7RvWQPJ2uZeAp/aQWmO8WSKHTfC/BVH9mgQA6fVQ4XtfIMDIvnbjnzb5T8XCKQok4D6e441iHGzhx+CKDRVH7xA2wMhmtlJcYR9XDqREgkn3fSD+e1xQ4dUJXlEKnTiiFKR1S6NRZ5ZFqk1pg7i0gW/i3Ex4lSUvFElF5rcqfabwksKYRjGmW37n0eOJ5UdFTxW4z8XgSdWkMfaaeRO0kS5vHVEmn8Rxz48ZrUuik0lzTMB1vgRQ6dXwRpQqqWGDdupNwxRUXSKCT7KiV7HkcmIiCoUagSAQ40buZ4oAThW/lDieeTjOrqXg4ifo2kxlns+hAHE1PZSKhkg+xPES7yzy8GslWiSerje2QIUsjfd7IAil06qy6kUKnziqPVJvUAofPAqrjvgqMkOUiSVpJZbUqe6bxKL7K0TQRdMjyJj5XBU/Nyiepx5NKWavYTQZ/ZJ5GSZ5HAZIqmGwVPHFPp2uTFGYaNrVAR1oghU4dWSypUkktEEAn7ukUF1vm4ZQERDSDNnGgiOtDz5oBJ1GHZh5UzQZIGfRQBU6UBr+MWxXGRScQUZhGf6tMIJIAJwqret+UWC8a2VdW80T9o/mR2V4mO30+Uwuk0GmmFmxv/BQ6tdeeqbTUAvPfAqpzANVwjSwy0/hRuapwoVkJtaqTCHPmC3iS6SlCGJldWnkuxlGJ3yzM4b1YPPB0SqHT/O/70hyk0CmtA0eEBVqHTs2OfcVBhGbQRublpPpGtWbAKQp2oiClWXFy3ZuBMR4/elwtKrcRYOEDdxxwaqZ7knyIYUWbJoE+ST2jZBPbJGkfEU2uIzORQqfOKpYUOnVWeaTapBboDAvIIADXUjWcbHxuR65l3jSqabSap/kGnmSePXw+qOphJbObrHxU4jcKE5cXGTRrpk+zdA6tRyl0Um1babhOt0AKnTq9hFL9lCwQQKePNQgr89SRPRdBDP0eB6pkwCl6jxPtnBAwocGnDsACYAPIC/KjAEg2EZOBD3o+V8CJewGJdpEN+qJtVYq9VeDE04mWGennCh5ek2FZdIXlFGc7iiOzu0pe0jDtsMCRDZ3igC6fuHdmHQyg0yiATDuKN5XxlLMA719pvFQZu55yBprHGVaZD8jmPCrZT5KOTJ4MbMjizzQ/Yvo0V1H9JLWBKgji40+cHhzKyNJOEk6WX1n5yHRJ8ka7qI2ismVgSfZ8Kq8pdJKVe/p8vlgghU7zpaRSPZtaoDF0arYYS+Ll1MhzRwQYjVTksEdMbxjAAgA1wBkBzOX41reuxRvf+K9pSXeIBTKWAdfz4LqyiUqHKPwUVsMwdPi+D9f1oGmdCWBmUjy6rsE0dJY/1/NBWfQ7vFoaOtC/oBcHhsaga4Cma2lbmkkleArGNQ0DzzhlLW659WcYWLgIQCXcmHkKGuOIzbJqR6YaLmqoVuM1MrgMbKgWVKt6tQKeWklLFTw1k60KlDjskekpex4HwVRhEI+rkh8RHorhVdJSset0OSl0Um1TabhOt0AKnTq9hFL9lCyQHDolAU4cLDUCTDIvJ/GomrggJs8m+uiAdwCbvnk9Nv95CBdeSHdTRdMUzUADdLOjf3Ema6YjDy/uJDeSLztWx2XQoJl08a8anqehGp7nTwwf9wZBsit5nQVeWuee+16sX/8ibNjwd6GA6PFIpaqZBpoTC5BXmgkgG6ZWBkAeakfG54477sCVV34VV131TQC50PMuaf2fe1ukx+vm3uZHVorDeN5fnIkfXncjli1bLtwJ2Pl1/8gqh9nOjQpMIB1Uw8XpO5O4UXlPBfDUDKao2EMsLw6fmtWjdoEnWdnI6kESbyeex2YgqZk+at5OKXSa7f4nlT9XFkih01xZOk1nVi0QD51kXk6zfayOsiwCEhHq0MDmhEe5dMCvY9O3bsLmzZtx4YUfkRwlUIFOKpPyaJhmII7npVEcleKV6TQT2ZS+qnwRAnK9qWzIrrVQjoVzz30H1q9/KTZsOAtAFUB3TCb5ZEqWdjRq0vAq9k0SJmn6ScMn0aWdYckTguAT/ZsvOsvzH0Cnb4bQifJFwJqO5Hb2kaPu7iImJsYFPXl76Wy95SWShpgrC5x++um44YYbsHz54nC8pI0BDpfnSos0ndm3gAwGcA1Uwz1VwBPZQ3Zpd6u2UwVPMu+gKJxpVDYqXkAizGpUK+cSPEV1VvF2UrVHkL8UOs1+75OmMDcWSKHT3Ng5TWWWLXAodJIBp0aQohn4iHoLybyHxOf0u7jQqgfnYzT6zge8KjZ9+xZs3vxo6OkUBUD870Y7RjKAJluAR3WNgySNZPBBNswLiypLT5SfJGwrXk5xZdqo7Dh4quDcc8/D+vV/gw0bXgCgJwQZs1yRZ118ElvPujJtTECceFMdObIWpgF0+jquumpjWA/J6y7ubZhtNGkbRPV0d2N8YiyUlIKmNpj0KSQiGFdOP/05uOGG67F8OfXBxYRjy1PIXEdEVpMApSRhReO0Gk8VcLQiv5U4IrhQ8STi+idNqx0giOsnS1s1HM97s0o/E/Aks2ezt9nF6daKt9OUnBQ6HRGdW5oJGr3XrVsn6wVSQ6UW6HgLqEOnZt48cQtyMXwjeBFnnjhAFYFO3jig01EZmkzb2LTpO9i8eSsuvPCC0IshDszEDYYyD6GkAE41nxSO9JGBDNlzFUglylCRF2c7MR4/Xid+R3khD5IAEJ577tuxfv1Z2LDhFWE+yXsm+ml395k0b7PdNDtNn2h+afLHy4B0pctVqZzoeB1dyn9kgI4AOl2Jq666MjQAeeRxjy6VNjjb9SRefv+CPgyPDIYP49rP4dErTXU+WECETtdh+fKVwos3Uk+n+VCCreuoOq6qhpvtcVvVuyUpJJFZUARCMlAiykpqt04ETyp5kJVLMxnN7Bn3TPxOBrx4WcjsGjxPoZOsHaTP54sFUug0X0oq1bOpBaZDp6SQhYtuBG/iQFUjTxkuK7rYDUBG8KHf6RiQ6KmgY9Oma7B58yO48EJ6Cx9foEV14gObDAbw57JFN8+His0aFUEzkEdxGg3ssjyI5SLaWzWeqK8qSCOIQeBCw7nn/ivWr395CJ3o7VutpJs23Nm1AJUXP27K2xiHMEfOG68OhU7zoy6mdzrNbu0/sqUHY13g6UTH65aFfTABV9qsST9HtgVUoEKz+YXMOqryZXIa6dCK/JnE4XNDVRmq4VQBSTRc1G5RQNbIrjJ4I8aT5UEGf2Txk9zvFAVIMuAl1pvm8CuFTiptMA0zHyyQQqf5UEqpjlILTEEnFXgSF6bZd3GAqRnMiQvPF8TiM75gprud8ti06fvYvHlLCJ2aQa1GdzpFIYsMOFF42XE12eJWfN4sbNygKpPNAZ0KGJNVEVXoxCc85On0Nqxf/zJs2PCaULiKvjI90uezYwERPHHoNDspHQ6pU9DpqsORfMtpptCpZdOlEZkFCDrRnU4/wvLlS48Yz8W0cFUtIIMCMtAhS0dVvkyOCBCSQJGo3Fb1iQIdFTkqYRrlRRa30XP+vewOKlWAJtNDpVyaA5/ml9c3O2YnA17RutvYZil0Uml/aZj5YIEUOs2HUkp1lFpAHTq1Azg1A0KNnnHoJIIgGmTo72DndtOm7wmeTo30FHeBGplFFdLMFXCKm1iJb7lrlg9RR24TlYmGKLORLZtDpHPPPTf0dHq14jFCaTVNA6QWaMkCKXRqyWxppCPAAlMXidPb69LPU88CquO9arh2gZ5GJaHi4dKsFGeaD1Vg0wjIqOom07MZeFKZx87m2+yieW8VPMXlQ/wuCXhqrEMAna556jX9NMdHnAVS6HTEFelTM0Ny6NToCFgj8CCGj4Zp5kHU6Bk/SifKpUGVLgQm6JQVoNPHYwpR1KHZLhEPJ/NyEp+rgrhGICepB1A0fNxgK3qGUbrtBE5cXgqdnpq9xfzLdQqd5l+ZpRq3xwIpdGqPHee3FBng4LlTDTeb4Gmm0KkVGBSXf7omQOWT1GZieFlcGXSReTzNFXiS5aOZnkm9neLKl6cfr0cKnVTqcRpmPlgghU7zoZRSHaUWCKBTFNZEQVMceJJ9F/VcasXLiUMOfnk1/5sfCQretLVp09Whp1McdBJN0GwgJv0IZMkmYWIYUTYf9JqBIREANYJ5XGZUjiy8GE/miSWrFs2gUrNyDORO93SSpZU+Ty0wexZIodPs2TaV3NkWSKFTZ5fP3GknAwOyOQ+fdyXROOmGWiMdVHWPm4sl0VdMRxU6kfyk+jWHJPL5J4/fCOaIc0zxZSFRW/BwKldONIOBsvw388yKPot6msXZSvbddH1S6JSkDaRhO9kCKXTq5NJJdVO2wKHQSZwscMAQ910UjohQJOotlPQeJ1F98dLwqNcOP15H0InudPpEg3xTPBqMGk0mkno5kU5xu1ainWSDcdR+jf6m7+MuV29UxCIUa2XiJ4sje86h03ps2LBBuR6mAVMLzIYFUug0G1ZNZc4HC6TQaT6U0lzpqDofaeQ93QhaiLBIPjdoLbequs8H8DRTbycRdLXD24nKTAaeGtk/CUBrVoZiPuLAU9RmUVnRzeSp5yl0aq3FpbE6zwIpdOq8Mkk1asECjaFTnLeMCJYawak4wNQO6CSmF/V0+m4T6BTd+Wk0eZrJsToa5KJATJyM0e8cfPHf4wpL5t0UtXlUxmwDJ7UKFng6pdBJzVppqNm0QAqdZtO6qexOtkAKnTq5dA6HbqrwRgwXB5JmCy612yaq+W0Eq1Q9npKmM1PwJMZvB3gSQRa3RbSMZwKemnk7UXpxx+z4d42O4DUDTyl0andLSuUdfguk0Onwl0GqQRsscOidTlHvpuixrjgYJX7XTi8nrktUJoc8NoAMNm2aKXSSAScOiuKOlvEBToRKcYO4rLAaAaVomnHhSAdTSCCqiyztRhMN1XjTw6XQqTW7pbHab4EUOrXfpqnE+WGBFDrNj3KaWy1VAYk4rxE1nC/AKekcrJGXOr0hWSXPqnbltlQFTyqwR5Z2s2N2cfrE1chG9SFJPqJ6ijKj3k6i91LUo0qEWOKzqJcU2CXi6UXic9vDpKnNjgVS6DQ7dk2lzrEF1q07EVdccUF4hIvfnSRCJL7bQx06fU/eNDycCKiisEoENY0yFQdxogBEPF7Hn9FEgCALQScDmzZtwubNj+HCCz8ZmSBEJxLiwNbIayuqK4Wj9Cj/mcjDcDD36oCWATSyDffC4gNg9K17cUComQcTP8onvrVOtBuPy8M1s+lcVC4vvNPpldiw4VWKE7a50KtdaVC58von1tXod+1Kby7k8DrL67oIMOci/dlLY95Cp64CyqXy7BkmldyiBaJerSoL0haTmmG0IwM6kb2DY/TTPzJvnBka74iOLoMUIoiQeVfzORXNP+h3lQ28uTZuXH7jPHnEuRlv53HAplGbbwZVxDyL0KTRBqFKGR0KWeIBmZiHZnJlaUafJ9loFfPMbUHzd5JB8w3xOa05PKBWArJF9rsDFyarWzxcXNr82dQ8P4VOc93W0vRmywIpdJoty6Zy59QC69adgCuu+FDY8RM0oX8cXFAnTpd1098cPpmA6wN6LoQsfJIRBVGUDZUJeSNIIkIsEajQ4p4GlSyAagidrsTmzdtw4YWfCvXnEwaeftzgzPWT6UjPaXCkNKMTX9LFBdwSoOcBjXQiO5ENub3iLh5vNGGO220LLkufckGmAToO9lF+ODw4XBM/ypcbQqdXYcOGs9o8CY0DeXPaXELgRPWByoT04RNt/p2sPs21vuIColGb5G3KarDAO1w6zzzdO++4A1deeSWuvOqqmQubEwlB31UoFlCeLCn2oXOiWIclErcAmk0VxR113r926iI7sMPppz8HN9xwPZYvXz6bhpll2WTjCQC9Qjr0HY2vfBzkc4/owr5T++JZNpmSeBlgiAppZEsqB3HDJa4slBTqsECifVRtlSRcI3gSHa/jzEJxOeQT5TTbcOTgKQ7+iPNkSi8qU8yXeP8Tn2er6CzK5eErYRumuRR/TvJpLuUCk0NAcSF8GKihjhyDU9zzLLqZS/F5HlPo1GGNKVWnDRZIoVMbjJiKOPwWCKDTBwHQgpM6de7JxMeBCuBOAkYB8P3Ao4dxFYJOfLeBeyPxwSv6U8wnj8MHCDG9uF0f+o4PsPx5VyhwFEABmzb9AJs3PxS5SDwKcOJ2e6ITqUYTK9pppQG2IEA5Gvxo0KR/ZDf6R4Mn2ZHCUhzSO+odJS5eKBuNbEVGpvgHAPSHgy2FpzREbzMO5MT8NXrDnpheo8kM10+0RbPyPHSif+65b8P69a9IeJG4WB/4BIJPHjgIJQBHdiEbzCVYi5uAioseDhqb2f1wt/XoBDGqD9mW6jDZlTxsqK7P1ieujs1OWnfecSeuvPKbuPKqK8N2yesNtU8+2Z2dtFuTGkIn5umUQqcpkB7tm6n/pU0H+p76WOp3Z/PD24/o2UHp8bY/m2m3JvvIgE7UTqlsxf6eykBc/MaBjs4Ggq2VaLtjqUKSaNsLNpeCeQj9Tu2QPjR+0O95obzi5lSN5lnN9GkGmRs9i8KU6Dy0mT15e08CLqNwJtpnNEpfnF9RHLF+R+ce0bkwnyvFlZE4n47OOylenL5RKBUHpFTLLw5K8e+o/kyGbZvPq/m8uQx444DeHepI9YnqGvX5NE+h3/nmq5gvrvvUXDj1dGp3n5HKO1wWSKHT4bJ8mm5bLTAdOvHJnTCJ8+uANwnoNNDQ4OACGnn80KBBk33q6OO8nKJqxg2sPC6fUPJJjDggcqDFw4reWPx4Hb297k/h8TouS9z14QN5dKCVTbr4oE1giT7k6ks2ou9p8KNF4Xj4HYEwsg9NkvmgR78TMBKPxkV14HaK2ocGWIJqFuCOAsYSYaLNB2ludyoLMS+NdhtlEyhxwhGFTs3i8klocCyrtTudyJ6kNz/aJe5mi9CJ7EKTEFle2tlM+ESJfvKJDwEL0oFPEKMLo3amP9uyqJ5y4ExpdSqQSW6H//nZndi06Sr899e/EbYR3i9Q3zHboCK5vjzGgv4ujAxT/xKduLcuc37G5P1aHHQaC9sj9YfU/84FiOZ9ZOd7O73gBc/Ftddeh2XL5rOnEwHwuP6e97vi3EOs4Sl0UmvvKnOgqCSyLfdS4T/5piWNjzQvjM4JZRt8UbgSp1cz8EQ6xm2Ucd3j+lERyjSyVqvzjOgmp3gpOZ/TinM/MR1+nUNUpzhwJOZPDC/OWXg+oxBKtCf35m8mL64vbmbDOOjE5VMeaXyjukJ9N9+spe8mAP8AoA2EG0PU/qme+YBdAXwdyPQJmRXtwvuF4LsUOqn1AmmozrdACp06v4xSDRUscCh0Eo7X+R6csd0w+5aGk3s+MFDHToMF/aNBR4QcfFEnDjhxA7c4gPHn4qKBvuO6cPl80U+7aXyS4+POn96CJ3bswJve8i8N3hInAitxoI8OsNGJDz2n74JjfMHxOq4jTSJoIKQFOrGHGqDTIEl607P94ZEAcTHUaNIgAic+iBPMooHZAvxBQKOFA8klOECLLNHmcRO0VidLjRZ5zSrT9IXY17/+ZTzzmc/Gaac9V6EG8iB851rUO6pLdMGXQHzbgnIYRvansqd6weHFXCx6k2ZEBi04MORtjeR3rvdG0tw/+uhm3HPvXXjD66lvmD+f8971Rlz0JfLOSj/xFqA+mY5dUZujfpiOX9GmQKv93pFn589++sM45+3nobdvwTzOXFxfRH2WOF7ElXkKndQLvRl4amRbanPUBglW0HyE5oJUVjQmEhAQ5zTqmkyFlMGwqMxOa/d8rsLzMXXkK9A8Olfg4eNsFbVFFCjxONG5eCNZYlpR/aJ68/lAdO7KdeDzfQonhmk05+dhqK5Q/aH5rAiVqf4QeKJnOuzSOKyulcFc2C4DtREg3w8YNK/mm348ba771D20KXRqpe2lcTrRAil06sRSSXVKbIF46DQ1IPpODZrJXXppcW3hPe+5AHfc8as2TCzEwTJO9UYD13RAUS6X4NgOenrFex9U5clMxgcycXDlcfhEwgd8D9CmXH6PPnoJbrrpagA94QQjbtCO5l8EdsGi6tRTXwbP43cm8IG+w+AGHbO0LMBx2DxgfGQY2Vwe2Ww+sMuMP9wDTpTF6+SMhScScMopx+M7374C0MiDjZeHeAwwkbhZDtwMIE5/9pa3vAX3/PZ+wNeAXAYok4dBmD8qX/rHm4IRtkv2OPw9ygo1Pbzzjc9Fw8isLtMxXco6ySTZIfBidYW3bR4mNNHBdMSEKC6XH/7CftCdc0E4266hVq+hu7sXmqGzR77nB/fSsfSp3UYm/Dwtlj0tCM/1hQ9t2p1qakXIrB3+T4MXyPTDY7IH7RgspjN5CwcO7EFf3wAymRzsmgPNNOG7LvxpF66GeWWm1MKiiNjHpxh8kc7ra2h7AdCwfLLj02I/RTqSOQOZQb4P/QTyg+dTv081fY3qS2QNGuSfgwEfoL8PdocaoBuAT/fl0aKW8hnWE9+HbgGZjIbXbngpPvjBfxM8K8RjPWrlohJqaGgIf33GGcgUelCdKAFWhhQAPNLPCfo9T7Gf4/VI/MmqX1hn6Serb2SDsJ8Pn2lhnQ5K0Zhqe8w+oeVZfBeaaWB0cB+6u7qhZ3OAYwOmGejKC4O3HcH0LF1W/6n9HiyQ4BewPbF6AAAgAElEQVT2jNIK8xo0pjBQUFemfQ6ahNc//jQaUIwV7Ug86AsXwhu3g37CdgGvgte97mx8+MMfblB8vD132DipUtkOW5hGZRLX5mlRPxJutmTw+c9/Cd/85ibhjsMj50UUMyuOZvV8ZpIbx1aBbyp6NQoT/b7RHL3R96Lm0Y1G3iFNeYn5rgPNCK+o8D289uwX4eOfPE/YYOBtneslejr5qafTbFWzVO6cWyCFTnNu8jTB2bDA9IvExTudwkVmZQdQoLPVvYAzDmgFnP1378SiY5dh4Okno2bl2cJM0/XA5yn8PVjQ+eATZRYmnLi6pg7P0IJ1BPmKaDpb6zB2EU60NfpODyCOphmgvz1ocKBhYf8CeFUbQ/sH0dNVRDaXRSaXwcjYOByd5r7BxNnwfRieD9P24NF823DgsYUVLY6m7t8J1qkUK5gl6z6lRNNuP9iP0lwYdR26n4ejWbAzPnythoxXQbfvw3I17BwsoWvRQqxYsxjbHngQV374s3jkkT9GjtaJi9soEODAif8MnptmHpd9+zIUFi+C1bsAVd3Anv3D6O7pBa3lmL+Xq8NgaxYDjgbYlg9PJ7sJ/8LKQ9+FK4hg6czKILCX6Xms/OgTrjMP/mSWYabTWXkFhgolaQaz52Spglwui4U9C1C165islFGv15DLBRewsxrC1iZh3n0PFlzoXh1ZrY66rqOmd7MyMlFn3IDk2n7gUWehymqAbeTh+SYyuhnUDaaaF9S3ULZHi8EgJ0HZHlwokW+SCyMsawrh8MUvNw2TQ+tvHxpjEj5818Pk3l348icvwt133z39Yv3ZaJhtkSlbfIVviYGJM854Kf7+ra/Ds573HEzUPZRcl5U1FbFPBWFoMB0PuufDzQRWzjjBT9cM2hK1N00LStfRDfiaBd0L/PVczYfhe8i6Dnzdg8frjm+iSrudmgnT9qEz2DBV/0iuRwt6BrH4jwBuUL2l7sLyXPaPgI2n0X67ByesxxnLQi6TxX4CoZksMgRvqKq4Hvu+VHfghHUk6GtIdtg3hTJ0tsrni+oAQOka5VU8QhG2m7DOTRWfzuozC0n9EUElygexAQTtxmML/ADZVGuTME0dx/ctxwO7HsPC/gFMlMuwTKrzHiyT+sKgXnu+O7VfHkIHn8EjygcBNg2EqaifMGCHbYP60bCPDOEZnVZgtnW9gP/xPFA/yBjhVN998Ok0NhDYhvUt1L/yQ7Ju0J9SWVB/RH03ZZy3USoIjToaL2hvVHgeKWMY0C0DuluH7tqE6GB7GuowWF66DAfXff2b0CcdXHLJ52I8YtvSeA4K2bdvP573l3+FS/77S1i+8ijUfQ17R4bY856eLri+Dp/GpxjwxMe8oMym+mPWbjRqJzROhbfjsEEQyIXVyraC9mcQ29IBm/p0JkUHzAzc0Nb0LR+7NM+DY9swdA3HFAfw58Fd6B/ow/jYKAq5HMq1OnQjgAK8SlP/dvBD4+7BNkAlFVQONjrqxGoD0KTDDcqRQzL2/cGePagGPsOr0AkU8r6ZwgjhoiXFxyPW5DyPjQM0Gu/ZX8KSJcvQbRr48dXfx8S+/bjssksbFLSs32tv/TgypCWBTpRjgsF0J08e559/AcpWFetf9xoatVH1NLgejfY0V9Cgu1T+Qd9Add4ToH7QM07/RDUhQM2YtE7tjPrNsD4erPUkhb6jMYtaiMfGoaB+UkUy2dyIU1E2k2T9bRCLfRgE569r8QMdaVOA/Qt0ZyH51CWc61J70DyaD05BVxoWaA5JjdXVddZubD3g0qQVjYMUnMZS+o/aiKu5B+euWWRC3huMc2zOyvIRtH2KwcYM8iyjAY+ksjmrDR1OMH/V6GbGYB6btX02L6xS1+p6MFyf6UPfaS6N24BZD+ZPNWrjug/X84JxhNquS/NokuvDdzx4hgdHJxvRGGgeLNupcmMZDTZ4Im3dZ3LJrD7qugPdtaDXcvA0Ha5BdaEMyy+hSGOBq+Oh3cM4au2xWNiXw93X3IgljouNGy8SNrwpVQF8H7zuIOgDUk+nI6N3SnMBpNAprQVHhAUOhU7i29HCgY2WjZ4d7GoaC3D22f+Mp5/xfNRWn4SJXBdb+AewghaB+hS4CCezuhFMtulDzxmg0g3ousbAAg2Y7JS7brCJJoMEDDTRPwJaZrCLrumo12hgNaC5Lvp6ishnDOx+cj90y4SRsWDks2wwpImKAR26FwyyNJB6usMGeJpEkCySzwZF9rI5mgXQRIkmBDSIB5NqWtSyTWdHg+bk4Wkm3CzBtDoMr4yC7aI2VkO2bxG0YgEPb/4Dji5mcMVb34lHHvmT4OUUBU5R6BR3N4XPoNN37/sZnGI3dk3WUBhYCIfypgcLsAxNcFwfpke2MtkEx7HYrOeg9wNbpNDkj/6xhQstTKdveDP4RyYIZzfBJCpYJHIAFUx6gjIJ2F0wZXNsF5Wqjb6BwPtnZGgUXcUCTCvDytd1HFbmzNZhnaCflJZFCwu3goxWh2tmMKYVGKg03DqDGJ5vwNGzbPGT8UsMOtVMelOgBZ2gCF0xdhAaBDv+HBhyT5bAg4Nv0tMyPNwNCz0wAigQAgdW9jRJJhOGi2E30Lu6cxu+9M7zcPfdvw5nn1Rx+FFP8bhjp3QN6ouvM844E+dc8B6sOuFE7Cvb0AYGAN2ESbalOmPosGwbFtnBDBaTeZq50lQ3hFCmG0ykyXa0YPYME0bVgJ/RUNMJzroo2A5c04NjaNAZ7dBR1ygVHZoTeSly6NnhkUyqwmFbZEsF3rfAR9Z1kaF+g0MnmuCz7shF3XZgOx56+/rguR5KEyVYZgZO3UUum2HglNYbFDuA1YEHCW8eByGs54QLlRBIal6w0OCcJawrlC61NwJE3FWELX8OAgIPWc1lE3Vbs+BSH8S9wnwXRUPH0NhIsLDXdRS6uqDpFuqOh4xlgCbtrG9i6QaTe4GVBuujoOcKfoZ6Gb4NzSfgR9+HZIlgUMBCDkKI4HcS6rLFFOsrw66K2iXJ41foU+Nmj6h8wkUY9yQjGJ5xqK0RXLHgmDpstmAM6iThMJ2gWQidaFfA9wnCaXAJmOm0mLOhezZc14Wn0RuMCES5sOoT+PVN12Ni2y5c8pn/nPXGtm//frz4lWfh2zd+G+N1F56VQSafZzB9/9gY9GwPfNOIhU6BYUNYFI6BwViowSfASkCQhlXqg1ix+CiQZ5umoZYNNmOoj/cMA7WwPQTLZbIVX4uGC+0QlOcMAxOlEgP+lqUhn+9C1tRRqtaQyWZQo/6MFzsrXBp/g0Km/j1YwvG2EDwJq0Jgaz8Yowm8Mq+qcFHMvNfCj8eAE69cFD5oYQcr07RSE8ADs1WwkNY9B2ZtEpWJSSxddizcuot9O3bgz/fdjR0PbsFll17SoOyjY+usV5EjJIE48CTS5fhsnn/++TBWDuD5f/NKDFcdWF098HWL9YM0o2LjAnMG9OGSQ3SwrxB+BN9NEX4GFS34P/tB8xde52n+FmwM0Pdso4ERHd430/wsROsMwAebqcEmG/VVblB/nQDOTGkSvitHpz6IKn3gicqgT9iX8lbC4HkIwgg2B/0sQfMApJvhPILNWQko0RhnUv/pBX0ebeAwUOSxjQHalKFOlMKbtMkWdswkl+TzzduDBmF9cdB1s/0W6q+NOjSvBoM5M2qoWgRufeRrPhxTQ8XUWJ6Nmsugk03dD80dqXyqDgPKjmnANXQ4bK4WlIHmajC4N6fvMkDmGjQvZEg5RFsHS2vKnkJ5Ts1+aW4e7BNQvjXHgF4PXo7jmQ58v8Tm1Tnbx/BQCQtWr8akY2PXH38P7NyOgX27sXHj56fo38FekKfAPZ0C3Tdu/D4DT+kntcB8t0AKneZ7Cab6MwusW3cirrjiI8Ib0fgbrIKJcXBOn98lFHicnH32m7D42U+HedoLUC70s8U/TZIZ1DCC36dPLgOPBN2ggV8D6gRJdJiGjnzWQK1URnWijNXHLccTW3dh8eIBTE6WYPpApVxF98AArFwBtluH41XRN1DErs1/xuL+hSiNjaGnvx8Vu84G7u5FC1jSOx97HM9+/jrseXwPyqPjWLpyJYYnKqjZDpv8GJkcdNPC5EQJxf5e2NXAE4CtA2jnPdiqZYsfx6IJOO3IBB5aXsaAbtowaICvuTAdAzUtC48WCajB3v04rj73XXjkkc1CLYvuyIgTY25r8WcQ1TSz+Mbv7sYBzYLX1Q2HjkqQnZk3gc88nQwGxMgZJQPdc+HRkUjNh2VayOUz7Ogh/aO/DdNAoSuLibFKuIjXYFoWW3QYtLArlzF2YBhWdwHLly3G6Bjdm+IzbzIyieM4KBYL2PXkbqxecxTKVQdDw0PQDA/F7iLqtRpyhRzy+Tz27t6Pvr4e9ur3/kX9mBgvwffc4ESTBvR2d6NgWHj0wUdw1NJelN06hqx+WLkscq4NkxY0tOCmRavjY2EBGB8fgjawKIAKtSoKWQuuY8O268hns5gslZHP51CanERXVxcKhRyq1RomJiexoK8X1bqNSdrVyxDIookr90LhL2MUPFrC3Ug28fKA2vYt+Oq73hd6Os2HDiQBdDpzPc75xPvQv+pY1AvdmMgUUK276MpYgKGzxer4rj1Ykc+jls+ipNtw9o2xHsLq72NeRDShrY2MobtWg93VDa3QBX+ijqVLitg6UUG3paPb8ZEpZnCgPInaZBV2ycbioxZjpOrC0Dz0FPOoVOtsgWoY5D3is8kw92RzXIfVRZMW4LbLFtJdXUV0aRpsX0elVkXNc1GqlLFmyWLsnizBylhs0dyVz6Fac2DXPeRymeDdS+Uxyh4D3nXXY/8oL1RBS+UyVvf3oep52LFvP5YO9IM86OiYm2ll2Ukf0zAxODTC6tGJyxfjT0/sw6LFA3Bod1832CIkZ2kMGpFHDK0QTL+GYi6HfWMluLqFTLEL5HxCXN+zPbj1KvLZDLJZA6UKHW82kcmYsOs+coaG8uQkCnBxYHgCvQM9yBgZmBkC6IEnikuLGt2A7XosHrU7e2wEmqlh2bKlwYKkajPoweJBQ7VWw5Pbd2LRkoXo7+tm7XxysoyuviJqno+66yBvGhir1+F6PmvjOdNCpV4PPbiAvJVh5TY4OIJVAwtQL9dg2w78jAW9kEPJ1eB4DqhKZWnRUavB0nRMjJexqLsbgxUPjmcwIGlmDRgeeUHabNHn0B4+QWbPQ7dXwa+u/T4mH9mGSy767Kw3RIJOL3rFK/D1m69Ghfoiw4JDGxQG+UwSPKSdeqshdOIbLuJPajcZArnU3ZQJrnno7sthaGQU7v4x9BQyMBYvwPCBIWSqHvqWL4adMeE5HrKWhdGJKhYv7MLIJPWnTuA5YWisLvuuj96ciT2Dw+jr7UGlZsMygFKpjL6FC1Bm/Z6GepV8xwDTOuiGQat3ZC0DY6UKunI56JkMA86T5TqDtbRoJt0P7N2Ho1YuRqVUg2s7bEwZHZmAYWWwoL+Ix3fsx5JlizE2WYKRy8BhkDbwcmj24R5hBFcN30HBq0KndmlryOgZ5N0a7rrhBuzZ/Aguu+yLTUQJuyqzXkOOpASiBaQCnT4Ab+USnLbhlahnc3BgwWMeqybzdDI92kQKPHYIOPHXnkz5xQngJ1JB+AhGHuuWQ+NwALrZxgPBaYpKG22+g65iltV9Oo5smD68ep1tOnQVuqD5OuxalYF8qt8Bkqe5jwGnTn2MBwKllVodxx61BPf+7iGsffoJGBs/gLpjo7u7iPHxcbbBVi2XkS3kYdfqWPv0tdizcy87wn3MMUdhz979oK0T09eQ1chLG6hrPkp2HX2LB3Bgz34sGhjA2P4h1lZ7egrYt28f9IxJOzbIdOUx0L0Qe/cMoVDoQrVSQd220VUssrkbAajRoVEcvWYZ9u4ahUUbJ/AZYK6PjcGzXSzqWwDbceEtKGJyeBiZ0Toc04exbBFyng53rIxxpwqjpwiDvGFrDjKFHCZqFWR7Cqg4VYyP19gcOZM14FfJ1dIL4BehIo02AQJPp8AjjHuwT28HQTlNeYCJ5c02I2gSS9CpFm6QmD40owbNrkCrEWnPoGpmgKwGrTaOnT+9BUcP7hGgE6+r4tyaoJN4p1MKnY6k3umpnJcUOj2VS/8Iyntz6MRGhdB9lWBU8OY28nRafPqpyJ76PFS6ROhE3gjk6cTvUgj3heg7mkzQ0RA6SkArLBcoj0/C1MgLoRt+3cHk8AEMkCdPZRyFvIVN/3EZKiPjeOU73oZjn34CxsdGMDY6hGc995nQ63Vc/pHP4dFf341/OP+9KHTlseWhzTh23Sl4+rOfjgN7h7F8+RLUaWFbrrLFqV7IswXc2NgEcsVuOOTiZJhsF8mh2QHbrQ92cunD9mo12p1jhxyg14NjaB4NxAZBERtGzYPumLANE65J7sg1eHu24jtvezceeeThsKbwqZP4U6xEopcTn+QFP00zg2/cfzcGzRycfA/cbC7wBIIP03eCl9zb5JVD3mAGLM1H3vRghVt4k6USLMtCIZ9HoUB5r7JF61ErlrAFYz6fweDQGCwzC9dxsfXRbfjsuz+If/7Ae7D+1S/F6NAYA3GGYaBYCBZFjzywGSXbxsnPPBl9CxYgk7OC6zZsG1mCE+MTsOs2qwv5XJbFJeA4PjaGnJVBsasLI2MELIKjJQu7ivjaly/Ht770VVyzczMOjE1gWSEHZ7JM0zfYdKbf1FB0qqhUJuD3LUTJqSJr2zDD+3i6i0V2pGhseASaZWFBXzds18Ge3fsDryvThF2ts8lb2SXXcvIwmXL/Zh4q4b02DDiGx+qYeDeAkNUnHsHl737vkQmdXvoK/MvHzkPvsWvg0HHaYg88OiZRqqFGb7A0gUW6iZuvvQnlLHDGS/8Xtt/zJ3zho/+Jcy78f3j+c9ehCwZ2bHsC//XZy3Dyi56Hs/7mVVjZW8TgpINaljzybCy1LJS8GuqGgV/edhe+dtEV+MgXP40Tn7mW7RAPUp9As3EN6KeyqlYD7z2njr5CEaNjI8h3FTE2MY68B/RTXfKBoX0jKGQsrOwr4urrfoz8wAKsP+MvUbLJy86ApWuo2h5o/ryoK4fBmsOA2oDmYv/oEFtwdBW7Ua7V0JXJYLJShZ7NwjJNDO/bi4FFC1E0LZQqJeQME2XHYZCFJvf3/OZ3qGnAC553OqysxfoS8t4cGptEb08PbM9j7Wy8VEZ3LoOMU8dYaRJ9ixbRhjd2l2xYGROWYcCv2VhVzGDX6CQMXcdAbwFDdQe1ugPd8dFlGliat/Dlr38XV19xJX5+7y3YPzLKYH/OysKwNJTqHkwCbRodc9Fw371/wEXvvwAfveijOOWUk1hbrNq0MLPYoo0WZrv27sO/v+v/4dwL/g3Pf+5pcGo1tsjI0N1FdOzCc/Gru+7FZL2Ov37JCwMIaBjIWiYyZgBcxkfHWdn1FLrgUtvUPdx8w21YsGoV1pzwNNi6gWzOQpelw7UrqFXLWNzdh5yZxb0PP4ajjlkNLaOj7PhwaJwgrwAGnci/EbD9wA+nx6viru9/D5OPbMUlF9Hxutn9EHR64Vln4Ws//h4m6Xg1HW0jr1zDZItf3WPov7GnE3M8CPpzfuSZ/UGLOPL0rDnImTq0nI5C1sRPvn0jvviRT+OaB2/Dj669CVt+9Xucc/6/4qi1x2DfgSF0dxUZ9NR1F4PDJfR25dCTNTBUtpmHL3kgBZ51Hlb0dOEPW5/E41u2oHfpUixatRLZ3m420JHnH4Fg0onyuGLZYtRLdZSqZSztH0ClXMFoqYp8sci8gKlZVkYnsXBJH+q1Omol2mDIsuPWY2Pj6Cnk4GezGJ2swifvZLoLkjy26jarn3GQIVpyB73AmEefg4xWY3OHSk1HFgYKbg2/vvF67P3jFlx2WSNPJ5KaQqfWW4UInlSg0/nAUUtw2qvOQj3XxTw4ycuVQA8NsgRWmdekS+ARrD8PnWgEj6dAW/69qDs/okkegYEfS3A3H/MypTHb0FAomhgbqbB+yzR8Bpa6i3lYlo7RAxMoFvLo7c5hbKzM7jVznTpqlSqbS3V1FZDL5zFeqrC7KB1PQ75osU0XF7RJaWNw/wE2Bjzx+Hb898c/h7XrnoXXv+ctrG8aOzCEbHcXmy9OjpeYPDqutrinB7sODKOweAFqVJ8tE5PjZQbaNcdlGyc5y0ClPIFsN20cmBibmEBp1MExq9ewjbPhwSEMLFkEx/FQKZVZfzw6OsLmMwTAFi5djHKphCf+vBU/+crlOHrtWqx/7Wth+x5WnnYcymMVfOGt58Mul/C2K78Id6yCAT0HryeHJ4cGUczkUK/UUalWWB5ofPRzGoyuwLt8bLAEk3k8B8egPY1OCwTgKSirKegULb+gFk0dS+R/07cuzbmp23R06DR4khxWUWqAVwcq5I2WQ9Wko9aAXxnFrp/eglWD+yLQiddVftQ9hU6tt/s0ZidbIIVOnVw6qW7KFoiHTuKbrHhnTngj8II6++w3YulznoWeU05HKdPDFkc0ePP7nNjf4ZEVdmcHPSONaKJObseFDNvNduw6Bhb24vHf/xETBwax9sRj0dfbjf3bn8D2rTtQGh3D9i3bcNYb/h5d3UXsfGw7Ko6LrmIPnnb8cXjwl/fh5zffipdsWI8/3H4ndm/bgZe/48045uQT0FXMY+uf/oyxfQdw9LFHo3/FQtS0Og4cGITtAOOjk+hbsgyr1z0Dg7uHYXXlgjuHwgt5g/sA+Jl/je2wGVWT3W3jZ+lMhB24MtNL6xwLtpGFR1DNGwf2PIqvn3N+6Ol08PBLOKWKgifu3cRBHf9JdtcZdLr6gbuw3+hCPdcNL5cLvJjoH+0psvuGyI2d7VnDqZaw6/FHaa8RtuOgUOzCwoX9+MPvH2JeFieefCKWrVyCA/uH2YRmz6696OnpRjaXw4KBAbZH9F8XfQV/+7q/wbNOPxU7Hn2cHUlyPRfHHLMKtVoV//HW92HNC07HP/7L67Fq2XI8un0Hdu06gGw+h7XHH4dqpYZh8v6AzwDUwKIBDPQvwIP3P4jFCxeia0E3jl25Ant278Xjj29HzgB2bNmM//7MZfjO9j/CtiwU7Trq4+MY2TeKupFBz0Afqrt3YHhwH5714hdjqFbG4MM7sH/XXuS7CjjplBNhkwdK3cH9mx9BVzaH5ccehb4Ffdj62OPsnpMuK8MW4ktWrkA2G3huMY8pVjfZkjBwk2dnSQLQFDCt8Hjdjsdw8Xv/bR5BJ35sRX6h7hkveyXe8vHz0LfmeDi5Ihxa4OkWso6DGtWzvIE9f3wEn/nAv+OodSfgrW9/A3bevRkX/vsX8Mb3n4O1q49Bby7P7vK66ac/w9FPPx4veP4LsPXBLRhYuhhDlUkcu2Yl+h0ff9j6KIbdOib3jeG7n/kKvnHL92EvKMJEBjt37MbExASDPWOj41i2bDHzfDQM4IkdT6I6NIpRu4qjjlrOvDgO0I4xlWPNxor+PlYXP/bmd+M17/hnPPPUk7Fy5XKsOvoo7B0cxs69B3D0qlXoWrAAk+Uq89jbfN/9zLsvX+jC8pXL2cLi0cefQGWyjKetPhYVx0Flz14cqFZw0vFr8PAf/gTTdZHtLbLjvWOlCVz43gtwyhkvxMte8RL09vViz64DyGg6+pcvwZqjj8bQ+AQefWQrFi1diMcf24qFWRPHHH8UHnj4cZjdPVi+eg2KxW7msWfYLgaf3I39+/aiUqth+YqVWHL0cgYoMq6LrY9tg1au4sHND+P6r38X11y/Cb//8yM4+qgV2PPkASBnoqunB0P7R5Ht7sGxT1uDXTt34opL/gv/9u43I5fNY/+BYXiWjmrFxpLFi5At5plH5xcv3oh//D9/g9WrVmDP1icxWS6jL59Db6GLLXo++cFPYvna1Xjvee9gHp9btm5DX083877pKXahNDaBffsOYElfH1atJpvvxVs2vAlv+dSH8LIzXww7m8HQ4BC273gcRUvHSccdxSDV9sf2IDuwELuHJnHUcWvR1dsDzSJPJweaR3f6BJ5O5JdD3o89fgW/+N7VGN2yHZd8nu73mN0Pg06v2oCNt1yDEjKoZ8jbyWQXc9OdKPk6vbtLg8PuQTv06HJ4FnLqmB25/VKfQsdUdToe6sGvVvGL397H6nll2x5c8e9fwPf+dCv+5/ZfYP+WnXjN378G++0KA1uTI5M4+piVzKPMrtjw6zUMrFzK+mLy8NuzZx/27dmLQk8Rp5x0Iu793QO48B0fxD++92144YaXI7ugjy0Y7VoND/3pITxt1UosWdiHx7Zug1eyceIpazE6Oo4tj25Fjrxoczkct/Y4ZCwTE3v2YcuTO1nfeMpxx6FmaCy9rG6iXK/D6C6if/FiFHv7MFmjRb2OInkOksdeeMfXIaBJREThUUR2rIg8owwCFTrKVQ153UChXsVvbrwOex/cjMsuvXh2C/4pKz05dMqsHMCzzzoLdq6Imk5QljbzguN17KQ/HX9jIDEAEez0fjgVOnh/5DR7T91jRJWV+hs60kX3ELnsWHBwwR872KtpDC6Nj4yip7cLWUtHrTTJXkKwe8dOlEYmUBkvMa/n5z5vHexqBTu2bUe1VEG5XMFxxx+HbD6PnU/uhU8bCuUqBpYtxRPbnsCC/j487cQ1GBkcw+4ndzENb/zudfjLM1+Ik087BXbdwcjufRgaG0P/4oU46RknYWRwCJO7B7H5/odw/LpTseL4Ndi1bx8Wr1qBymQVex7bger4OHKWxTY01qw9BvnePCYnx/HYo4/jqFVrMDk0imNOPh7jwyPY8dh21F0XRx93LJYsX4Y/PfAgFizoxZKVK5HJ6PjzQ49icnwSv/vFz7B8eT9e8BfPwWS1gnG3AsfVcPvl34VTK+Ot3/g8avvHMPTIkxj3bGQW9uJZp56CJ7dsY2nQXNG3Mliy9hhUXA/F/h5oegY27dLREUKP7pIKPBYJPlHxGZ4Gja73Ck56B5gpPObInez76NYAACAASURBVNY4bA6nUiygS96/OXbBF4yaGUQ2CWZV4Tl10C6OjyyqRhaa5UMv78Oun/4ESwdHsHHjF4SaIno58TsqU0+np2zXdQRnPIVOR3DhPpWyFkCnC0KgRCtwfryOXSEcmoIWr8FubgCd/glL/+I0FE9dh0q+m52WJxd8dscO7Yjyy6iDW1IYdGIXMpvk8cT8+WFksqiXyrB0Hzdf8Q08+otf4GNfvwiaa+Oif/0IBlYsx8LFC7Dvyb14wSvOxG9++nPakoenm9i1fSc+dtmF+M1tv8DvfnkPnv1Xz8ddN/0Yo4NDOOucN+Kk556GX934U/z8zruwrL8ftWoNZ/3Ta3DCuuNx9deuxuPbdqJmA2f+79fiZa//W+zbN4JcsYdNYoKjgcF+GvN0orkPzWvoOKBNh+Q1+BmaDNMdKTb0Ou1aZWDrefgsfyMwdj+Ky8/5YHiROLcnh3dx0Cnq6cSWBMz2plnE9x/4OfZrRdiFHraTTNApoznI+OTITkCE7hIg9+wMaqPDuO3b38Evb/kpO+72nL/6C5RHhrHlzzvQ09ODoqXhnA+8E1v+uAU3fO96NjnsLhSwY+t2fPziT2HvgWF87pMX423v/L9sYvjDb12LZSuXY3hwGK95zXrY9Tq+dunXYHV34d3nn4v+vj58+xvfxdBkDf29PXjRi5+PlauPwRUXXw4tQ5e7T+Cct78JP7v5duzaP8iODa077Rl4xWtfiR99/0f45V13s8X7+OB+bN22A5fddyvMTA5LPB97Ht2Gqzd+F32rVuEN//cf8YOvfRW33HAzrvrlD3HrrT/H7Vddh6WLFqJas5nnzTPWPQPfu+oH+NOWx5jtli3sx5ve9Rb87I678JMf3caOpbzitWfhjFevh0bHBcNLSVng4MKH8K1i/BbMwBuBIRvXQ+2Jbbh4Xh2vSwad3vyJ96P3uBMYdKILUFGto5fukvFt5IoWfnP9rbj845+HtqIP7//YuzD6wDZ8+Utfw0n/6zmo122gYmP9mS/EPffcj6c951QsW7kSX/rIF3D8s05GraDj/e87B9vuuh9X3/QTWEv64I9VsPlXD+BbP7sGxYULUa/YuOVHt+GmH/wYa09eiye2Ps6g4dvf+Wb09BbwsfM+gfyC4AL9gmXi71//Wtz24zvx0EOPMuD7pn/8Bzz08MP4/uVXYsXxq9FbLOJpq4/Bu9/3Nvz4lp/hrvv+gLNf/7c45oSnob9rAX513z346qe/gJNOOA6Dg2NYe/wavOktb8Ctt9+FG264FR/7wDvgZEx84qOfw9NPOg4nnbAGN15/M1uglypVnH3WyzE4NsraQ27hAN729jfh3l/eiycHh2GaFp5z+rOw4exXYvuOXbj4wktx9PGrUa9M4v7/+R9seM3L8cTwOLY/uQ9/9/r/jb982V+z41aVwVF85pOfhanr7OjH2PAo3v/x87B48WLceMPNuOPG27B4YR/cSgW/+9W9+LePvgf/ddk38PL1L8bWbTvZ8bzVa9fg0ceeYMD6E5/6MB7euhWf+fC/47z3n4MDB0Zw3Y23YdXqVdi3bwiZXBYf/MA7cWB4GJ+64D9x3gfejonxcVx39Y1YsWIphoZG8IqXvwQ128aVX/0WsvkszjnvbZgsV3DDd6/HwMplyOdyWNTbg4f++DAGBgaw85Gt+MBH3o3fPfB7bLz4CjzzjL/GG9/yT6jX6/jON65mngP18gROPWkNTn/2qbjgQ5/BM174QgxXPLzvQ+dj8YqlzLOJXjCg+za76N3x2asFYPrk6VTBz6+5GsMP78Aln6f7PWb3s2//AbxwwwZ89SfXoKRlUKejlUSHCDr5QNahFyL48Fy6YG76UZPg2pnwvX7hsWh2d2DoiUQHEo1KFTd///r/z957gElVZl3bd1WdylWdmyYHAcUxB8xjAiNBxYCKEVCUYBZEEUVFVAyIiAoqAoqKIqKoGFAcIwYwECVnOndXzvVfe58qaH0nff83znzjS3m1QHd11annPGHvtddei4WLv9b2xtjqzaz6eQWvL3mThe8tYvE7n3Fm396899mX1FbVk44nuejiPrz3xjukDYNoKMz+XTrT77IL+XbJD8yb94Fq90XCES6+5Hy++3EZ77wyjy77d+HGsSMpadtS2zA3b9jMlIcm0e30P3Nuz9MYc9/DbFm1lkcn3c9bb33At18tpaCoiJq6BoYMvJzOnTowauRdNMbitGxeTkVxMef0PYdXZr3Bz8t/UXW7fv0v5vjuJ+q5Io6mDcK0NawYopm4C2XYzUPSmpSetKrqtnusVKPNNDEQ24dYwoLbIqBThMVvvcGOH/Og0x5G0+8z+/Ox399iOplFMXmIppOndQlH9OhByuklZnWSEnqKFBlzup1S8BInMmWK54wUFGySEEvZ5b9xK92l5ZT/memsqY3WIjotbKcc6CQxm9frpL6yGrfLjtMu0WqW2sqdvD19Nts2bFVduERjkHsm3E00HGLCmPFqCmOzZDnq2CNp3qEdr7/0JpF4kmAkzvBxdzJ72iwywQDDxw5n2ZKfeXnaqxx85CGsXLqMPx28PyedeTIvPv4cqzdtpqywAJ/XzRkX9WH9zyv54uMvldFfVlTIuYOvpKx9a0oqSlm9fC2fvfUBSz76jIqW5WzauJl99m7HgOuvYP26DTw1bhId99lH28CPOa0bX324SIF6AXz27Xowl1x9ORPGPUb95u3c9PBoarbu5HnZY485jMp1aynye7j6qkuYNfMV/vLVEtrv04HalRspbFbA1ZPG8eXcD/hy7kKiFg3DGTrqFn75YSVznptBQUVzvM3KOfuayyhu15qsxdAWcpvVZLuaouD59jr5U+Jik7om+5lpNrPbRXOXFmgTMGpXRqFMJ9FrsGCI+JQyZ8UCJKZuzdmEMEfdxO0urPYstuBWtn/0HqW1DTmmU94hsWk8nddzypvIwJQpr+7RdPp9Nog9r/pvHoE9oNO/ecD3vN3vMwKHHfanHOiUZzflQZLdbh+5MkQT0OlSyo/qivewQ0n4/DktJyXgmkLh2l6XO15ybUu7fiY/iWdwYMctFOFIkJo1a5h520hOu+IiLKkU7zw7k75D+rNq6c/s3LydP3U9jO8++QuFLZvjLizESES57NorWPTuIj5bsJCz+13AL8tXsGnrDi4afCk7t1cz67Fn6HVFX7rs3ZGXJs8USSbOHtiXj9/6kHUbd3DsWWdwwlk9KGnVhmAsRUaCpJxQpSoz5llOEvSqwKsFR8qu2i1ZOSwNaWVIY0mIqLmLpNWp1Tgj04Bt+2qeGjSC1at/yoF1Mh5/C3T6LeCUD/LiOdDJz+wfBHTyk/IUqVW3SDc6SOIkIV1npuaNihI7SFZXM2/CRL7/+FN6nNsLw+li7oxXOOz4o9mr81488+hT9L/+ahpr6lj+3Y8MvOFqflryM6+/Mo/7Jt5POJXmrqG3M/rRMfz87Y98NPddjj31JAq9Hg4+aF9atmzO6BH3clDXgxkybABTpszgg3c/5ILL+7J142a2bt3OGWefwbyX5lDcvILeZ5/BL2s38srk57ju7uGsXfkLy5Yu45SzTuOTdxZy2FFd+fPxR/Pko5P56adlvFa5jEQyS8sMbP55FU89MJmKzh255rqBPDX2Ad58dQ5fbv+eUbeP48d3FnJqj+5aQZfWpngWHrr7EY7sfgIHHXIAD9z9MJcPG0BNZQ1fLVpMzz5ncEKPUyjo0Ja406WiynmBXJWRztvG55xs1FUrX65LpUluWscTQ/6bNJ3+HuiUD9ZMpl3303swcMxwfMJ08hSQcRja3ljudBLNxolmoqQ3bOO+oXfQ9rgDGDTsUn5Z8DUTH5lCr6suwOP1MHfaHE488jCW/7iCo888kZKK5tw3+G569+vDsed3p01JIbMnTKMxE6PPgPP5cM5HfPzuIp5/cxod996b+rpq3n5tPnNnzeXyay/Dkkwya8ZrXHzZ+Rx5xEF88+nnJA07S779gV9+WMaw4YNZ+MFfWL+jkm7nn0Xv005h27atDL5oMP3696XU6+WN2W8xYvTNLPr4cyJZuHjYQHzNyhSkfeH5F3hr/ER6nH266mfs96d9OPGUk1i7YQvj7n6YE049kf0O3JcbBtzEmAdHsvTbpXz1+dccfsRBFPoKFFQqKStl5Ih7OeTIwygqKuLNl+cy6MZB/LJ6PevXbmLIDVdhtdkZN/oh2u/bmYGX96Ff74vo2vUgLh50BZOnvMzBhx3CtSOuQ7qRqjZt57tPv1SW14ZNm1n86dfc9tAoWrdqwSMPPU7zQj/9+p3D7Bdf4+057/DQpHsZdfsDXHXVxfj9BUx+cgYXXHQu7uIiXnruFZ546hE2bN/B7dfewv0P3kFjQ5BXXpvHRVf0paqmjtkvz2PcA6OwOQ1uGnAjjzz9EN98vYS3Xp3HiaedgLfQz5HHdaW0WSn33TWetvt2Ytg1V/HeZ4uY/tgUTjq3J0cddSiOdIaN6zdTVx/kvZmv02/QJRx68D4MHnAz/W8cwkFdD2fOq/OJ1tfT55xTWbXsZ2bPeJmrBl3K2DGPceYVl3JU9+4c0/0UGmJJFb4WJqnpvwdxabMV97qcptNfXnuVupX/LqZTtTKdnn/vNUJWp4JO0h4qrdqyPdiyAovIkWECJZp7NfFXMnEnU4tGCjLSEiTt0VbRecHC9uVreGDUfRzT80SOOe5Qnrv9MZatXMU7S+fx6otz+frNRVw27Epmz51POBzn3PN6sXnjZp555ClG3T9KNWHembuAC6+8iNU/r1CtrvMuPo8li5ew975dVC/m1mG3M+C6qxTsdxYVYTFsLP1mCU+MGU+3M0+kX9+ejLjlHrasXsOUaRN4+qkZrFi2moO7HoLP4+GUU07k2++W8syEp7n2hqu1FfuNV9/i4v4X88N3P7JqzUa6n3MmZ513Fs7CAsICMhl2HB4P0XRc9Xz0vxy2YI6PnFvSkt5kvHJM43ySa5peCOhkxQ144hEWv/0GOwV0mihMp7xg/z9uA/t9Iqg/8qv+PUBP2CSmIYGATt5WJRzVoycpl191z9JWh2laYNPOTFNIXkWod7vXNeVT7WrDyg3nrtpfDsgQ0W17Wgp9puunAE/ypQLhEgMl4ljTKbwuh4jF4bBmWbt8Jc/eN4FgYyNdDtiXFoV+Lux/AdOmvsTCtxdwdt9zWL96HTt2VnNKn54seusj0g4Xp55/lhYyV3y/hGfvup+hd13Pqh+Ws/6Xdfz5tJOY9+IcDjryEGVDTb33UW5+6E6KC3ysX/ULruJivvxgEXank4OOOYK5U2ay9wnHMHL8KF2X2zbvZM7TM1j77VLOPL+3tsq99/Jsrhh2JelsmifufZwz+p5N50MP5PvPvqOhsorel5/PL0uX8f6b7zL4jpuobqhnxgOT6XfLIALV9SxbvIQTzz6Nz99+n7KiIvbu1JFXZ87iwjuGUVToY8boiTTfux1nDRvI9Acn0czpo/n++/KX+e+y7xFHUFFWxrsvvUjXs3pz6MnHsv8JRxMTF8K0RXUIM9oPKYXNX4NOZpukqa21yzRDF7gpmJ7fCHcx2XbpdZnGLRlxhU5ZsUWkYC2OdinSlriC95mEtId7iFpFhzSLEdzGjoXvUqxMJ2G3ClCVf+RjmTzTqSnoJJpOs//Ii3TPZ/tfMgJ7QKf/JTf6j/4x/zboJOBTUztb0wHEZDpdSrOju+I59CiSHtHSEaFww3Sj06+8F44ZtEgFc5dltEYgFmwZqwrFRmqqaNW8iPFXX0esTtrc3FhSMW6843rmPPsy1dsrOfvyC6ncsZ133vyAaDBC6xZFXND/ClYs+ZnvP/+CfoMGsvLHn1i3YTOX3XgVixZ+wccvvc60D2cTD4V586V5fPXJxxzb50zWr1hNKJpm6IOjcJU1oyGSwlVQoi5SZhCTYzrlBFNNRxHTkcSekAgKba/LWBImIyoh1W4XcXVcAns6gnX7CqZcfUuO6ZQ/HJtWZJpSgn8LOuVboRI63obh4uVlX1JJIWlXgbKHJGFxEDdBJxE6F3tZw07K4iBVVck7jz7GtlUrGT5mJIs++ZKZU2dy9AnHaMBXVVlDs4pygg2NFBf4GTt+NO+/v4gnJzzHzXfdjM3n4/ZBw7npzlto3aqCV6a9zLrVGyj3uul2+kkcd8IxjLrpDnqedxbnnN+TgVfdzLbN2/hzt+NpCASx2w0V1Pz0o0/pfno3Lr/iAoYMHcWqH37i5DO7K1NKxNuFwfLDNz8w6t7bNAF/8tEneXHay0zf+pO6LXlDAbb+sJKpjz2Lu7yc6269hnlTn+fFyVN4e/1n1K5vYM4L01m+dJlqigj4tG1HNR9/+BnHdT+eZCLNhi07OP6k49i5bQdbNm7n+pHDaN2xPTGnm4TDSUbnaROlkTzopG5M0rYomitSYJVIN0N80xomDf1v0nT6R6DT7oSt++k9uere4Xg7COhUREzWaDxF20KPSONTHwvQ0eZkUK9LaH/SIfQfdCE7P/uZe+99jFsevE3X9+P3PEHXg/Zn5fJVHNXrZJq1bMV9g8fw/OynKTu4E8FNO3n09vs45LhDOHfwxbz87OvMnT6XGfNnUFReRrCunnmvvs3nH3/GjSOG0rxZGQ+MHk+7vdrS7eTjWPDGWxh+P3Fh+SxeQv8BF/Ht9z9hKSnmsusGqG5HNhrjvBP6MPSmazjt+KO5dvBttO/UQUWVz+zTix4X96FOROftXjZuWc+Hz0xj6fc/YqQyHHHskZx2Tg+6dOrE2PseZ8OOnZSVl/Dz4iXMmfccy39czttvvsuaX9bhsVrpdc6ZdDv1JK66dAj9Bl3G/Hc/Yc3y1Zx8ZjcaG0O6e154YR+CoQiTJz7LZf0v5tweJ3L4vkdydu9T6D9kABOmzsJbXMK1Nw9WO+qqDdu0bS4QjdB+rzbMfXMB14+6jrIWzXjsvkc578yT6XvxWbwwfTZPP/oUd98/nHH3T+Lh8XeSSKQYO24yQ2+6Fm9hIY8/+iwj77qFmqpaRt04intG36TZ/QvTX2HEmFvZsn0nzzw1nVtuHUxJs1KGXX4do8fdQWlhAa+9PJfly1Yp2Hxc9z/T/YyTGHv3eDodtB9Drx3Iu598zAuTnufmMcPZf9/OLFzwMT/9sAKf18fiT7/i9B4nc+55p9L33IFcf+cIOnTem0fHTebPRxzERRf3ZtPKFYy8fiSn9OrG88+/zj3PPMafe/SkNpbB7nKb7a3qmJrUllhprYuLMHE2gz8b44vZr1K/QjSd/k1C4j16M/291wjaXCboZLWRFdAp5/op7DvRSPofj11YSM4+M+eSKTuPI5vBm83wydz3eO6JqYwcP5wu+7Rnxt2TmDvnLT5Y/h5PT57Bhq+Xc0H/C5n7zgI6dOrIRX3PYeKjz/DenPlc1P9CnV/CSGvfoT2Lv/6O887rxak9T1WAp7SkjE3btnHJeQMZfPMQzj2vN5WiR+Z28eN3P/DU+Ekcd9xh9D3nNO65ezwbV67h1dlPs3zZL7z22nzWb9yqumknn34yX3+/lG+++Y5TTzlRRealnblzl87s2LydaCrDiJE3YSnw05DOUFBUzNbGRvxFxSrSrJqOOXQp12HV1MJs17DJPpIvWglIocwYaa0UppOCTmEWvz2HnT8I6CSaTntAp98vRv17oNPunw0fPgJ3q2Yc1bOXxigqtm+1K0tNCNgaM4lzZg6IyPHffwUZmGW9Xz9Mt9schJvNqIalRk45x08R8dfoUnTDQhFKS0QYO0s0UKeGC4GaWha9tYDFiz6nYeNG9mrdijMuOptpz71E3abNnNTrdDZv3obVZvCnQw7iq4VfsN/RR3LZsKuJCSkrGWX0gKEkU0ltLT3xpGPZd/8uTBr3BEedeDQ1DUE+eO1NFv7wiQK/on20Yd1GHh37OO4CLxUd2mns0WbfztzxyN3s2FGj+pCvPPEclb+sp981lxJpaOC5CU9yyFGHUlpexPSnZjDsvtvY/5ADuPvGMRx2yH5cOLQ/K35ayfNjJ3DkaSdx2nmnc8vA4RSVlxKPxNh33070Or8nzz80kQ7tWhMORPnyk0W8/NP7ZOJp7r30NiwFVk68rC9T75lAM6efwo7t2bB5M3u1a8s+nTsx7/npXDTiOo47+zQaUxnTsMbhJSImB9JKnJW9Ttrq8u11psmOOlaaVrG771UT4N28e/n7uBuQF8AqbU1hS1sxoqb8RkaYTpa4GlWkFXRyE82K6Q8YwWq2f/g2ZdU1TZhOfy2mFuBpD+j0++0Je175PzUCe0Cn/9TI73nff+kI/HXQScAl+cqzc+RQyX/PlgOdDsd98DEkXYU58XCbAk5KpxZgqYk9srrb5cVUBaByalOYtkp4HDYCO7ax+qtvmT/2Pg1Qu/Xry6m9uzPtwclEAwG6HHUY69dt5sjjj6RZeTkTrh/B/id1p23rlnzz0YdcfsONrFv+Mz8s/ZleAy6jaudO3pjwJCf0PZ8/n3AsL0yaSjbeyOnXXM6Hs+bgKSnj7BsG4y4vw19eTnVtCKvDk7NKV6537nQU9ospKC6Wv0ZKFQrIOqykbSmt1JKQWNqhoJOIy9hTKSzbVvLsNeJeJ0LiedZX/oBsynhq6lbX9O/y9qavrLTpvLjsG6rwk3H6c6BTBruIrErt32pWjVQY22YnXrWT+RMep3bDOq4bM1JZCzMnv8DpZ52hGk0vPDeLE044Rsf143c+4rJrLmftilXMnTWPJ197jvWV1TwyYixX3jhIW3w2/LKeHmeczPxX5rFt+05uvH0Yj937KB327UL/q/vx/NRZLP7kc63Abdy0hcodVey3/z68OWsOBx95OHeMvpkHHpjIOzNf56axt9PY2MCK5as48KADWPjmAtXf6nbmSTw94UlW/bSSl7csVWHj0myaqpUbeObhpwmkMgy6fiDPP/gYy5Z+z9vLPuK1aW+xY/UaenU/gcWfLeb7n1ay36EHs2j++/S58iIOOPhAxj0wiYsu68vqFatZt2ItQ0deT/u9OxLV9hgJis07vQt2EhBKbehzmhMp0TIwQSdhU8W2ruHJYf9NoFN+zv01TadfA5/CdLr6nlvx7dWFlLMAh9NFOBCnWKzWUzHcBU6MnbXcfPkwOhy3P4OGXMIPb37K5Mef5aFpDxMOhbn/9vEc2fUQ1qxfz/4nHKEJ8n0DbmPCrMn86aTDCe2sZtp9j1MTC3P1nUOZNeUVPn1rIW9//Q5Ja5ZCq5OnH5cWygUMvH4gRX4fkx55igEDL2bL1h3MnDSNF994lo3rNvLEw08zcMiVfP/dj4Qcdq4ZcQMVzYpxZNOcsv+JXDnkSrpJpXnue7z26jz2P/xgLh86gIOO7EpMxL5tVt6bv4CvXn+L6wddwuJPFzP/rQ+4ZcxIDjhgfz789EumT3pW20p7XHwOI26+mhnTXmbblm30PPMkbRMTAe877r6V0beMYf+jDlXh2a8++guDRwylvj7A2nWbuOCC3tr++ejYCZx4Rjeuvvx8ju7SlUuu7Mv5l5zP2IefoXWH9gy84RrchoMpTzzPW6+8wUPjbqcxGGL8mPHcOO52mrdpwYynpuO2wpUDL2LSxKl8/elXjBx9E48/9ASTpj6sQNe9YycyaOhAWrZpw2P3T2TQTYO1dWlE/xsYfd9tVFXV8PEHn3DbvSPYsGkrT46fzJgH7yCcTHP3jaO48c6bCDUG2bRhC2d0/zPvzV3AmrWbGHn3zUx4YCLtD+jCoKFXsOD9T5gx6QXuevguCjw+7r5jLN1POIb9Dj6ARx+YSPczT+bs805R0OnSYddw7LFH89rMN6jesp0BV/fj+y++5LVXXqNnr1N49skXePyNmXQ54khiNpfZ96EsQwGd0urGl7AYJLKiXJfFn0nw+WuvEFy5hgnjH/yXnod/7cXUve70XkxfYIJOcUOYTqLvJ8xX2faFuSSi7Xktkd2vom6tuzJqs31MvqXuo5kk9myStUt+5umxj3FQtyM565xTuXfgSDb+8guzF7/BO3Pf55t3PuOsy8/nw48/pVW7tvS/8mIWzF/A46MeYMwTY9Wd8aOFX3D44Yfw6fufUNqsnF7n92bB+58SjsS47Y7r6H38OVx+4zWc06c3KbsDw2Jh/dq1PDRqrDpwXXt1P668bCiOcIQ3332FWbPnEo0kOPDA/Zj5zEz85WW026cd0yc+zV0P34PVMPhw4Wccf9KxfPrBX7A6XVx1w7U4iotwFRQRBWJyQgqbVESTVefFPFdNkfPf1LRyQ9ZUaF1BJ6tp5pFM2HBYLHiSMRa/+TqVP67cAzr97jP/n3sDAZ2crVtwhDKdCkhIZKKgrNUUDTfdOCArLotm0bHpQ4ELba3cDTzpHMm1Y6p+k+oypBTf2O1cZ8ZMyqIXENewkYiE8TnteOw2fl6ylPden0fHVs05bO/2PDD8PvY6/EB1Mf32o08ZNHIYdfWNrN+4jQMOO5h3Z8ylyzFHceXNQ1TbiFiMWY9OZs7UaXTu0omrbh2Ky+Vk4l0PcoAYZxQX8+KjTzLgjps55tjDeWzcREqbV7Bp+Uotbh3T4xTmzJnPAYccwHkDLqasuJQflyxn/rMvsuzLr7lqxHVU7djO7MlTuOHum6mpq+XZ+x/nhokPUt6qNe+/Oo91y1Zx0Q1XsfynFXw483UG3XUzPc/vwSN3PcJHM16moFkFF113FZ327sDTd91Pq9YtaNe+A68//wJnDBtI12MO555+t7D3oZ3pMbQ/T90+ji7t96LLiX/mrXnzOfzgg/C4XLw9ZSoX3DGcky88m6pAiKzHS8ZiqMZVWlxVU7J6UwoIiQ6dOlGqOJOJJTcJmXf9oynrU2+nufrN/4s5iDWLNWPBiMreYFWAMk3SZDqlpAjsJGrNaoxrCwXY8dE8yqt3MmWKMBzzcXoe6M9fhABOe0Cnf27l7nnWf9MI7AGd/pvu1p5r/ZsjYGo63ZEDR/IOdSajyTwgpM1LNJlYLgAAIABJREFU/vTsAp5U0+noQ3EddixxX4nJdFJavGg6NWE65YJLBaNyLCKFr8SyViqY0SjOrAWfw46RTHBHt14kw0Hu/2iOikFOu3c88WCAU/pfwsKZc9i+/Bfs9gxVgQQ33jOSn776lh8/+wv9R95O7dYtTJ/wNB0OO5TLrruKBXPe5tt338bn85Kyuek94EL2OuoQXhk/kcKK5nQbcDktO7XD4XZRXVmHq7DQpArrp5XUxswU1M0umcGWzOJQu14rGYeLtEX+Jo5ScWVyxdKGVr4z4RgV8QbGXd6P1atX5cY9n+D/tjLzt0An+b4cnIaCTi98/ykJTzFpZwEZu1MtqsWNy2H6uJjCjRZTuDPSWMv8KVPZtnIVl95xE/4CHy88OZ2Vn3yJ02ol5vUw8fH7idTW8eTDk9iwajUd95Fq9VZGPDCaYNrCvUNG0P+O62jftg333j6WEpdLXb3OufQ8+l58LrfccCdrFy/h2jG30bJtC6ZMmErDlm0k7HZO6X0qh3Y9hKkPPckJPU/hgn7naTXspiG3Ur9xG1a7ocHYwKsvYc7s+cx96TVt9ShsXsbGr5ewoHY50Ugcn9VCVFqBZr7OG8/OUrFwec6Gxd+xYMOXfPL+X5g8dhIFNrsmfGde0JsTTz2B55+bxdJPvsBZ5CcQi/PUrKd4/833+e7TL7jxoTtp06EdIWyk1d5dGzzMe626pKaQuLTJiPvYLuFTFUHNEt+4lklD/puExPNh39/T5ZAPb6V7r7MZNOoGnM1bU1jekrCZI+A2bMRTcRVqdSRS3Nz/Op0zfa8bwJ9ateTBkfcxfuYTxMIR7r1tLId1PYi1y1Zz0tmn4ysuYvzN9zDqsXs4tXc3Msk4iz/+mqeeeI5oPEJpq1as/fZH3vv2fUknyMbCvDXnbZ59cjplLcqJBoJ0OWg/rrqqn7J4brx2BKUFhbgrymmoraPHOWeydcMWZa1dfsM1tG/TglQwxLndz8cej3PplRfRqW0bbr35bmXlDb79BnV/DGRS2Lwe1qxazV3XjsAfi6hQ9YFHd+W66wcqEzAQDDN04C2s+mYp36/5jlAywIcffsb0qTOxRKJEsXBqnzO5oG8vbr/tfjYsXspxF5xNzY6dbF+xmqzTwXFndufK/iZgNn7EvfS85FzOO7cn3Q7rRrfep3LFwH48M2kazctLufKmwTqPV69cw+hrh+MUF7gObdmyYjUXDe3PhReew8L3FzFr0jS18PaVFbN+6TLueuQuHrp9HJNmTSZU38h9Yx/j6hsH0apNa8bfdj/Dx44kGI9za7/BPPrCRH78/ie+WfQFtz94J2vXbWTyg09w6+ibsLrd3HHVLVw7+kZat2zOmNvGUuhyKqOlx7k9ufSyC7hj1DhWfvU9/W+9VoQ+ePX5lxkxZjjt2rbi2Sen8c0nX1DWpjVbNmzi0D8fwch7ruf8swdQajjpP/IGXAKgT32RShHxjUe44IoLqGhewZght/H0+6/Sdp/OGG6Paq0IgG7NpNT8QJgN0loXlQQlk8EeC7L8g/fZ/u1SJkz4dwiJV3PCaWcx7Z2XqTdcUFBIKJHGbjHUvU/SHuFgiMj3X3toWpzHnvScFHHlLLZUHBdifhBn9szXeHvmqzgK/HgdLrau/oUF373DC8/OYslfvuXcQZeoc2SLTu25emh/rIkItwy5ncp163G6PHQ54hCGDb2SJd//zPRnXyZYWU3K4+bW267jqKMO48zTL6SF38dVd93KgUccqol31c4qXpgyg6/nv4+v0E9Zq+bsXLaKhV8uYOrzLzH9+Vfxud00NIa4eeT1HHLEAYwZ8zDb123Q87v1fvtwYb8+vD93AVmbjfMG9KNth/YYTi+BeELXlLh7JbNp7C45U/P7kTlKv/6X+b1doJOCVOJemNCkMxIBw+rAEguy7IP32Pb1UiZNmrQnsvuPjoAJFg0fMQp72wr2P6UbnrLmgtVISZGUXRjYAiZkVTbBlpK1LCxxM44S+Ej/VAaUeRY3gZ2aAAsmwGDyknevsbzToRSFHA6bgu5er0tddMUhLhoM8vwjT7L6y6/xxQIELVZuvvMmmpVXMG70A0S2bCPt9XJsr9M56sTjeOGehzmmT29OvfgcIrEkHdu2YtXibxnc50pOOfNkhoy6kXVrNzH17gfocuThXDjgUu6+7R42/7iMAq8bX6dODBh8hTIIP3xlrq7rkNfLDXfezNFHdyUYihILhJnx+FS+XLiIovICItV1unb7Db2CH777gRfve5hbpz9D+84d2bh6LbOfmUHt+nW6lvc+8EAuHdKfQ7oeyLpV6xhwTA8OOO5IRj3zMGtW/MJLDz1Gy7Zt6HtFP6ZMnMryLxbhLqqgLhDlwP06ctMTY5n/8jw+fPF1jGyaRpudq28Zyo5tO3jv6Wc4/5FxHHVGNxoag9jFGCIYxiL7sFU8Q00HQml2NrWdTABQXZ1VW2sXqrRrbe++U00Ya/mIWGp7KbAmsqJUQdZiU3068QvMipZfKgYWByFxt7NZsTSGCC39HPvmVTnQqWkRN7+b5MDNnB6qfFda6/a01/1HN4k9b/4vGoE9oNO/aCD3vMx/dgQOO6wLzzxzew5QklYw+RLwKZ+o5sX5pIorMEeKc/sM4PA+PQm23pugo8Bsn1MBcStW0eLQFjqTQSJVEAEVLMkMFodNq1dycFkNCx63i1hVHZlojC6dO/GXt97njPNPZ/OOnTTU1NBu3/Zs27RNA9xEKET7li1wZS1Ubq2ieYvmNGvZjO07agklkvgK/EQjMYKhIAfstzcb1ovTWRUHdOnI1m07cBcWEUxmTPtncTppDGp7QGFxkVp9i/aExD9aRZNrt4hWgOnCl01K8Ct+XvKZ7GQNjwbTVkuCAneGaKCBGC5SWRe2VJZO7gwje/X4B6BT/r7/PeBJtGoN3lz/DdVxK6GUjbi4ihWYYy7OdVKxFpFrM1i3YjcshEMNhOrradmmNYl40iwSJtOEGgMa+HVu14rZL7xMoKaOa/pfxIJ332fi+Ce5f+pEjjv9NNZu3IDT4aRDy5as27qJYDCkDnc2SbCsVlKZnHi5tqdZyAgIZkHd8tpUVBCLx9lZU0urVhWEQxFlbIiYe4uKciLRGHV19TRvUaHjvLOykuatW+Bw2KmprtX76PV6VTyztLSYWCyuLXleuT8WqKys4diOnfhq9Ro84hAmTl31DXh8HlweNw3BMBVlJaQNC5u37cTucigDwWl3YDMMwpkUDr+fpAZKpvaABE86VwV00sTRBJ3Ufly7QkwaeWLjWp4c/N+k6fSPQKfde0/37qczcPQNlHfam6zTT8xixenxmCwvi4VYLEpbj4/t9fU4PS7V7jqiUyc21uykbUkZG2uqcGGjsLCA+nAIf6FP95CamhrVhLHZ7TjsNpLJFOFwROd1WkXarexTVsH3m9fRtqyIJx5/hp+X/Mx1t1xL2zYt8Xq8+AsKaAyFsNvtNAaCKiJbWFBALJkiKQmHx4/V7iQciVDudvPTDz/RuriANi0q+PrzxYy+62GG3XwtXY87QlkeFo+bhNWqmnKZxjplR0VjMb0ep8tpsmysFm66frS2iDw5eRx1tY3qGBQRpzunG6vDRSAuDnh+3dNkfFJS+E2maOb1URePqvh2qYDZWVi/cRN/atuWHaEALodDddjEYj7cEKI2HKJ16xaqmeE1nPpZd1ZWU1JWTGu3l1rZLzMZFVJuqG8klUjpvC7ze2mIxXAJKByLKsNUqtbhVJJkOkUwGGb/5hVsDoUodblZsXkrXTp2UIdBEX4XYW+vx63rutiws6GqCsPhoE1RMZvras022AI/fp8Pw2YjEo3ql8wHu2HX6rTs98UeN8GGANXBIM1Ki9lRWUOHls3ZGgtR6C3Amk4TSMR0LdmtVqLRGB63W+9Xy7Iy1u3Yri5R8XiC0sIidkYiWA3RZkkp00lWpIBOiawdWzaFjzQ/LXiXLd8sYcKEf4OQeGUVJ596BnO/WkitzaA+ayEtLIB4CkNSYZu40Mmlmpbwembkj0/ZP6Tokvuecn5z/5bjMJOIkUrGKXP7qK2uVpHj5qWlRKNhnF4PHocL4VE1ZBI4bQ7SdivhZBQ3WeJyf/w+4rGE7qttmrcgGomyo6aK1kVlWN0GlTW1NKsoI50y1523pJS0TVw8hTwiFu+N1FVW47BZdH/Wuyoi4PIZkxlC4RiJVJqS4kKKfB621dWq9lg6myEci1NWUqpzqTbYiMfnw+PxE0tkiMiZ4HCDsE/SSVKWpBZqdrGc/kbYY7bqC+NUYoc0TmuCmu2V+NzSpgdet8EvH3/M6oVfMmnSxP9s8LTn3XUERNPJ0qacQ8/qjcXtJyuSA1KSM2wm8GTLYghIm0yrQUXKkPVgwke71C6lNVXXTBNmoPq4mI53EpflXZFzFngm18VistFFtLumqpoWbVro3Kmvb6C8pJRUNEpg5w6cyQQ2w6YuvS63i1Q6o3FJIp2lsLQEt89LQ0MjDq+PRDKJy+UhHAhQUVxAbXUVDodT21jLS4tpaGhQoSp5verKWkrE5U325kCAZs3KtR0vmYgqYN5Q10i71s1JxTI4DUO/98TdD7F9/Qb63nAtbTu1p6ikCG+JD6+rgCXLluEtKCadzpJMxknFpfgo7nyGMhqLS0tYs2oNHTq2IxlPqhFEMBBSt8rykmIcOWkLafWVdnMxbqmpD+i5JWeMOAbv3FmDv9BLJBxln306sr2hgYZUkvKO7dixZbu2CReWlxIJhSgqLSYSiqj7byZtwoIm6GSOvep2aWU2DySbUJMJCGZMzUxlsuV02/ImQ3K/Y9JCncEq+6bVRcoqjsLy3CjlBbBj01Ys/pbEkxY8mQyJFd8S//lbpkyRttp8Ife3TCfJU0wTnj2g054N6o80AntApz/S3fxf/Fn+Megk2kKNQDHgUnDqnD6XYWtdTsdTTifuL1YARA59ZTvl2+vy/fhZMTFRTrQCTRLMxmwZxCXVX1aELZHGmhBQwCBc10Cbzm2prakjkYhi+N34CrxE6wJmRTmRJiXBi9NNsDFAMpnGX1Kq9bJwIKzVd8Nhp7CogHgkRDIaxVvgJhlL4DQ8JIIZXG6vCXyl0vgKfdp+IKCJGd7k261MppOCEJaMttJZbWnsCrkZZGxeUxBV2j+iDWpbG8OguFkF2Shs+ORj5o++k9WrlwD+JgdkU6bTPwKd5LkBDFcZd77xPPscdTRVwSSe0jINmFLxhEKDKuUpzByxrrXYsIpeh9WgWUkJtfV1mrBIEC9JayqVZK/Wrdm5dSsfznuPZ8Y+QiYhYr0Zjj2tG2ffMAxP61a0aFHO6lVr1O2uuKRAAaDyZmUaaIlWkgjoiqW50t4FfEtnyISiqqtgGDYFj9q1b0k8llYgqmWrMkKhOIGGIP4CDw6nnXr5u8+tAFZ9QyMlJaWUe+xsqKxTUWqnYVNL71gqg8Pp1OploL4Rf2EBO7bvoHP7dthS4HE7Scn9E7q22IlHolgdIgoPngK3upI5vS4FlxLRuCbrylZTC2C5yVlNGmW0hZEnib/+QBAEEYo3oyyt8kl73eRhfySm0+7K8lmXXcEZF/Ti+DNOZ0tDiLTXhcVqpy5YT1FhgVoyyzi0KiwjSYxAMITLIU5BdrZu2U5JYZHqdAnY4rX72BmopaiokGKLm6pkAJ/hoTERxGk4sGWtuBwuttdV0tpXwvZwgzIqbJE0k8c/xY71m7hs2AAOPGBfdR2SBDcSjGrQbLNZVfhfvifBttvtxCqgRzqtej/NHVKZtbJ5wyZenvYKH7z0GoefeAxXDx9CSUUFHq9XXbV2hgWkAWcipg5GAsq2KS0nlc3y7sJFTHt0MjWbtjLw7ls569yemvDIXJbPLTG02+NXQVsBesNRaSayUFToJdAYJp1J4XO7dB4ldRrJHLZT4rSzoyGsoHyRx8HWqkZaNy8hEY0RzcpcdlFdU6cgTzwR12S+tLhIbb2TiSRelwuPJE52B8FITJ2a4vEUfq/B1soGBalS2bQJQNusOK0WtlXX6X3wO2xU1QUoKxYAL6avWVzkw+0UIC+qltwVRV7WbKjE63NTVuSlJhCmUADaRIpYXJqlLLicTh3fpIj6irmCYWFnVT0VFaWqexKOxhWskn3Y7vcQTySxGzY8DruCMplMFq+gLcjv1eFyu6kocLEzkiQpwL5h1fUsDdi2dByLMp0kjbAq6CQguy8b552ZM6AuwCP33pVLVE1R49/jUVUtTKee3D95PP727ahPpXF6fLQqLKGxMWBW/O1mG9lvQac8y0nOyPzPTPosZB12ZcxFUjGKnV7cVrs6k8rpE0vLvLQQjEXVzj0pW23WTjSdwGVz4rAYOLAQiIX03HU73ETiMWUdyFkp+52cbXLwlvmLiKaTNDY0atuQ0+vVOSjngYxagWFXsCmakiQ3qcBmqSSwdgexeBrDbuhZK+zaTCpJWFqY/F48Lklo67EZdgoKCzQBjScyBMNxEWjB5bXrfiosRSvJHJPlr/Gbdt+1pu11lmwKIxOl0OemsSFGWXEZNfVVLHhhOmyvYuKj0lrZVFD497j7e17zr4/A7rNjxH1jaXTD2VddTiiRJRsTF19hrogMgYBOKODkTMpazpLMdXub60FatXbJfe12P8u3YUoMJgCFtHmJeHi+rSrXrinrRcAPn99P5c4qddJ0+z3U14rjGxSXFJMW5rTDjdvlpLK6nlQmTWlFMwmbiMQTWmxoDEZoViHrWSh1sg5lb7ORTSbxuOzEojEtmKTSKS2MCSBbWOIjFkvQUNeA2+PB5TSoqa7H63ORSMXxFbqxCFCTSmns6rIZVG6r5MUnnqWxpoaeV15Em306YHM7dD8uLCshFkuRioPPX4DH59a1EwlFtRjmcLnMQoHfS7AhqHu87DnSOeDxuDRGiYYjxKMxDLvpzhsJBnDYzfUprnDCBisuLsLtMUE0ibWbt2pBTUM9sUhU46iyilIt1NXsqMPpcZOW+ybxkgCFCjyZoJPaJkhsL/uZadrZhL6Y1XNS/pePevOwlIas1gxZQyQq5BzJkMapGk4ir0EmRqKhEk+hh/owtOjYjtC2Wn6YNo0uqQBTpjyay0XyBfH8G+9hOu3Zrf64I7AHdPrj3tv/VZ/MBJ2kvU7CT4ExHLm/53umJXCVwE4qCB4S6TDnnXsVzfbZm9Iu+xE3XMpWsNi07o100QkdV39bAwOz6itqHJLBa7DrdZJ2OVUUnESCEn8B6URCA4bKHZWkU3EOO/Bgvlu7HLfbTbOKZgTrGwgHQlhtNpLZDB3+1JlILEF9dT2t27QiXBuiMRHFV+wDOYgNiMcjxBpDuOwOCj0F2JM2tm2tweE08Ho9msgFAiHat29FfSCoAIMwEEwVp1yrnRyOTnFKEQ0lIRWLdpMvJ18qrAYb9TVVRCwOYjELRtaKM1DF3LH3s3r1N0BRLin6rXvdPwKd5OchDKOYZz+ZTX3SoDqQIG4xaN6yuYJmguFpE6QIteq9kz6PFJaUpGiQiCUpKi4kEAjrYd68RRnRUJS6mhrat23JhrVr2PjLOgoKfHTcuzOFrduxM5ogGgtTUdEMRxpC6agGNsl4QoFFAZuE7SBUcZvDSXFxMV6bg6xw6oVCb7XicDsJBUPYrDbKfF4V3LQ4hclUoyBFs2ZlmowK46GiwM/mmhpKpIIYDFJcWEh1bb0yMCTQsttsxJJm5aq8uJiGUIhwMMSBFc3Y3CBASEZbEPOJnPwplcqIVDZtNkrLSrUCWV9XT9uSYqKxOLG0FbdDAFSJiXJJUNP2OhGRV32WnLZTRhhlGULbN/HSoxP4+uuv/0v2iL/HdJK2WQGUTUZS91PO5OSLz+LAY49he10A7E7cHi/BSJByXwEOm0FjPEosFlZGYxt/GduDtZT4CnGL0qcE7okoGZuVhkQEm9uO02pn8/ZtlJaUUOr0E7EkyaSEBRFV4MTn9FFTX43D66GV1Ys9k2F9VQ111bW0btsSnwBEAtpkM5TZ7ayrqVNNDQnwGwIhygsl+E8RkLthM9uBA7V16mDkEnZWJMzqVWtp3661MusyNjvRVIpENovL4yMai2BLJinxeaUmS2N9kPpgo1aUt2/bqey+I/bqxMZwg7KLCov9yvgRWktS2VBW3DIuiYRWggs9Xt3rwomEzl3TydOC1+mkPiDAvY1UNkWgQZhNzRWsrQ9HlPUjzxewQPa3usZGmhUU6g60uaqassJCvIZBVMBlScAy4HA62FFZzYEtylhV10jH8hJqgiG21Ado3bKCZCZNPJnA7jDbSGONQdqXFLMjFMZus9Lc46YuFCGYyVLidRNKJDSBKi8txJHOEjE5BipubtiEZWAhlbWQSqVzmn2y9FJ4bVYCshfZBHBIKmOssMCvjkZxYSpZLaoNJ3wdrWEnhQWQJBSO0La0mPpYnJr6Bpq3aq6frSFisiol0bSKkHhaGtcsJCSJtdjVubOQJAvnzMFoDDPhMUlA8knH32oj/b9briISfMzxx/PEtGdI+wvYGQ9R7C0hHU+SSsT1PJG5oELi+WPzV1JOAj3lNGsU3TZ/KDBexubA7nBSG6wlGo9S7PfjsNkIScHE5dIu62A4SuvyFmyrr8bucGG47WQy0t5nV7aYx+WkyO4ikEwqc0BAolAspmdxoUMSOWmST2NIm0wqSyQtWoqG3stoPK5Lx2Gx6WcRZkRzp4vtEQGWo5QX+7FJ+7ucfZkMLpuV+miURCpBgc+n4K/ILskZFM9kVH9LQEqBzux2l75HKhHDnWO3NL0TWXG4+02Tnbboa/uVVKuEreFgzYaNFBaVE0uk8Djhl88/I7Wjhsce+f1F5P/vZs4f9bflbKwDSnRPE6ZTVSbKSX37UBdK4TP8GNIuZZWvjLIA7QK8J+TvGdJWKeKIWxlYpI1bJ1BuFeeWkPJXfgVIiZhBXvYgf66ZLCfZEFMp2Wusuo8KGOqVYmUkpgL7wqq1O20Ydgcuh1P3pUgkrgLZdqdD11sqlaWqMahnjegi1dTWU15WTNW2HVroSMTjlJaXKVArIExdQ4OeT76iAupq6nU9Fgn7Vs6CVELZTk63i3Q8ofutMEbT8ZQWQDet36TMw5YdWqvLndPr1nhF9nQBdcQtLiHtqYmkCfbkXaEFgEulqWjZjB3bq/U9ZM+RWNbjcStj3+dx4fMLSBvUApzH6dLrF3arxLeyN8gLCsjlEtC4ul4LN7JmC30+3XvD4SiBYFALiMIulmKLsJUUdGoypTWizYNNuT14l0FdflfOdTzkVMZ3rfaUNU3aJUB8CquyWe1krLJXmVp+7Vp6Wb7kR1zlbWmsC+uZVLNkMXtlGnPudflibtNCbh50MovI8tjTXvdH3YP+932uPaDT/757/of8xP8YdJJkqTAHOkny76VPnwEsXb4Cp9en1U1tENPT3wymzb//OuH9dTog1SvJE80A0yZVbAl+jQLi8QZlN0WiSW3dEMVB1YMScUEJqMXJwuHUgzApB7UcolIBy2m4WtVgTqr9JptFWhfk8JTDUEUQ1bLZohV1OYylMpxIJpTl8j8euWKeBNCaMyi9SRg+4qMjjyQ2iyRRQt12kbV41a7XmgoRCwdYvXop6HNNqnGeR7U7SdLR+s1X3s3OBFoMw80hBx9AUlQW3SXg8mLEE8oYUJ0DE93LiRLJh8+SsUmQkNGAQap4IugpVULRgnHLU91ObE47iXgUe1LEyE0tI6uIkdvtypZKS3U7GDStvQUAElBJWGwWi2B6WCRY06AqSTwc1eBNgxJhGnk9mqToVQkAKFpTwr4QhlQiAYkkNn1+RoMml89HQtqbJL1U8EB0H6Rd04JNgkmxJ5f3tdpIBYN4SwpJBiPYHA5lqUnrlrojSaJstRCPRLF4PaQjMZwFPqXYG3Y7iVgcuwBnIoqZypdbTVFMiV7zmk5afc0pX+o910AoSyLeiJA0/higk4yXAE8ygZx073EWO6MRvEXlWA27sg+FEaYtpXJfM1mzvTKnJybJpTBphLZv9/kU6JR7lFF8OqlzRnQ8DGljtNtIBKNa0ZVJIe22wu4xvB4ywqByO1W01Zqj6wubQp+nIIxBNpEklZamOrkGuwJMwvTT9lcJyG0yz8Fwu4iHQhhOO+lY1Fz3AnJIy460oMrnkt8RipO0LQmTzZImKe8toEEusLa7XVh0v5FtJ4Xf4SYUj5C22RRckeYRcWOSa5P1JdV72Z90DRl2XWdWux27JM/pNDgdJINhBW3dBT4SAnwFQ1jsdgUJJHAXYEYEVOX35LMJ4GM4DAXQZVyl7U2cj2Rdq6tiDuiI1jfg8nm1zVDaPfJW84bToWOMXa7ZIB2Udi0f8VAQq9Op7yXvaWpxWBRMJiEiXk7igbCywAyPm5SsJVmLDhlj08VRgGC5BwLuqn+btEomU9qCIsmUuGSKDoc9DQlbRoFGmRbCxMwo61XACXNHlP0rGYni8HlIxiQRlPnixipAdkb0PWSzkY8uhQABN9PYE1Hq6rZzWteuTJggoFM+2chZZf2LT2oREu+834H86dADwe3GWlSIVVqFglEFKPV+yA6/q0Wo6QXknFtzbXY6r9Uf3MzWZM+V/U2VBB2GMomEkenwusSXQlmtUs6R8Ze1J0CNAJ/ya9LGrK3rMmZpAQetWhzQdj75zybr10JG9lxx2lNmhID0DlKxuD5P5piktZl4UueqzF/Zl4WJmE5niMfj+j1hlFgsKZKqn25TgDCdSui1yz3PJuV3c2dxKqNzRU9U+ZyyrvSG/0+W02+/k2c66bYrZ5ns+24vDpu06hlkYwEat27glCMP39Ne9y+e5//8y8ldk2KknB8FDB9+G7PfnEdJq7Zgd2OLSfuctJ2KuYnZQ2eVfUzmr4R0MrHzoU9OC2jXPNhNoDLjGlPrwIwD8whHDtnIt7Cq9pcAVzY36YSwghJkszYFMGRpWWxJUe3Ptblmd2kUSSFB5lfaKg7EWewuF5kg9B+7AAAgAElEQVRYXGMBu9UgIUUJaQmXuFM2RIvJ1EynMgooyf4elrYzeWvtAcxoTCLrKCngvNOtRY1s2jwryKS0gCf6m/JPYQ9mJcZxSEu3ySRKZ8QVOYshIK3UEIV0rYSeLIZVAGUByNJYLYa2l8uaF7apiO6bwLYZx8q5JOtSx0DibKvJeJdrF7aWPE3OVJfToWCUgE56JhiiI2oWMFVBq4lO3S4nwRyyvnvt5pibWh7Ia3PlUaf8rGq60k3WpxQmNKTWbcLU+dLbn5WCqui4RZVRKq2Gcr7GAg2c0f0o073O4sy98G+LuXn3uj2g0z+/nvc8879hBPaATv8Nd2nPNf7DETCFxPOaTr9lOsmvR3Kd95I2mBt9nz6X0+nPh1Jx4MEknF4zKdGqvin6l3evUz2nHKii4IjqDpmsJ3HDsKXBngG/XfrLw3h9Hqpq62jWuoJgPKagRjQcVZaFtL+Izo63wKfaH9qKYbdqAC3BvhywciBLK4cE7hoEZNMKCEkyG09llIWRSGWwGpKI2TSIEVZOWiotUpXPcZzMRCwnjKiWzYbpUiRBs1Wcr8zqsY0EXnuKaDBASqo0Ng+WWApH/U7uGzKE1au/1aDs/x/oJEGdBcPwsmjxQiJ2H4GMUNbdeKVqlhZWkQQiUjWUQ9zUdFImWSahCUlhcSFJGRsB3zJp1f1oVl5KMBzC63ZSU1tLcYFfxdaTiRguw0UkGMEpSXIsqtU2h8PAYch9tSi7SvV9BDQyDL0OaQES3SZ5nlYbVXzdohpN8rPCIr+Cgtu27MDhcGhFTqqFEthIQBNLJSkrLqEx2EgkGqcwd3/N8p608zj0db1uD/UNAW3taNu2tbIlhE6uQKRhmDogErxkMkRjZqIcCoUpKiwkLJ/XJ1T4mN53m8XQiqIGVrlqqmZ4Am7m2XmS7GniZLbbiRVz/dZN3HvDqD8I6CTBmQRsZnuKMJ363TKIfY84gmTWpoyHQCCoLBx5SMuT3D9Za2X+QjZs267C3XW1AW1PFGaaUPKT0ZgyzKRdSyqo0qIj2kaypqRVQNiM0qYQT8Q0URaWRiQWo8jvUY011cdJpbT6HJW2SZtUWx0kEnG9v9IiIUBEJBTW+y7zTMAMYelIe1pDY4O2nQmQ7HZLFdupulJFBYXKspFqsmjWCPuvpLiIVDpOLBFTMNLU85Jk3aJAjSTcoUiEPzVry+ZwneqSicaU02VXRqTNYtO1JIC1tGLIWhMgu7Y+oMmAMAjlogWc0b1QNJfsHuKZmFas4/I5HXZdq1Ill2uWdSXBtsxrj8OpIKq8ht1m13FxCaAm7JFMShMb+Zm0W4gOlCBFTgGnFBu3KCNRBHWFKeh1OCn0+KmsrVLNNDNBsmsCIy1zCh7aTfaLuEc6DAObsFctVu00lX1bmEzy+WQMUmlhK0Xx+zx6/bLWi3wFyhiTeeNQtpmLUCaiTBipxotwbDwl4KKFWDyhiZTsB8LsEjZcMBoxkyFJyuxO1dGzSKImTRhZK0mLybgptWV5/+UX2bZsHRMmiL6HzOU8WP+vZztVVlZxQvduvLxgFkmfn6CwNhxOHMI4kwq96DtpkSNfdW9yDXkN8VwyqGCQ/tii4KXTaihLTooocn7JfZN9StaLMHRtmQzxlOzzdp0zwjSSRNnqttEYCeBUse4MiUxKde1kbclDzmPVTLMZWlSQ+S33SO6hsD1E608KNnZJqhMJnVMOm13bJqVY4XG6dd7qXi9gs+zpHjdVoXpcdrueEcFISN/LLpUePRttuoZkb5bPI5CwYXOYRY2MaXe/65ErlOwWjzbRhrwpiTJQBeiyO6iuD+J2Fev6sWTjfDf/bTZ/v5xJk/Ist38Y5ux5wr90BGSflLjQq68qTCeKXZzary9pmwdn2qFnrLTWyZeATM6UqemUNCwklGyTF57OncP5OqXed+0l3TVfzAKQBVvGpsXKPJtml26aNavaZ3KmiLaegOK6X8VjulcbLquaYSg70OXEaTGU8RqPJfW9UqmMsrLlPJH1IwU0mf+haFj1yySO8Pk82uotTFSJo4RxW1DgZavoRhp2vB6XMosU4JHnxOK4PC5da1E5q7Tt1a5niOypsj8K61riMlmnEutIIU4KrVLIkzhF2EW6t0phUMAlp1Ovo7aqTvfqQCis57NIDMiISmFNzg1hYkkMJHu53e3Q9SljKG12wi4XsEnWfV19gJJcLGnNWgkFgrhcbtwel65hLYIYFpJJhaVz2ky7dZ0khGqq52TqFeQKGWZ0ZYbRu/ZFU85AniMtybLPa6FGMCWJqy1OvX6LtNQ60+zcWYndW04SB9ZQlK1fLcJWtcFkOtmEoS2PPaDTv3Rp73mx/2dHYA/o9P/srdlzYf8nI/D3QSeJBKSaZTKc8oF9nz5X0O74Q3Eecihxj0+DQdUNagI65Wsfu0GnXdG3BrFSqdFe8WgCj92Fx+clHolhdTuJphK4pNJrF/AjoVRsAZ4UpMLJzi2V+IsLKCnxUV9nUqIlwZU2ENGkkF+QgMNhs6qwcUN9PXGxZ/U4TRFzZSiIUKMwhiwqQJ0WX1it1AhjQfsFcgwuybiFZZHGqjQpOxlD2nGEVJTAKWpOtjSRjAGGj1RjjOJoHQ9fcjWrVy9r0qqYPxzNw/jXTLCmbKd88mTeRQmE5iz9BFtZcxpSVqJplAVkd9i0LUICevO1cq+RsWJJSzuMTRNjcYtTvS0JaiQYw0IwFNDkXYIwARFM4dYM6YRVdTssAvJhVQctgdzkYFe9IwmQVGBbCk9ZZVDJ+ygQFY9p1V8CHxG2lUTKcOScTTSOlIqbocmKgk3CbBNauzBBbBYVxZRAStrewtGItm5IIi3vK8GeJE0CGMjPZJ55XWZSpFo7UkHNBavyM6GNyyhKUq72uzlNHanmqTCxYepM6F3IR7A2Uzxav2vS4vRPvecyL9JZYpvX88Tg4X8Q0Ck/B03GV/fTe3LN6Btp1rEzcQGKxJ1RNGYkaZCg3mmCSnL/3WlDRaOLygoxsjYFlSRBFuDXqiVMm8misBvUB8LYDdPlS/V9FCSSZNQUC04JS1BWibQUCSjkcupc8LmdNIremga2VgVnpBXILewgSSiicZwOu0pKSNIsc1MAkMZwQAN6uQ7Ru/F7vApySJuStJtJ4C2tFAJSlZQU0RAK6OsItCH2zU6nk1gybrJQsBCKRzGsBm6XA4fhMNkfSdEByaobWzRmXrNTEo1EnAIRyE5Ke6tZ8VUGlQCYSvTIalLvFSAvlVGVG3PPMVmYcpkyZrJ+5PMaGdH7SZqAr+i4JZIUKECc0MQmERdBbp+yCeQeKNigYJFNwTJZ936nk8q6etx2ByU+Nztr601hcAGn00ldxwo9yvasjFDzvsnAa5VbkhhZF2bVwEwgZG7It0RwWgSthXEj22RWSF3ClDH3IwG9/D4vNtHxk/YOYfOoHpTJfpTxE003ua8+r4dgJKKghcthYMumsYmLUUb0uyza1qzJh7T0pWMsfucttv64mgkTxD5bHruZtv8n598/81xhOp14xum8+M4sIm6PCnHHE2k8AlSmrSQcPjKGXYrx5v3cxfQ1ASZza9q9T+fwJwwZrxzbSwofcWEI2m06R4Utl4olKfV6CSVESdCm2JrfYSUYjpB1WrA6LFgTUkSxasuSzAE5L/KngcypWNRk+gr4q6CO7N+5woCJsZtsUykWyVpOW0xTCrkncvFuAT7lVBTWlTBNTcsF3Vel8CFMLBHGl8+UyBWGZELpp03Ja4l7mcwhYXXk1GAULdgNLjQZpF3udWYymsUt7dMZK9GQMJztJOMBfnjvHbYvXbaH6fTPTN7f7Tl5oFdAp1txdmjGUX16kbA4sadEbcxGUgoIDvP8cCjoJFqeFuKC5DRZrk3ByF85HDZpzdJjWIpFOaxKp1AO2zXrUxaiArI7bKrBJAC9zE+THSUFBZtZnJR9Vph3OvnNOEn3/6QU5oSJJK3LThXk9xX5icejpu6jMFrVJc+MX6TwKdcqgJPss3ZDgK0ksYjoKRnYXIYyAeW8S0YTyrIWsF/WlhRbJD6V1mdZjQLSGwIOCQNdTo6MnAFJs5DqsGvcI7+XiEnbthQFpJBqM1m/cobmWMZyJkiBTv6tjH+rXWMqWWuyTvMsWC38WixaJBHmlehPFZRId0FYNaOE3SX7vJyx0hEgtEq1/8mt25xoxi6CfZ5dpXGzspdyboS5vWYXw1HZTMLokig0rQwwZRvLGSRsZYvLbK/LRHAQUTZnMOHAZveSqQtS/+0XuDduzGk6mexQE3RqCj7lmU7mXrynve532wD2vPC/eQT2gE7/5gHf83a/zwiYoJNoOkny+deYTqL7omlhjhXhoE+ffnTudgTuw46iKp6mqLxURYWrtlXiKyxQJxBNpCT5MuxEAkH9noABDbUNuEoKSGRMgVKrAElyQoreRySubRYWu1WFwgualWp1NxkS0Vw36UhC2UZut0erwoHqOr1sDaolUbFZCTU04PEKiJRWTRe3x43D6dLkUIJn6aGPxzO4/V515RHWk+gPOexOs4VADrFcOU2OSHXvkgRIvuTgttpJG6Z2iyWTwEiFNB3CU6Q96cnGGIWhGh665ApWr165OzLaVZH5Z0EnM3WQJOL5Re/hqmhJxl9EXCr+ck02cfKRa4a66hoV/Xb5PCpqKaQdcdoSTQN5gri1yLgLG0USVklohW7tkFYKSfqE5eAUXZEYzVs0ozEY1Eq+MMTSybgCPwLQibOXVMpk0A1p0ZHWF6uNWCiibRxS1VPmUA6okeRfBN6dLtEtsasujgRsSvPWKryw48xqmQhzerwuDdrUbc7p/JV+jAR5YocsQFo6kdLEWu63BH6SOAvDTV9X2l4k+xONnJwAuQSWqjkSF/aLk5S0e+WrcLkkyiKg5K52I7MVRJW95E8JnlIWEpt+4cnBfyQh8d17SvczenHdvbfiatYSi89POJOhWNx/MmkFYTwOjzKCpIUrJkCx26NJrrAlBMwT0EkeYnksVdZSj59Q1tTOKPYVEs9Kq5TZziCCqnI/ZIZHwiFKfV4iwrYQsVmnnUg8pRVcZcPIRiIBaQ64zBP/VTw/7zAoQKskEIZBPJXQNiVJdoOJSG6OicNiRkEOl1RUZX6kZQ0ZJESs2GEoECLzRuaVzGGZMwLoylVGo3FlUalLnexpOSRBHL9kHSW0D08ceCy4DRtRBanNAFteR+a8vL6yh8TdUzQ1RCNNQHphocjvqGaagLS5Fgn9nYzZfixzO9cyIf+W5En2PGEiibW3jFlcgAlDAB1zXcngmq0VZutsJpmm0OUgJolXrh3MKSwXYVwlkvjdTgX3UgImazuleX8E/JAigYJ1ubYRueey9kxMylS/ExDJ/AzStmy2gMg+oy2LMt7C1pJWMNGGkrUvSY+Awvo8SeQk+TG1oSRRkmTEBJ1kRkmKkged0ngzUb6ZP4+tS1flNJ3MJGdXFvovPioFdDrhzJ7MeO8VAk4XDneRYtLyP6sI1rhcBGJRPUMk0ZXPE08klK0ggKvsjaKxpF2dcv7EhA1oqCh6Mh4jRYpCr+gEWgilwspaVRfYjEX3SQFdnBjKHpLXE+BVQDxxg5Pxk3VZ4vPrelFAS9aovL+I19vd1MVjpvaSFB6wqgC52fqWISouh9EorUVLLx7F7/YRjkV1/cleG0vESSXTFHi8JmNPHV7/P/a+A16K8uz+7M7OzPbd2+HSm4IKFsTeAStYsMYYSxITY0m+xJIv/lP8kvglUaMYFcVojL2CIBYsKCJKka6A9A633+1l2v5/z/PO7N17AUWDSvLtmpt7uXd2Zvadtzzvec45j5DUUb+jzSzNA8SOoo0+D1cWBLpYgkd9SSPMl4B+u0qoKO23G9DJluczkEAb0lwGnkIBqhRiSaeppbHo1Vewbf5S3H//vXv5SZdP91Va4JZbfolgv24YOnok4A/CU1C5cmHOVYAS9iJj5ljW78rqSBJzLkDsHD+b0BPzlWSgZNRNTHd6ERuIlWLs0VTgseQL+LgvuoRejtclliLb8ntaOwgYoTmmYOlCqsuWCKTNBVTZJ9YqSnSyjIwY1CbLgqmvUuKKWFEEOtGcRfEOeQcSGExjh95D8zAdR72X7QSILUprTpYc00S84cQ/JoFEPCfLPDeS/FQktehFvmdibePPSOfzU7xjsBE4MaI49iTmup2ccdj8lHjwBn1CEkfMYKqwS+OCkmvkRWmfU1Y9XHQnY1eKpcQIJQLpnulz0+chJQGNQ2o5TlqQiwV/Jgkkz6YELiUUKJHIhu3FWoPCn08k6DrSp4KdWMpSK/ljMdUqKh+7C+Q9qsFNBSkI/JK8AnTiBF8Grnw7A2eFYC1MwwMrlkTLhzPh3bzOrl5HbVlqJO4kdcug01cZw+X37PstUAad9v1nVL7DPWiBDtDJMRInuY2oLiS+CHRyvDJoY+lh0GnACSOgDjscRrhGZJA0YkS5Ea2u5IWXK8Z5KcDOs7GhbhRgcFnyAtTqMApeIccz03nelNBGhYAMohy7KEClamS0wPr8sOi77GVvl0ysDTXdqpGKUYlmP694lIwhOR1l1imjVFlbgcatO1DdvY5L5BIQU8gB4UAI2YwGsyDxYkxlzym7RH4p5IUhfJvEZlZYiQujKGoFyrqqtAFykbxOMJ0o7yubKUgFDXm3H6bbC3cecDduwP3X/6QEdHIyMk5Ob0+YTh2g01Mz30a4V3/ECx7o7M0hQfXJyGcz8Ho9oPxYayzGQQQFGzpVTgn5WSrHBsWUKbMKbHxJJXFJVpRN5VBbVY1kKsUgAskWg14V27JpzppTtTsuR2yJTSH5AFBgQ9WxvP4Ag1JUuUkh1oamw0P4U6nL5E59T/jvFDOZdjqeYxSRg+9UWpyDRSdGc1L3Xc9p/90hEYiNlKB0F7egfBpxEXF94Q1FpZtZTUVMHvtgYkmJWMpmutmV7MjfhwxP85vX4r7/qOp1JaDT6WNw/e9vQlW/gXD5gkgRmEBVAAuCwUjgApV8Jn8L3SDpl8L0fgrk/eSFQYGjaSBt5BBVFcRSadREImixTA5eqVhAjsoemzobwVO1umqS6yTaOE6lKmp+FxnCmzD0AvIEVJDkQVKQprEpUf8Q45D9K4gJQaPQcsFtyfxF3YT8hHifIQhXRYkGBenEfnKbBQZlidJPjEHq63Tsl3253GTeX6L16HKCIoOu5PcdXJeO+9rddYvHOp2bx0DHjXY2cO18kU4yJntMSPbYLCHc2H3dnuBsNg5nmov0HFu8UHLdL9NO1MZdX8LLw2YYOuO0y3EkV6NnL9HGxCI+mDARNshI3DQRtLKY9dLzaP9sA8bffdeXuaWvdCyBTiecORaPvvEC4ooPebcKqyAhrKoIkF+dnkfE40FDOsmgGUEulT4/m4HrkmB/0boXJomc7EFbMiHYEASwUR+0TKSMPEvGXarEm0jVJcNVIHDcgGJJzPZNJtOo9HrZoJk2huQ1SGXPKTlQ6fehmUziSXLqU5kNRYxe5j0pHgbmyWDfQ+AqXFxcgWRy5F9GsjsCyLI0O1J1QY+EDJM9Lfhkeq/J1UONbBqVkRDa2xPoUVWNmJFHOptjQJLZWSwjFd42tBbwWCUGHJlKk5y6hN+7237PMnHBEuRiDlaO28jQZSHzM7KYN2ky2peuwP33OSy3r/RYy2/aSy1Ank6B3nUYMeYsSJFKZJMagtEocm67uITHgmpRBbsCQqoPrakcx1yqj5ijBQZ1CNwgsNnr9aKlsQV15MUoe7hgRLQizMbekagfBklJdVqDRGIqSb4/wQADozx3idq0nCik2YvXCWftL+ryOgIKVnsJGpVg7nR4mnPrkFy4GIeI4EBMmIx5iMp79EbhFSr+RKCKyZYMNIad8wu2I4NSdrtzFOj4U5FnHbEM7biTuJ2dWF/Oe2idZS84ISq2b0NEVqLUrv1ZugRj9pzrGILby4KoREfj05a8cTs4d+iwyrq4gxejV/ah6uhEzvtE0tF+lRiN89TA64sN2JN8z9Qh0Zzk9sJwE9PJgruQh6THeH1Nu8ieQQXSOWx99w1UxLbh4YcJbHbuwjZzLc4uZdBpLw3r8mn2sRYog0772AMp385Xa4EvBp1ItmG7QXJlOwE69T+RQKejoIWqmSFCyfVAxI9ka5o3+ZRl1djMV2FwSMtqiFb50LC5BdFuFWhtbIKqehEJhaETlb8ALJs9Hx9/MAvX3HkbkrEYwlURpNtTkIlWndWwaMYsDB95AlwEQLFlk8bZ1Zru1TB1jdlRVKEkWBlBa2MLm1k+f88EnHLJ+bDyWWz6ZBmOG3USApEICm4PPFSC1iKGVQZujzC2FkATbSgF+EQrJG2CyIdKJjkaFJiqX1gmFjRIepqI5NDJ08ntg1srANvX4qHrrsGqVatKFkcnCHAWS2dhduAR5/vO8ron58+CWlWPNnoUPj/S2TQzh3w+GaGwH/lEBolkHPXd6tGey0AnhoZmcuW6eHsM4UCA24ZYGWbOQP/utdi4rZWfE4FT/oCC1uY41q/8DK9NmYr//uvvOJNNRuNUYTDREsOcufNx9IlHo1uv7pC95GnlQiwWZ18nZgNpAgjgMMjO6JVusjtx4e1AzanoxD2XNhslwVinaGY3HAYHsCqJb+xziLa0ISRx+pLhQWamIvKhgItAJyEZ8RArRFBEOmR2dsUwAipym9bh3htu+g+R13WeL0adehau/8PNqOo7gEyCkCaT1DzR9D0MHqeSadQEgywdo40BAVDEplBcLsSoTHNeQ3U4yFnRXN5AIpNBXVUFGuLEopORSeXh9flA7KAdO7bj7Tdm4ozRxyBcFeVsd0XAi81bNmDSS1Nx2OGH4ugjDuftQ1s2z35eVDKeMrJCX8EhMrtHCCYisYdoEy6M5MVGl4vMFV8EOFFMzoATW2iI40hmyS44XQLrL5pNuQsVTUW6HO3IQr7oJHvwdwEACbBWbMZLgvw9BstEtShnHAj8Sry5WGHUYZh0Ap2cDYgNzO7B/RbHorMJK71ful4RZOari3vqClaTbI/mXDJrNwl0csFw2Z5OpoVgIYtZLzyP+GfrMP7uO7/EXX21QwXT6Rw8NfNVZL1hpEiinDcgWxK8LqC5pRED+tajNRlnKeGMGbOguiWcOPoEZjoQQ4M+KUl1WV5KEkPy51KotLqJHHm7FCwEA142485ZxPojHzWTvWNSySzCoQBk7rBuZDWqYmgi5PeyFJMoVFzogKRuXmKaUZKInPVdSKUN1IQUxPMkyzGhEGuVJJOWibBPQWsijfXrt+KjOQvwo59cDslNxTcspFNp9KgKM+swTe/zuGBkkhhQVYn1rTGW4fjDYfZ+I1lkzjR5nmCGBi2bPC7tDTfJrFzEYeiyGeUKkB27UuZSELvDqV7HDBMDLq66J2RMppnFx5MmIb6kDDp9td689991yy23QhnQHYefNxaucASW7uaiDamCjvZcCmrAiwBJlGmcawVk0wYikSBPucl0WrDkTIu9hIgdxCx1ktZ7FNRVhLBy3UYM6tMTmzdvRFV1FB5irmsG3B4V8WSGCzKw1IynFMF+4djN9gXjZaPTxxZoikhSif9zPMudmMUBTopASsn7O+Zh0Z+d9/J17TlaRBBivhYYvs0Cst/ggE9dQRsxTzgsHmeG7Bg3DBqVzqkOYMYfyPZbsuOr0uOcz8iG5fb7xT04rmrCt6n05fzNaaOOGds+h2N9yt8FQ5bHPH1gB5BzrlXCLBfPhVhsVNSFGK1U1VCFKQnQiYBmlx5n0ClTIPsOL5DOYst7r6KmdesuQCfnEzH9lFb/4lXL8rq9P97LZ/x2WqAMOn077V6+6l5ugT0DnewFvQR0GnjiCAQOPgJxdwgbly6HnslhxJknobWhGZXVVYhUVnBg2rK9EYFIlGVa9NWnX3dsWd+Inr26I5vIwMjmmRVF2axEIoH573+AI8eOZnkBAR61VVXwGAW4dQt3X/tfGPf/fomsUUDfwQO5MglJrYiqTCRhkgN0qw1j1cqNcKt+rFz0CT6eOQuX3/xzNG1ciw8mT8K53z0fFXW1UPxB5EjaFwoilcpwxpdfrBkRHk4cONP6KROVWoKH5DwU+JKROLOfdEhGmo/VKPvt8kPSLJjb1+Gxn5Cn094BnZ5aOgdptw/JghtKOIy6aIRp39tbmlERDaI6VImmWCNnvUOVVXB5fcimsmxISTRqAoXqq6uRSGcQiYTQvL0FtdWViNFmJhxALJaDVyXvGQ2rly5DfZ8eXNKdSudSEDX/w/l4762ZOOuCsRhy8EG83SepTUY32IScqO5UFakrf0PASMJcUnwnarzzb7u6EWe2bbDKySLyhr60o3fliNj/5g1KB4W7o4KiOJ+QR3Z+L/2LZRsccNlAH5mrkKSFN0AdTBr2FWEZF5V2Jk8nAp1u/M8EnUafhR/f9l+I9uoP3RuAt6YKulVgeZVChvsEJlGVqgLYg6IiGmJ2IMnOSMpAGewsZSw1kz1eqPpkVtPRvzqENtbkWCBhAskUY7EkNm/aiprKCOq7VcHI5yBRCeVCDvc98AhGnnYy+g8cAEn2oeAh02IfexsJo2abjUgbVM5sE1AsABSuIUaSUGJm0S+EaldAjiyTFCwnzoYXyMyU8thuWPRLR6HVOeoWHZFQSq7xbWe4GcASFcI6+rbTx0u/lwLLTh8vHQ90bOetgZ277nLejvFht0CXcbWra5Z8dm6ZLz5m15/F2eSUjqMv/gz8XBjdFccKYLf001LWX3j+iGdIwIl9Xh7XbnhsI3F22mMjcQ8D/4FCDh+8+BziK9dj/N137OUVcefTNTY148SzzsFjb05Gu8eLvKxC8ijwUt/J6Kj2kb+SjISWRnNzC16e/DrL0a76/qXMXqIXsYYyVB3SH4DPraA9k+SiFgHyRCS5MkmMyUcLZB6s8dap1quiJUceYCpSutNBSapjocLrQi6tIxIi0Ee32Zo0vwqOo7kAACAASURBVAq5jeRxMQuEBHVULZH9z0i2SGUx7E0pmd/TE3r5tXfx0vNTcc+EO+An30PLRHtLO7NoaXwHSQJFfmOFAhqb29CtuhJb2tpRU1mB9qwGg8YVMZ2cTSf7odnbbi644RQt2Gkb3DUdYHs6Cb839puyBPBtUVlMGrNWDguLoFPZSPxr7/x7cAECnQr9anHIuWeg4CMPNy8k1QtLJgmwjNZcHDCy8FsupJoSOLi+F1Zvb4Ts96G+Wy1iyQxbMdBcwUbWqsLjiFjq5Lu3o6EZbktHr0gYm1p2QPX7ISk+Li6QJil2OIh0huwT7KqzzEAVLCfGPalCnb1GOCzojhm1Y+Jn0NPxLbK/sySU2U923+1Aquz4wX6/nXBzqt4ygGP7ozkZryLYI7IIYlmy5czFZubrimrL9OqaCxGXsSv60fpVvF8naBKeScxSZwRLGHkXmbdFZhWfXfg0EaOUEjm25N2+chGQ6liiugBePMQFYFdsoY4Pab9NAFT8VcKMYj4aVRImibLt6WTJQl4HIwfkYhzb5Vx+wOUDkllsenca6ls2dwGdnLiTn3QZdNqD8Vo+5N+zBcqg07/ncyvfdZcW2DXoRKGow7ihYGBn0GnQcYfC33sI6gcNwSO3j8e2zRvx8zv/gERrDO9OfQ3LZ86GEg7hr89OwBtT3sNz4++D6gLOuPJ7GD7qZGxYvhYfvDgF69evQ88BfXHI8OGoqq/DR++/j6t//Qs0b9+Be373J2jtCYw+bTQHIDNeeBKoqceE15/Cu6+8gyfv+BuikRDG/eRy9N6vP+bMnIMFM2aj4PXhyRefwtmHHIef/uM+VHavhVeSsHT6TDQ1NOG0K76HrFaAh+R2mg5/NIB81hSmyRysCGkA5/ldJgoKYRIW3AYF9woKsp8DGRc0AToVdBikR5cCcOkFmFvX4PEf//hfBJ1os0IVVWS89NlcJF1+WIEACoqKDes2YcbU13H2RWejtnsVHvrz33DW+WNYfvTo+EexY91mHHHEIfjRjddy9uqu39+NlR9+jO/97Ps487yxmDdnIV5/+S20xRIYM+5sjBpzGlcI+3TeQrz32lu44eZrmV3y4PiH8M6rbyJcV4e67t1xyZWXYPBBB7DcyeUhg1myuJKhFwhQEHK84ia/CCB1hHe88S0BmIR9jS2lsGndTsldIcbrigB0bGKLrChHPtdZfcT+IaUvARAIEMpDlRONDvaGk5wjI05hIi8ypuzZwAGioOjnNq/CvT+74T8WdLr2Dzehuv9AGKoXCbOA9lQaKz5dzZKdo445HDPenAlV8WDUqBNw15/vxacLl6G2qgI333YTV5N7+dkpWPjRxzhl1PH40TVXYN2GbXh9+kwsX7kGgwbvh5/94idIJdJIJROYM3sujho+FCOGHYinn5+Ehx54BDU9aoFMDjf++deo69EDHo8XajCEbc2tkH1+m8EhAl0CKJiNyE+VtrjMexKBOvWlXbCABAhpqyPswNwe5cVSz6VsO6cv7vy9eJUObZp9J46Is+M7Hbsb0LTT78U5v+jYDji1ozy107e//DU/f7w659vdNQVs64xf8Tmd3/FnEb6yDNY5bEIHfCqKXRm8E+fhdxMLjYtSULUqgwFiuj7BFrpLEaCTmcUHL36zTKeTzjwbj7/1ElqIVecPMei0ccV6fPDO+/hk0XwkYi046aRjcMklZ2Pyy9Px0YfzuepVbV0NbvzFj9G7Tw+8+toMvPD8VE5q/Ozn12DAoIGYOXsB5s5ZiE0bNqOqqgJ/+P0t6FnfDS9Meg0PP/g4QqEwvvuDy3DSyBNZxlcVCmPZ8s/wyUKaw6dxe598yvG4+qrv4p0PPuSkwiHDh+Hd92azbOmIEYegPZHE009NgpbLoX1HE44/6UisWLYSW7buwG9+ewtaYwk8+ODj8AV9vH5fdOE5uPaS72L+4oW4a+JErF+9FiecdDyuuOoqbNkew6Qpb2DNhk047uQTcMF3xzF4QHJY8goTG2UxXzo9nwB78qXaCV/dFeRqg//sD8PipiyI+GYZqmBFGRnMnzzZZjr9tRzP7QMtQJ5O3j51OOK8sYA/AD1FXkZezFm4GM+9OAm6pcMLF3581aUYfdLxuP+eR/HqlOmINTfjuJEn4Kabr8er097EqpVrsOzjxRg67EAMOmgwXn1lOs/jf733T+jWLYqnHn8a/3z4CQwYdiAuueoyDDjoABhuD3KGBcUnfDZJKk2VZgXjSXQ55q/bxuEUF3TYAHTwfBxInJnPJR2V+rEAQG1mdLG9SzlQdrUAoa0ToE+p07n9Ho5JHDDJ+cEmF3WCYzkxJ8Rz4tqd1xCHm+ScTIBtNgBkg02WXdWYsyykUnVYTM75HDkfNRgXuiB4WlS/c3hhDoOreG/F/F7J3bKHp/iAnT6DLTl0mkuMZ/tFsRUlmaj8J3SWTBeI5eQhwNtmOmkxBshzoEIZPhQSaWx59zX0aNxiezo5UFYZdNoHpoDyLXwDLVAGnb6BRi5f4utvgS8GnWjxcygDHfK6/Y87BI25Ama//RHamtqQ3dGAQ049GeFoBJ/NnYeaXj3QZ+iB7Mn92oMTcN1943HYsP1x3dlX4eTvXISWTRvRu2c3HHXa6fjbf/8Sg4cfjVg8joVLluHRlx7BH375PxgwqB+OPGoE3pnyJg4+aAimv/Ymrr3t51i9dRMeu/k2/O8rj8OVyuGe396Jw08/EYvfmonafn1x5Dmno605gaf/PAGPLpqOtvYUqqMRvD7xSWxctRYX3PQz1PbuiUQezHbSKMPckXyyN7X2xpbMUNy0KBusPQfTgH2iMhUxnSxiOunQXH4UXD72/jG3rME/rymV1zm05WLOp2SJttk2RReineV1r6z8AM15N3TFB0OS0dzYjBcffxbnXjwGffr0wG033oahww7gKluUjb7gojPx6ktvsGxp6dvvYcx3z8ORJx+P74y5HOdfeQlaW1qx6M1ZuOr2W9Fv/wGorKlDMpbCp3MX4LlHnsaDf78TLz4/De+/+ibuePQeTJ/0Oj7+aCG+f/P16DtwAGKpDALRCugkezEsrgZnMJPBySd27rdOvEFGuiVuS8UfS2VwpUK4PVEPOccIqV7HO5hksYsXsS8kww03m/4IeR2/yGSXq/g5nHH6MxnIiwCWMqD/0aDT6WPw0z/+EuFefZEgY/BwGKlsHlMmv4qgz48fXnkp/va3iQwaktTng/dn46l77sSU99/HJ5+sQLfqKNpbWvH9H1+Gu/5yH+q612HI0APwmyt+gd8/PYFBpEGD+nE7LlvyCZ5+6nmcPXYUcukU/v7gP/Hw3+/Exs3b8ec/PYDvX/t9HH3c0YhndVDdLvKRSVku6MUsKj0PAXHQl/CjKJFnliCSpSCSgKPsAHlPOtfnTL+2OK+kes7XP1d/3hWYjfc5B3QFYb/uu6Xn4wxB3sbY+zKeCZ0pj9mi4k5ob0S7FgabXWQET15dOlerc+R1Jqiin4EggU7s6URMp2/A06mxCSNPOxMvfPAKGnUT8Prh8ah4d9p7+MddD+DuCb9HbV0E1113K6655nIsmvMx8okUbvn9L3HX3Q8hGo1g/yED8Kfb/opH/nkvvLIHN1zxM1x8/Q8x54M5qKutxrXXXY1f/vRWDDhgAEafehKuvfR6PPby49jW1IwXX3kTl//gu6jr0Z2LSHyydDnG33Ar/jn171y84eof3YTzLhyLtes3YuDAvhhz9mg8MOFxHDh0MIYfcTAWLvgED976J9z1wsNoWLMWj/7t77j+luuwZOkKbG1owTFHj8CEP4zHnx/9K6KhEH7z67/grDEjsXHtRvTqUYvvXXIebvrln9BvvwMRqKjGxN/diT889QCqu9WhV9/eaM3keVPvksnHRrAzRNLGfrbku0ZhRKddacketKQz0nPnindMSWEbfyHXLogKXgUji/mTX0Z8yae4/74y6PR1j+M9Of8tt9yCUL86HD7mTKQ0oFu0Bo07WvDyS9OwZMF8/PbB2/H601PQsGYTDh1xMKZOmoaHJt4LQyrgvNMuxh/++lt8+M5sbFuzHrfc8Rs8ff+j2LijCTf+vxvxx9/fiZGjT0IgIGPKo0/ikTefwpRnpmH23KW49L+uQbSmDt5IBEnqg5bw5xNM1g52jwCeBPeOX0Xgx/ED6uiaXZMVTHC1gdTOPJ8S6VspnsLnF9puTrKVADIUk9jYUJEdxNNhJzqTBYsnc+GXxKfuen7+EB2gmkOcEmwm8VV6r0XWlJ1AE98cMMvGtwrEeqQqfyUgjk0ALt5eJ19wpxG/OuhkKcR9znMsRvI6S1KZwQ8zB7cR48+YK4QAtw9IZ7DpLWI6bd8F6OTE112ZTsDDDz/PFezKr3IL/Lu3QBl0+nd/guX75xbYPejk7AxoYRY1o8DyOklUrzv+YOzQDbw9ZQbiDc0oxOIYcMqxiFRE0Lh5O44/82QMOepgPHnHI1izYg0G7U9yGQmbN26DaRRQUVmNMy4Yi0MOPxSP3/t3QCfPFxVz5i7Ef/3pF/hk1lzMn/4+avr1wXnnnobq6hrce+sfcfX/3op775rI7IshB+6HHdsa0NLcgh596hFrT+DUC8di2NEjMOXxSZg/ZzGuv/1XCFVVcYZ07vS3sHrZCoy8aCzqBw1CPJVDRY8+SKZzcFPlNXvjShkWx9OJfWDIHsMoQDJMKpUHi0q4kikxVVcybU8niTJtPrjY02kdHr7uOttIvDRq+DKgk+AXUPW6VxdMx5R3PsamHa3o3rcvquqq8Orzk/G9H1yCE086Cj++7AaccMpxDDi98vA/0W/EETjhuCMRa4/jtVffwv4H7Ifq2mosW7GSK4EddvRwfLzgE/z37beiLZlGtK4WstuNlR/Owf1/uAsvv/E0rvjOtTjvgjE4dcxIvPrKO1iyeAXOv+wC9BzQD4l0DhXVNez5k81q7NlAMr4OF047pce7jo6tcOmm2MF6BDnq8xGAnVlPojd2elfXU3Dpmp0ZLyyLshxplFBO8bno2TMqJphuBSqXRnAGV+ey5XVb1uG+n/67eTrtGbpC1euuvvWn2JbS8eln6xAKRzF06P6Y8fb7qAgFccWVF+Nv9/6dS0MPP3QoJvxpPLoP7IezzjyFDYkfeeQZ9B/YBz379cSm7TvQ2hrjsT1r9gI89tgD2NzUhFAoxEyyz1auxnNPPI9zx47G/LnzUVMVxQ+vugDx1jh+d9tfMfa8MTjmhGNhSQpylgvxDFXQ8fLY49FERuKEBVP0TBW83BZX8ipiGcUg3e45rEawA1O7ORzzcIbTd7MZ/twlYnd+Tt/gutL1yXaWpHbciOOj9GVvmc//BWDW531c535Kr9/VAN0BnYrMGDqAyhYRiEEyZzISJ2Net4eLOHgKOoJmToBOqzZi/N1fP/DQ2NiEk08djQnPP4zpc5egLZXDoYcMQyGt4eUXXsHN/+9nKMgy3n57Fj76aD4OOmgIZMmNCy4ci5cmvYa29jizUwft1x+/+PnVSKczmPTy61j+yXL06FGDHvV1OOu0k/Hwg0+wtGj9mo1IZ7I4/uTjuFri9Ldn46KLx+HUsacibmlYuuRTPDPxaTw+8U40N7fj17/7Cy688BwsXvoJevbogSsuvRC333kvS8bPGjsSza1xTHjgETzw4B2Y9877+PTD+fjV/9yMt9/7EOvWb4Hf78e8eYvx+z/8khkP/3jsWaxauRrZdBoD+/dCNBJGc1MLcnkdI0efiAcnPo0nn3sIW1vId7ESkteHPFX86mQaLDb+QvHq7FZ3NRfZLBJbMiSqbwm3eZYoWWRy7oGpK1xgpGDm8PHkyYgtWY777y/L677B6Wa3lyKmk6c+jOh+g7FsxTokG2M4f9w5WPrpSnz40Rzc8bff4eUnJmP9ijW4+PLz4FJdmL/wE2zdug1vTHkL51w0hmWghqnjR9dcjvG/vgNDRgzD+RdcgLvvncAG9cuXfQrF7cZhww/Gpu0N2LqjFWMuGYcjTjoBeYuSDhIK5Ptm+zhRT6OEEfsMUaXSEmCH2OtiauuckhDAvJC40pLAqwcR/UsgHCeCK5ld7XPtRPUpXrPY/e3zOMBT0aGvZP0RFR47MmadPZ/EVTvAJXFNxx+KKy8Xr1FE1sQxzg3z8eITdoBRNNzEux2yrQN2CXsmG8RiebmIS50P7SI/JrtRuNWKKFlpFTtREdDxkHKk3sR2chPLimR3kgrLTdWJRfEAtx7nwDtfCKPg8sKdyWHzjNdQ29oVdBKQosNpEz87nk5l0GlfmB/K97B3WqAMOu2ddiyf5VtuAQE6/caW09EWjKR0tOjRz86E7hiJ099cGDfuMgw87lAog/tD7l6FaROeQvvaLbjm/t9h1aIVmP7EFBw28hicfPYoTPzVXdi2cStOHjuSfSYaNm3njOjW1Ztx7nfPw6BhQ/DAb/6KcCiEUDSM2bM+wiPTn8DCuQvRsGELNi1fhzXzF2PclRdi1tS3cNGvbsBjDz6BeGs7zhh3JgxDRyqRRCAUxKeLl+OYM0fi2NHH471pM/D83/6JZ5bNwLo1mxDwSpj/xnQs/uBjnHf9VQjVdYe3qgomJCRSebgVRXxs3seSl5MAnsiLRrJc8NAml3w1JAUFD1Wvc0EyNXiMDBWzhubywZL8cGkGrIb1JaCTDcAUQ5NS4Inhji5fDtNJMMwIdHrl4+l4/MW3sWZrEwYM2R/1veoxY9pbuPCSsTjk0CG4/rIbcPKoE3DqmaOweuVafPbpaiz8cC4b1EZqa3DU8Ueguq4a6zdtQXV9N/Z2+mzNBvzmzts4WEvl8gwrfvL+LDw18Z94/qV/4NLv/ggnHHc0vnPpBZg7ZwHefnc2zr70fAw6cAjS6TwikSjSWR2pfB7+SJBLDwvZk5DKCHq4CN1KX/xX3lnYZsZ2c+wamuoAlna1Xfk80Ilbndztd/kqeWdxZ02eTqIDcPjFPqSimhMBT7SBym5ej/tuuPnfSF6355PLqNPPxvdu/DFWtSSwbMUaVAQDOPaow7FowVIEfD5856JzcP/9j8If8OHEE49CKp3EyuWrsXLFKqxc9CmGH3EoItEwBg8bjKZ4HBXV1Zx1vveeR/DKWy8incmxyTjR99ev3YCXnpuMS8aNwSuvvs4FAX51y0/QvK0Jf/7LBJx/8TgMP+IwZAxADoTYIFkUqhbPU1RVdPycCjAlEUQzcOh8ZNtgdafNAQ+3kt5WSkLshLB0RqIEI66k3zCCs7v+teft/i8dWXKLnwctOrhuF3szcWlnerL3E86+ori/cDYiX+FGO2/pBAGglOVU3Lh0nQOoeh17PZHPCHl5EVOKqp/JcLsM+ApZfPg8yes2Yvw93wDo1NSEk04/FeOfmIDXP1yC7U3tOGjIfvAXCnh18uv41W3/jf77DcIf/3c8mttaUd+9G1dnvOx7F+CZZ6die0MjMqkM6upr8MMrv4PGxha89trb2LJtK6oqwzjgoP1w1FGH4eEJ/0RtNIr1q9YjkUkz+EpV7aioe78B/TBo/0EwPG68P2suXntuGv74u5uhKDJ+eevtOOKIw5BKJlFVGcVpp5+CJx5/AeFIBOMuOAszP5iHN996F3eO/z0WfjAPC2fOwTXXXYX5Hy/FuvWbUd+jO557ahKefWEi2lra8Y9/PIdNmzZDliQccMAgDOjfFy1NzVxCvuCW8NwLU/CPJx4AZBmJXE4wED0ym/c70lY2BHZYHCWFSIvLoN3vSvsbrx9kil4su16AZRnwUH/QCHRyQ7cyWDB5MhJkJH5/uXrdVxiWe/0tBDqZNT6offrh46WrUUibuGDc2Vg4fzE2bdmMG27+EebMmIUViz5Bt561mP3OTOw/fCiGH3EI7v7f+3DZDy7B9u1N8Pl9+P4PL8UDf7oPB404BPsdPASvvPwW4rEE4m1tSCTiOPGUYxlcSuV0HHL0EejWuzczZDSDpHVkWA/29hTVTWmxIFCD5hEBiDB8UjqNO2sKATE2Ss5pJsZWXHAZYpLdmT/UMTGWAjqicR0UxqE5CdFxqSCvA0wqRYTsJBnLkW1IqmSOLwJe/DsbOLOJ2Tb6VLx6EWYq/t157AL8Ef6IAkCyiVmdKuuVHN2JlVW6HPA4ZZUATdBOJT/7rLYFomCT263i/MwJPaJRiTmerQyg8hfJAAsu20jcbUIzqOiPAiuXxZZ330BdC1WvG2/fnvMZSiV2pUbiZdBprw/28gm/tRYog07fWtOXL7w3W2D48AMwceJvbZCJVgeCHxzQyTFZdH4vmAYEOvU/5ghgyCCE9+uLxW/NRjoWx1FkJL55O6Y++CQOHXksjj/jZCx7fz5euufvuOjayyAXCnhr6ts49rQTsHX1Orh1Db3698bbz76CA489CqHqCrw56XXc88JEPDfxKUi6jj6DB2HV/CUYfORhmPXSqzjglGMR7V2P5yc8jgt+eDFXTVu57DMMPnwYG16PPPd0HDh8KJq2N+PPl1yLhxZNZ4Ntnyxj5nNT0LStEadcdSlkf4grwXHAQqWZXR4USAfvACfEpuAStiL3RSaLEgcmXhTcxNgAPKYOVc/AY+nI04KpBFAwTRgNa/HoT67FqlUr7LZ0IodSwMn5XelOzAGcOqIiAp1eWzEbrboEQw2gICssr3v6wccwuF8v1HSrxBPjH8F3f3QFWppbkWiPY/iIQ7F03sfwqSoa4in06l2Hun69MeOdD3DymSOxdWsD1q3bhN/c8TvmdFEG28zn8dnc+Xjq0Sdw+0O3Y84Hc/Hmi2/iiosvwPszZ6ExlcF3rr0SBx06DOl4DnLBA7dXRWsmAzXkR8EQ0joRKokQi9vOCW7sDQkdwcEKsxk6DJ534pHbnfyLwCbxd2dXU/yXCL52BzoJgkyxyh6HXm7hJSOydcKElM2nKRNHh5oWclvX4b5/q+p1ez5TjBo1Btf+z03wDewPKRhEwOVCa2Mr3nlzJlYuXY7TTjoeL099A/2H9Md+QwZh3twFOPKY4UjFk1g480McfPQIbNmwBYePOBgfLvoE+x20P6prqnHXHQ/i5defha4ZcJHxv2Fh+fLPMPnFqTjn7FPhVT148L5Hcck5pyGXM/H4P57Btb/6GYaPOIwz2GowiPZkCpIi26Cg7RnD/kx2sMkBegnNYjfcudJy1aJlyBCcNA+ish0jjWKn0pHddgJmBrtKQCZb3rfnLfztH1kEnXZ1K11Bpy/kH375z+OAX13f2bVogMslscSKMtYka6bnYxUkBp0KbguKO4s5zzyL9IoNGD/+mwGdTjjrDDw27Tlo3igslwzJtLDy44UYf8e9uOCS81FZV4vHn5yEK39wMZYtXYFIIIBLLx2HRx9/jquvkU/TM89MxhXfOQ9aTsOs+Ytw7HFHYPXqtdh/2BAcd/JRmHDPRHSrqMDgfn3wxLOTcPFF52JjohWtLQmceeop6NOnNzRZwqyPFuD1F6bixp9djfr6bvj5Tb/DiScfg0w8hR0bN2PE8IMxdeqbOGjYgbjs8gsxd+EyPPviVNw78S9Y8uHHmPvObPz85usx/+MlWLZsBfr374sJdz2IG37xI2TSGcxdsAznnnMGli5bjlhbGw49bCjmzluMgw87FJYl4dnnJ+OZZx7iwgGQXIin0vCoxFQgw3gBLpK5uDOSHHi2KxOPfk8gQUktCAaduLIksyssKtEBqh3rznrYrD3rymLBpMlILyKmk7P5/PJ9sfyOf7UFBGBBL5LXefuQkfhZ0PxBeC0Vbs3CUxOfRjKVwLU3XY0Zr7+N5QuXIhD0o2nHDvb9kyUPJt77d5w+7kwkEyn27bz8B5fg/v+9DwcfORxHn3Icnnz8RbS1xjD04MGYMnUazhw7Gg3bm5DIajj97DMw8MD90Z7MwipQ3yPGk5B3ipoTwieOmS/EoLHlZx1Moo7Yy/FNotW+1MOJ/NecV2kaonNKopRJVISG7DXEZUvWOkZDKcuo49xOYZPOz6UTONUBZxUdxoUbQGl82XEvHWCYA7jZ92C/h027+aBOYrzOrKguf3U+hXOQ+Cx29b/iWC65Xsk8UFxZ7YIgDFS5TWabu6nPmARcWzA9ebj0GKSCCUMLwXIr0C0Nm95+DT2bHNCpayztAE9l0OlfHdnl9++bLVAGnfbN51K+qy/ZAl8MOjkbLQKc6EswnfoffRQKQw5EeL+BXClNz+YQigTQsG4z1lFGq18vDD18KFPjpz3yNJDLQXW5EairxrBjDsHapUuxccVq+Hw+LH73Q/Q/bBiOOPMUrJy3DGd97wKs+3QVGtauh+GS4fMH0OegIfhs3iLE29tw8iVjsWDGHKTjcShwod/ggeg+qB8Wz12EQ44ZjkA4BMXnxR8uuBpj/uv7OPG0kdi8ej3enTQFoWgEx48bg0hNLVoTWWT1AsK1VcjldIFdsJyKmBRca4uqUdvSHPo9OeN6YRHoZAGyZUDV0lBMAp0UAToZBoymtXjkJ9fboFMpbLInoFNn9gTL61Z8hBZTgkHnl71seL5k3kJsWrYcpmnA7/PhQJLQRSvx/vsfIhgKIZvXcPzxR6OxpRWfLF4MNRpCJpfDWRedg+1bt2PrtkYcP/JESB6VnymV825Yuw7zP5qDMy8bC78vgKlPTEK6pR0BSUb1oH4YdOQhqKisQro9g4gahKR40JDOQQl74aLS1rYfkrB0tnN7ToaRm4GMxG2AwMloU3vbQUhH8NTRibuCTl34JiUHir90Ol7aDf+DMm0EGnhEW7O5KBvYOl4igkkjQCfB4JKsAnJb1uO+n/47Va/b88lg1KixuO73N0Md1A+uYBA+SUaqLY6WHc1s0E/F0GXZgwFD90N1j1q8Ou0t+EMBqKqC/Qf2QzQYwuL5ixFPJOAO+HDqyJOQ0PL48KOFuPTyi9loHFRVy+1GOpHC4kVLcMDggehZX4fpb8xActMO5GUXov4Ajh11EnzRKLObiOWRNw14iInIbCORuuWxWSzxbG9ru+4Eunz8cAhyDQAAIABJREFUXfUv7pNOvMolr52g3d40l4BOTlaYtzOdfDj2vJ3LR35xCzigEz193ixyUVGy9JdhSRZkAp2efg7ZFeu/QdDpdPz9leeh+6sgKQEu87183nw8MH4Chh05HOHqalRUV2L0qSdg0aJPuY8eeuhQLF7yCQLBIA4Y0B9T33gLubYkMyer+/XCYcMOxGeffIZot2r0GNQbSz5ahO7RKOqro5i7cCk27dgGX10N6mpqMGLoMIQCQWRlCZsaduCzBUsx6sSjoKheTH9zBobsPwi6qWPurHmQjAICXh8OGLo/9jtgfyxfuw6btjXglNEnYPP6jUhvbcLxJx+LNRs3Y/PmbejevRYfzZoHGAaisopI3x4YPfJELFm6HB/NmQ/JIwpanHDSCdA0Ex8vWIpzzj0NLqoqR55qbAzMT6sT6FQ6HNnhZjfjs/TXwtNJDDoTJiyXRvw2SBmJQae0lMOClyYjs7AMOn3xSPo6j+gKOtVh2HljkA8EEPQEkWvLYMPy1chpORxy1MHYsmEDtm/cwjYIH82ei5A/hO1NDTjowAMYdAh4/QgHQxhwwCC8N2M2qrrXsi3AiuWrkEwkcfgRh+CNKdPYN7BgWjjoiOEYevAwltNxyRVioFOExoClU8nUZivzEQQ6OaCL4+8kTJaKMjte8kXfc/qksA3o6KG7BZuco4q+Sh1n4epxO61FnaGeIiDT9ZHZ7KyOX9uW5w5Dtyi36wodiXcUr1vUztleVzbe5EjeOjGjnIvZbxb150rvwFmGO5IzpVAb30nxFx3gs3M/xFzlqsNUuU+yQKbnEoFOhgzDXYDpIaZTOyjNYOSCMAl0go7NBDo1bO3i6cSrQ4nErgw6fZ2jvnzub68FyqDTt9f25SvvxRb4fNCJFgxbc8aAk2BBkadTv2OOhu/QY9AGD2SPCoXKMbsK8PlUqLKEgmXC0A0E/UGk4nGYhgGvqrBcrLVpO5a8MwMtDQ0IdK/Fp+/NwcU/ugIVgweislsdchmNrxoMh5BOZuCWFGh5HZGoD5lYClbeQDAS5qys1+eFoevQ8hpCIapCl0OAmDcuCe9OmY4Fb7+Dm+/9M1YvWYz3pk3FhT+6DP7KSqjBMFdDam9PwB+NCko2Mx9s2Q6DTxbcbOpom0mTfwyZHbqDvAx7TAMKg0556AUvLMWHgqHDJHldJ9DJ3iw7tOvid3qQXZlOO4NOr62ciyYCndQALFmFQdm3golIwI9kaxvqa2vQ0tiE7jXd0NwehySp7J9F3hh6wYAa8CGbzTJ9PJXOoVvPbijkLbRnMqANXjgaZd8DhUx79TwyXjfymRxceR2q5YIqeaDJHug+GUbeRC6ZQ3WAaM9uNOWzUAKq8LuyGUIO4MThm1PaxOE+cSacspI2K8kuZV9aG7gUHOgKG+1W0GTLn74YdGL+vQAuyqBTcSZxQCfvfv1RCIYFA0gnWYILBd1AQFbYzzdjatBcJgIeFQldQ1U4hLxubwyp2rGrgFgmAx+NWd5M+JAHkE6mUB0IIGdfkTYO5M2U1/LwyhL8bgXJbIplSel0DoZbguL1Im9YUP0+aKYpaPzFINsBnuydLv9lNyBjSWDeKXjulCAuCayLioeu4XZXAHkvTsTlUxVbYF8EnU48ewz+8cpzSClRrl5qahrWLlmC5599Ef/9x1+zjJnA0UQyAZ+sIuj1ilLlbhcyBnn/AVpBh+pW4VVlGBr54eUQUb0wPRISRh5eq4CQ2wMjl0NBlpCiMlseDyTLDZk1MEBelmC4AVnX2cOPgFzd0NinzuOh5IELel5HZSCAVDbHbE+NNoEeNzwyraM5yIYFI69DJvagx4NcPoeA3yfAnqyGTMGELMsssDdNk8eeV/UimcqiurKCWV5tmQwMy0IwFABV/czk8zDskuulTCfnodI8srvRWQad/h0H/y5Ap3EEOoXgzrshmxIqAkEGQrNGFrKHkhZuZE0DeR0Ih4LY2tiA2qoqFDQL6VwWgWCAK+EqLhlJLQ9JlTm+a9zRgKDPy/EJJTcpE0jMOiqWSFEarxM5XRQcKN6WAx4RAEIs7A7wSCwjdrXT0mmfpWJdQCeOtTrBN50gmNK+23FYaXJRkJK6Jjz4iF0kLjqDNza40+WKfMwXgE7OHe8MOtnXta9d9GtyIKpOZuG2Cm5XoJNz/8xILAoKndX9c0En52MTi5ySCJ1AJ4nk8gJ0Ikhb3yXodG8JyFQGnf4dZ4/yPX/5FiiDTl++zcrv2AdbYPegkwM2Od5OnUGnPscejepjR2NLUmcAiEqp59N59nwxcnleFWVVQTaZhj/ogy8gSh7rOQOtTTsQb27A2qWfsmFqTc96HDP6BBhuhVlF3mAYqk+BZRQQa4ojEA1AkmQokgfplhi8soJAQOFqJZLkZpCKAC/Vq3BJdiFVJ+CrgHnvzMBBR45A645NyGRaccDwYVApY6wZMAoSot0qsW1zKwLhsIBFHOCEvzugk1Mpy4LpVmHIAQ5wyNNJ1lNQTR1GwYsCsYao/Ov2dXhwb4JOn81Dk0mgTwCWx8sbBatgojoUQTzWgoDqYxZKJpmFNxiEabqQyWkIeBVoVAFKlZFKpuGR3fAoKtLpNLyKFy6PhyntmmYgn8lDoXLDHjeskAxdN3gDpBgFaNk8EFCheURbQysgoviQ10wkXAYUvwqXrjMdmqMNYg451Ys6gU628I4Nvm3/JKp0ZFPYS4Mw5+c9Ap34oC5MJzYS39WA2xl0Yl+R/+tMp9Fn47r/uQkEOlmhKNI5HdFQFEZOg2pZiCgetGayKCgeyIoHfo+C9myWw82AJCFnmPArKrK6zmwhGut5SmaS7FL2wCNJsDQDmmEgEPDxg8nn8/C4XIjIHrRnsvDKbmY1xNMZqD4Cmixohsl+bTqVZOfKOqUbANs8/HM2tE4PEIFuSca6mMUtyRDbv+tkOttpY9A1X70PTuj/Abe0T4JOZ43BY2+8hIQchqH6mQWZaNyGZYuW4vSzzsC2eBI9aqtgZnNIkvWfywVJkuCWhGQ3r9P4kAQLw+2Gz+2GQZl+00LS0CCrMgo0h+Y1dA+H0ZLKQAqoSJOs23ShkDfhVRRkKAHicSFkWYinUpC9KhfVyOs6dAKiXG74JQ88bgmJdJaLc6iKjFZdQ54SA6aBar+fmVokcSZmiG4ZCKle5CwDlkYVWl0wKQnBUiULWqHA51ZlBVkapx4JBUni9Z3GZCpNiSH7s9pzLm1mndHKPMQvcLF3RtaumU4SpIybfRfTUrbMdNonxngX0KlvNwwbNxZaIAS/RExZBW0NrfD5vVBDCnK5DPIEePp8kGSVmauJZAohPyUK88gaOiKhINLZHCf/yASfckO5XA7JeBK9aiqgG3kGncj7yTBNpNgnUOF4yNRNPr6jSmeJh5KdSGQvI1tSRsUJiHnXiYNk+x+Vyt8o0SFCmJK1o6T9Px90Eu/jY7qwnfYYdNoJnLLP18WrqYOx1HFznQCsIkjlMJ3Ene8KdOr0aR0frC59zllOhSn5Nwk6OfK6Ij25zHTaJ+aD8k183S1QBp2+7hYun/8baQEBOpUaiRO4RECTw85xdu4dJuMkr+t5zJGIHHkiWnQPguEwTF2Dlsmhur4KiiqjvTGGqu4hZJJ5lsUXLJKvueAP+BGtVNDcHEculWEvqIpuNZAUL2d+KJCVvV40b96BQDgCxacik05DllVo6Tyi4SAKugXL0NC0rQG19bXwBfyItcag5fPo27cOlktBJqsh1tKKnn1r0dKYgi8gwTDSyGQyqKytQS5vIhZPI0oZ6jzRr50aaSSposyY8HEi7IIiGbIgoqXVoEy0EoDlpjLQGhQtCbWgw7BUwKXyewvb1+Oha0let7yLc27p8lwMs0uOISBmZ6bTtM/mocVUoBHopPg4Z0ebGSufRzgSZGCP/BFQkBCnn1UvApEQA0f5bAaKV0EkHGKTRjKQ1DWNKxbRviOdyUPPG4gEvDBNC63xBJSaMHt5hF0e9KypRjqehiYVoMlucutkwEExXUin8sh73VB8MlyaLjx2CKyzCesMK5Wk5CjQE54fNr3dKXtvl+ndKRtYUnbbGQy7ZDrtMcvJBqe6MJ3KoBMwavTZuP73NzPoZISiSGoWVFmF3yMjk8gwq8Jyg/tJxjB4k0CZ7MZYDDWhIBKpNFQCMRWVGQ9kMN89FESrYcEnS9CsAvI5DRWqjIxpQicGnSJBy+VhGToUrwozm2WGCAGoBCeRwT354eQo6y3LdnXBzhsAfqK0gfiC2XJXgCa9xWDJLJe3s7cHgu3YKbnreFDYv3Rmxm9kgv4/eJF9EXQ66Yyz8M+3pqJdCUFXKQnigmzloGey8AcivAkmED8ZTzODqMJHJts6chZQ6VfRnsrx3MfLCW2q3S6E/CrSmslzq89D65MJM5tHbciPeE5H0tLhkmX4JRnI03rkRtplwCVLoLRHPpeBpChI0bgJBBjop64aUmSuzEpyYZ1AXw+BwjqqAj4eu7SxJ5qIR/bA7/eyf1ZbaxtCFREGiel9BP6Q9xRNrUFVQd4woEhumLoOn9fLYHE8m4VuGFDdAogmwLmTabC9HfzXQScPpIzLBp1IXjepLK/bh+YFMhL39a3DsPPPYaaTy5Bh5UwEVBWy6kEsm0LIq8JD/cflRktzDF5V5QRl1OdHe15DPq9x4RPqj9TpqCpuNpdD0B+A168y2KT6PEiRfFsiuSfJbckvqcAxHclMRXTVUbG2AzyygRYbAhIm2lTdroskrWTedxIcDMrsIejEK1MxueHEd58HOu28lu3EdNolI8r2UCpBvL5e0GnXUkChdLcr29ljXXRL29OpJNHT0RpFOyr2y/wippOWDbC6oENe90WgEz0sLjnIr4cffh4PP/zCPjRayrdSboGv1gJl0OmrtVv5XftYC3QwnRzAg9AV4d3UATzRkkG/V2x53WXofuxhUIcdhqwaZhBH8nmQjaW5Qh0FrOTbEoyGYGgGZJ+fQmSWcrVs3orqmiqY5KFkFRCpigqgwiMjEApgx4bt8Ab98AVDHAznM1nEW2Oo690dFmWF2+JM+Y9UV3B2mAKZRDzFkr5QJMSm4U1bGtn3iPxjKuqqkW5PElwETcsjWlXNDCmmZlMAtKMVfQ7si2R7FqRmoMrqwkycpEUEOrn4d7zsegBLEowjkzxlLB2KnoRsGrAsBS4q7Ur87u1r8dC1ZCROoJOzHe6aD/oyoNN8tFgqNJ8PphqA1+djad26tRsQqghBVlRu8yp/EA2xJANKxLhKZvPoFQ4gpeexraEZdd1rWPLo96sc1GUyGhRF5Ww4GT1Lbg/yBQP+sJ/ZLbTRSDe1w68okEI+JLQcAwIkrUJSZxaK4ZVhukXPEICTDTo5DBGbncJgkzBPKvouCAiI/JOcSiyiTYoAQRf6udMjdxpCZdDpX55ViqDT/sR0qoDp8bJfRsgtQTZF+fOsYbK8joAhzeXiEtZc7tgFeA2LZTy6acGU3FAlkne6sbmxBX3rqjnAb87kkMtkURcNs7QxQ4OQgGbJDcMwuNBALquJajqWCZ/Py2b4VDLbcHy/HPNhAi7t/iH8YrrqAjo3SUc5547+RXJTMi4VnhDifKWG5MIE3x7BtiE+98FOGfV/uenLJ+jSAvsk6HTmWDz+9hQ0SUHo3iBLQjxWDhGPjB0NbehXX4dEluTJOoI+BS2xNIIkMydwyqvwRplWUOppHquA1qyGUNDLYKwluUDiIOpvHs1i1qjs97I8lVYPnY7J0LlNuHwKVK+EWGsrZMmFimgF8paFtK4zc5DWyJDXD03TESZZdV7nv7NhN0ntslnUV0R4cxzPZFkW1y0a5spfOgFJsSTCQR8CHg/imo5cltZtwON2Q5IAv1dGQTMRT6aYrUKSefK9ofFLn9F57SQd+gKmk7P93jXTqQw67cuThACdumHY+WcjGwhBgg81Xj/aYmnoZh6V1RWIJWLsd0kM65DXhxRZKEhubN2yHX369+cEGEnxFNWDginAU7/iRlt7kkFcYuNpeh611VVc+CVGyTFV5iRHPpfj6rkcY1DRAVu6X8omouSXcEkQcRhXprUrxHG6wTHDtteUrww6iQCmhBm1a9CJDhPLS2f27B6DTruQ2HV1jtojppPjv+TwlezbKd6V4/30Ob5OnaryiQjO+V+H4bndgcUzEf/YE9BJz4dgumXoBcfTqQw67ctzQfnevr4WKINOX1/bls/8DbbArkEnh+lU6kVUynT6HrodewhqTjoR2xI59gMiTwuP4mG2kawovOGkIIGCYF8wgGRbDLX96tGyqQFBvxeyZsAfCCLW0s4Mm3BFJbasWYOhx4xAKp5GorWdWQ6hyjCzZQzNZImNYejY/+BBWDR7EaJVVaKMck6DL+RHOpZkLwqKLobvtx/mLvuUWT6K18dGqCRDiLWlmAmUTmUQqalCvC3Npd4NXQAfXIqdy+xSZtn2jSF/G2JCSQYMYlwpZGjrhhs6FC3FMjuzoMLt9kPKm3BtX4+J1/0Eq1at7EI87hyM2EuvDe45FQM7P3zywHrls/lotbzQfH6YXj+S6SxUvxeRaAgFQ2yaY63tIEfOuh71/AyoRHcoHEAyFoPb7WJJoip7YBkWB2nkiUAbesowpvOUvfbB1ExUVIawqmEHsukU+tfVIeCS2b8kU9BgyuTLoMBH5csTlAV3wQgonOGWqeqQ46rDfljCNYH8FOgnJkNzsCHS/Wz4aW/gRSqxJBvpRCVdQKd/3c/Jvn6Z6bTTDFMKOpmRKNpTeVT5gmhJJVEZDEF2UZXDPCJeFRL5sulZ7gskmZAKLvZ8ImkP9YmUphWlNdTHCCQmuaffI7GsJ01ji71oTPaCI1CTgCW3W2Y5RTDg402AoWmIJZKoJJYeA1HcY0T4yxREUWlIAEHib7a2dpffxUaY3iOqchLoZMEg8p4IlW1TWcfXwzG4F4w9AbxxDxLEqJ3MYb/Bafs/+lL7JOh0xhg89tbLaJJCKIRoIwRYWhoRWYbXrWBbQwsqIlHeNBOATz1FpTWC+jmBPjTnuMCSol4VYTSmcvB6FWYF0lqiUdWmbB41/gAs3YKHGCJsYgwGmyIeBSbJU91AWs+jJqAyuzhDLEEfMaPyLD/3eqgClAtmXuf+6rYTCaqXWFV5WDT+kmme+yv8PsTTabZZdhIR0VAIiVSKwSaSZ9dEImhJJhmApkqTOkliJZlBZRkuNCRiCIdCsOzqpU7H3NugkydP669jJF5mOu1LE4ADOg0ddzZywRC8niAaNu7A4P0HsGdfczKOSDTAXmX5JLGXItBNjZ8nJdDI34yGR14TMYUik9cmeVVWceW6YNgPl0xyvAw8PoUTkbQKENswRwwomSqbUjVc0Sp0LipHS76RPNfblRCJEUteo866IQpT8AgTCQw2Ehdz/N4EnfgKuzAT33PQSdxjx2vXZuJ7DDoJipL4vF1BJ/tSew90stu32NJ7ADpR9TqN3GIt6PkwTLenDDrtSwO+fC/fSguUQadvpdnLF93bLTB8+BBMnPj/bCaT49vkgE50NaKqClEAEGBByrhxV6H/KUcBQ4Yhqwbhps2mRBtOD3u5UKBNBqdOJkns1CgOIAMfNzy6BXeemEQFZiSJ8th0DO3kJK5mIiqRif942aKYXbJLLBMfgRhIRRYRncMOH5yNIb3TpsaIrJabA3AKRjgg4TMTu8G+OcsupGvaZuIuwdih3aVUkMR9uHQUSGqgqJydZqaTmUZIdSMWyyObcaFbdQXiKz7F47+4AatWLQMgfw7wZF/bhmgEm8x5CfYFg04r5yGtBNFeoAp2PliSBNpEWIYBjwQoHhnxtjgqq6u5PK8su5BLZ2CZBm8uCERrbWpB7z71SMczvLH3hQjMK7CkA5LILpIvQrAiguZsEvlsGj28IeRSKfjJRJxujbybDIsz9VKOZBgSkq4ClHAAet6EltXho2OIIYYCXyebzfBxlIkkLwaP6uXKgiYxY0iOYXtAiWf8+UynMui0t0d/x/lGnX4urrvtF/AO6g9XVRUbeHsKbujZPEvs8hoBkwqyWh6BQAjb2xrRq6Y7A8vtbe2oiURZXkcynqxpoULxoiHRzkyMAlU2dLnQHo+z4X99dTU03UAyT3LZCLJ5IaPI6NSfZViWwf1FIQaIoUGifYLHBc0gdqQLEo0/4tSRdw6xK0xiMeagyCozE0mOVxMNI5XNc+UtKi5AciBifFCtRs2ykNUNBm3JvJwkILJK8g8FsUSa5UXE2iCjZJ6ydgKdCmJD8/U9jv/TZ94XQacTzzgLj01/GQl/FIYvgMZEHL3JY8gg8/sILI+E9vZ29AiGsTEZQ8jnZ/NtYmiQ9Fkj3ybZwz5OBPpXBCMw9TwzSg2PG61aBl7dDZO8+GyJqu5X4JFlmJkc3FkNQcULXZFhwICH5OrETlW9aNey8IdCyBkWy92IvKe4ZQGO0obbVRAgGW0wuaz57g33d9fxxNzc0ePZD6dLUoD+TV5WpUUh6B7EtvOLr8lYwS6r13lQBp323Snhllt+BX+/bhh63hgY0QgKuoKg6kN7UwvHgoqXnPosTn5RskBVvdja2IxwOMTyUFXxMuM0k8tCgQe5XJbld7pJ8UMKfUO1WLpxPXr26QPLcMFD3qB5mtvdaG9tRf/u9cgUDGQzOWRyefYDTKezkFQFikdBOh7jsI8KznTrXotYWwKpdAqVlRFkMjpUn7B2oP92Bp1KTbvt+KTkUXRdAwR5aefk4jdRwW5XoJMYe6UhqC2H24ugkyO+6/jUThzXcXGnnfaI6fSVQCc6s8NaLsvr9t3ZonxnX7UFyqDTV2258vv2qRbYPejkACKlyyoFjjLGjbsS/U84FJ79D0XGG2FAh4NFtyTAJ5JQ2Qsvbc6Yf+CSeDNHkTBJbQjDcArX0hEC+6HsFH2ThMkjebXwe+xV0y4kR4scV9XiE9tV59i92FldRYDbwXuge7Mp1W4BZBVAngAC2qIXbV45QCamkx0ii7LsBE252U8D0GCqMnTZz/42bkuD0d4EnwxIvigyGSAcCCC/YQ0evuEarFr1iQ3mdVr1SyIARzAmeEGdQSfaaZN3gQfPL3gXGW8YiFRCkylAK3D1IYXAJ9WDdCIJSfIgFAyjtakJIa+M6qoKtMfaIEsSzLyGgI+Mv/PQaPMSDSObNUgzIfyVJDcDDCzfkCXIFX6sWbUG//jzA7jo3DEYMWIY4JdhqVRJCTDTeYTcCm698X9w+z/uQmsiBcUXAEFzMgFRyQTLLj77dCVeePoljDptJF6eNA13P/AXtLbHEY1G0NIWRzgS4upMeaLGdwWcisFbx3D5PNCpU20kbs7dbXK+2Eic+C9c3pv6gkll26mkbwG5Letx309vxNy5c/epMbw3bmbU6DH4wa0/hW//gVBra9jgP6wGkcokUOsLsuGx7irAK8nIu8hsWGw6Wxvb8NADj+Dcsadh8MAB8IfCDFPHEgl+zqRjdbsL2LG9ER8vWMwZ37PGnspgZ8Qb4MpeqXQWLmI7kbF/OIhMJscyoOqKILKpNCbc9wjC0TC+//3vIOQLoqmtHbLfD90ocAGD2e/MQo9e3dF/UH9mOpJheTyTZobUZ2s3YP68RaisjKJv39544vHn8b3vXYjDDjkQOT0Pyasgn9XQkoojGAhCo3LzwRCymsZMLOoG5GfFTCe71DOxqhym3t5o+/I5OrfAvgk6nYkn3p6KNiWCRIEkczLyyRh6BkPYvGM76nrVs7yN5KUhv5/7dyafQ1QWCYqcqfMcrUCB4TaYHagTIK8bcHlVrFy/EW9MexM//eEVWLLgUzz13GT87ZF7eJy17mjE9JffRLfqKpx+1iik9ByCihtX/+AXOO2c03D8qOMQrqiCTmsiJUlAclXTBp1I/iqApw6TZQECCRezz/9eZBbach7nHI7MtPjkismezvUbyqDTf/7ovuWWW+Cpr8Kw88bCqqyC25Qh6UBNJMSFI7K5DOKZONxSgROUBKRSsYgDe/bHysat0A0LVTWUiNC5IjHJRon9HAr54JU8ePm5yVi5fB1+cuPPYBCz21VAyO/jxBosg2M3kmNzvKR6WfrZrbYWebeweVgydz4WfTgXP/jJVUhTxdXqKmzbsg0T/voQzr34PBxw6EEiDmJPtK5Mp88HnYqgjv2Yv03QqavzUinQU3T7dozNGXQSAJTAn0qAslKl+h7I68qg03/+GC9/wm+/Bcqg07f/DMp3sBdaYPjwwTbTqZTl5DCdBNBC7CYBipBzjxfjxl2OwccfCnffoUi5IoLdxKCTYBE54BNRjbgMMwe9AmYSWhgKHOicNrupqK139FmeznlRG5shoEkhpoNj+23jCvzNpjo5ME4xo+tgUW4DLrfF91pM2Dp/K83OFuU6HfXQ3BB+HC6XAcPlgeEhI3GqyJNDtd8N1V1Aa8pES1se3bvXQYk14U+XX15iJF4KOpWGAnsGOk1b/hGSHh/iBQ8KXj/7bzQ3NEIqFDB48EA0bN7KZrK1td3QsGkD8skkVyzq3bseuUwGLY0tLLerra1i+V0yk0M2kcOG7dvQf8h+CFZEEfaooFbfvHULWmKtyFsGXpjwFC4+9ywcd9zhWL5uPVrTSVRVRHFA/wFo3LAdPzzvStz3xpOI1nfD+jVb0Ei+UXU16NO7HuFwANu2bMeqlauRiiUw8/2P8Nvbb8X6dZuY7VbbrRZVNTUoyAoMWyYlcKYSkHNP5HXi4RfBQ4Egfl5WvQw67WraIKbTz27/JTx9e8EM+ImoyHKeXCqNWGMrWppauKx6j57dGQCiaohr129Ae2sM7705ExdfMAb96nugPZlFUzyGbj26s9/a2jXr0K9PD/Tu3hPLV6+Coijo3acHtm1rYE+wFFXpkmUcMuIwWLKPmUYEmmbjcWxZv5E0F5j22nTsN2Qgxow9lY9vb2hH1rJQ07MH+2I8dvcE9OvfG6PHjOYKXVpzGxoyKdTW1qL/gD5YvmLWgUCfAAAgAElEQVQVAgE/l6h/7pmXcdVVF/PmfPXadajvUYvannXwU9UlbxApqgDmUZAiE2WWbRDgLKoyCtBJeIPQ5ntP2Bt7YYr+P3eKfRF0On70aDzyxiS463ojQwkL2qBmkki0NkLbEUOKeMBRP/fDbVsbuK/FYnEu3lDfrRs2b92GqmAF6vvUwa/6sH7jRmRaY8wirOjfHZ6AD/NmL8DxIw7H3A8WYPo7M3HrX279/+ydB3yURfrHv9trdlNJQui9VxUVUEB6L1JseJ5nxe7p3enZu57KX7GBoiKCCAhIUZSiCCodpPceSELq9v7/zLy7yRJCsR5yux6XZPdtO+/MvDPf+T2/R2aMC7hcFB/KV8JQNVBWUobX6+CjD6fTtXdX+g7pTRg9xz3CU9EgF0mkNrc8pjmkKPPiHjfxXat8/Im6LUFyxWJN5Yon0muclBL0FLDppEp7tuqqhNLpT9TelWU7oXSy1a9Oy8F9celMqANqISdFHQqzadMmNHoNdWrXIDnZTFlJKaX5xfgiYUw2K/Ub1Gf/wVyKikUimABWq4m01GSSrCaphHfkFZKbdxhfUEXjtm0JoyH34CGOHcklIzOdC1q1YOfu3ZQ5HJQWOWjQtDHJ2dU4fCSf5JQUtHodjoJ8dm/eTK26taWdgKO0jKPHCli8YBF9hg3kwssvlu1DPEtiodXC91NR5cSMxE/ES/FLsSf9foK0qEIdFfMIjN3gCthTcctP1BNWkKwTVUxVh9f9EugkzlCRwa5cllihaYy+peSoO/E6Y0biJ0MnpawqBF8VV/9zlE4iG3LQbz/L8LqE0ulP1HEkLvUXlEACOv2CQkvscu6VwOmhkxhkCjjkjg42FTPxoUNvpvklbbHUaYZHZVWUThI8KdBJpno7IWROmDtGIY5QQakjhDTKY0xCoCiYKg+xV1LFVbyiYEGoT/Q+EfYjom2UA5YrXGIASWEQ0XC4ChihUgujUxFmV86nysfP0QA+JbovhjBiz1iR+jqakl08BEMqnVQbiQmnJuLDEHChCvnAnEZBWZCUjHT0jkKevP4GduxYByjp4StI19lCJ2UvoXSauW4JEXs6bhH+4w1w+GAu3339DX3696Bp0wY8/Y+n6Xj5pXKlcO2y78lKs0nz2Us7XUj+wSNs2boTo9lMcVEpI64fwa5te1g0eyGZTRrRc1g/GjRrLLMWOY/mMXvydJKTbRR4HWxbtILrbx5NerKdL5d8hz0nnYKjefTv1R1HQRnPPfAkY158mORq6Sz7ejnVcjLJPXKU2rVrMGLUIHbu2M2nU2dyWedL+WzmfEZdeyVLFy+XxqDCfL7XwF5k1KyFP2riLEvpNNCpiilP9B4qn5SjplNCp+gWMU8nQVZkNj1RJ0T4peIRVFnpJEIWRZ3zHNrD63eep0qn7n25+ZH7MDWuDza7rNPCx+mbL5eyY+N27Ml2dmzfzfCRA6lRJ4eJ/zeBnNp1OVaYz7E9BxkwuA/7d+2jVITjWS2UHS/Clp2JxWjgp01buPqqIeQdzZeebBdc1I5ZM+bhFQblag2HDh/hpjtvJqdhI6mwMqpVrFq2glXLvyfZbmHzug106X4ZXbt1ZtL7n2K0Wgn6QqTXrkXjJg35fMoM6e9x/bUjmDlvocykmJmexo6Dh7j+hlGsXbORlFQ71XOy+eD9Txg0sDdfffUNjerW5vDxPFq1b02P3leg1hlxekRtVOOPqAhGs3hFIkHFr0yG2gnoFFM6nTlk6Nzr8c/9KzoXodNlffswYfbHhFOz8SJSwHvQez188uFkPA43GRkZHDiUy7XXDWP5sh/ZuXUXNevVIk9kWM2qJsM8v1uximefeQif08MHH39K7exq5OXl0+iC5lSvW4vlS35g9KhhbNu8i4+nzeKNSa9LCrRn926+W7iMZnXrsmPXbgrKikm2Wvjs41nc/vDd9O7bk+JwQNbfiEorQ5d1Ko3iTygmzwKayj5RCa/7pbC0KnVflX1yVVUsAZ3O/Yb3C69QKJ30OWm0GTyAkDWJJG0SBUfyOLLvIHPnzMOebJWZ54RieueGHTiLylAbjWzduoOHH/snP/y4li9mLaBus8YkWc1YLEa6dLmEzLRkHr7rIbr07MyqdZv5+3OPsnH9FlZ9s1wa9LtLSujauwvrflyPO+An3ZbMrn2HuPUfd1EtM4ugRoMvEGDvxp/4evZc+g/uzaxP5mCyWvF6/ezdvJ1r77uVNhdfQFitlurVUFTKJ6GTALUihjtqgRQfXvpngE6xUecJDKyS0umPhk7l1yTg9qmy10XD684eOsUDp0T2ul/YjBO7neMlkIBO5/gNSlze2ZVA1dApZgktfnqjwEQooQSA0jB06K0cPnoMa7UsQiqDMtmPhq0pxEdM3uMAQgxAxS5JI62bFFBQEQNXAYHKQ+VOsIdQgJHwg5KKg9jmFaF0leVRUmUVw0gqAZyUHcvhVhRQKZevqLJOXM+Ji9gT20h/DJH2V5SF+DuE3ayTnjVBtQGV3iQ9CvIPHuDgTxvZsWMlkBRVicXDpnKiFYV5VYXXVUCnGSsXsqfQSaE7gD0rU4Yfffr+VIZfPYSLO7TltqvHMGzkQI4cOMLedevoMrCnnCB73B5WLFlOs5bNaNaqGePfnkyLti2x2e1s+H4NNz/5T4wpdgzWJJItZhZPm82KLxfx3BvPsS/3IGPvfpxBo4ayavlq9HYTHXtdxreLlqMJq7jntpsYcvkglu5dzQ/r1pG7/xA169bi67lf4/d6+MtN10qVy8R3J3P1NUOZPGkmQ4f2Z/3q9Vza4zJ0ah016tcltU4dwjpD+apiPHiSdy8OQlUZXleF0kmEeJ7aQkQonZSBpJiIyXseg5oyJE+RnEsT6Wh4XTl0OriH1+687/wMr+s9iFv/fQ+u1BRKAkE0hMhOS6Noby4l+QWk5GQx6Z2PqNuoLiqjjqPbd/PSuJf4YfVKJrwygd79erB53RaatmnB5X2u4O833MXQG65i6ODe3Hr7g1x8YRucTuGXpKJLt06MGzuBnn170LX75dx6ywP0GTKAy/t2l14eRw8f5vNps+h4YXNatWzM2GdepVb92litSUz/ZA6PPvcIew8cZeHX3zFocF82r1xD27ZNZXjdti27qFa9Gjp/iKeeH8uo0cPJPXKM5BQ77dq1YvLkGTRoWI+vP5vPXfeNwaeNoEdH4wtaglqH1mCW4YEuXxC1Th8N0xSgSVE4xbIzKivSpwz4PLvON7FVlSVwLkKnrgP6MWHWZLbnuyhxBaibk82O9euY9sFUbrjhaox6E+Peep+OnS8i4g/iLnPw11uvZ+wLr1OnQV1GXj2UJ596hUYN63PBha3lwkHNmpksWbJMKpTaXHoBX81dzCP/vJcfVqxl0dLlPP/mc5R5nLiKSpk1ZTbeMiehcJBBI/tROyuT4f2u46EXH6Nzt8s45CjDkpKCPxCWWUK1Ap2K+VdI0SdFlLSs0b5OSJp+ZuWTfeTpdzotV0pAp59Z4H+ezR988J+YamZQr0tnjrq8BFxBaqVn8N2X37Jt3Vo69+8qTaGF4nnB7IVcNXIY1WvV5Mkn/kPr9u2oUbMGa5av5M5/3kVZmYM5n8ykd5+uWMw63nrpDUbfdDXvTJzKU2++wOQPp5GVlszQ64axfvlK1qzZwIpvvmfUX0dRv35DXnzm/7hicH9GXj+KQrdHPsN3rl7NjIkfUaNWNgf3HuLFt19i27bdTHjlHQb+ZRQXdr5EQqeQ8J4MK2NAmbBYqJ+E5+Wvgk5Ku5HPi2g21NidrUrpdAIoKt/wZA2TcrwT64gwTa/cQsuVU3G/KBCq/EvFKZ2iZ6+cCDZqOB5/tvLRbCwbYCXn0lMpnRLQ6c/TrhNXem6VQAI6nVv3I3E1v7AETg2dYhMqEV4XfcQEPKCysnDBVxw8WoRKpkgWT76YMqlyuFhVSoAYCFIy85z8qgr7KPoj5RWvgjpbpUEM6sSfrfK+8SBIjjjiNq6sToqVjXhfyc6mbK9kxRLlZbeHGD58CJAaS7pehdqpcnlVUngRkVn3Pv1hPlM+W8LKjdvlqly9RvVZvngZnS7vQI9unbh99B3079+Ttm1bsmbpcjbt3IvJqGSmO15YRIvmTTCbLTjdPiJaDdbUVA7k5nPzA3cQ0WhRG4WUPcyHz48lWa+j/+iBEvaMe2osDWvV4qd1m8ipX5vs+jUpLSrBpDNx7bDBDO9/DZ9+9zlrN25gxaJl8quLLHppqTauu2Ek+Xn5vPTs6/Qf2JM1azZy+5gbmT1zHiVON2ajma79elCndStCetMJ0EkWfBUeT1VDp0oqJ3EHzgidlAGXyHwoT5WATnTvNZjR99/C+sIi1mzaTqrdSt9e3Sjbf1ROCOw5WWxau5FGzRqydeceeU8vvLAtR4/ksvDzRbRp2YTNP+2gZbvWdOzWmXtuuZ+Hn36QnKwM3nr7A5KtVgLCOB7o2KkD0z6dS+/e3Wh3QVtuG/NPevTrRd8h/fCHAmxctYav5n7BjTdcSZ3sdN558wNSU2xs3bKLvPxCBg8bRG5BqTQ7b9mqGWu/+Y6WLRpxUccLmfH+pxSHg1RLT2XuzPnccNv17Nq5V4aWNmnSkBnT5zFwUC/chUV8+d2PeEsc9B3Un+YXtcZstaPSGXD6g9IzKhhRobg6ifl6MAqdxCRe8cJJQKdf+NA5w27nInS6vE8PnpvwOtMXrSb3aDHdL7uEbWvWcHjfXjp378bBI3mkpCbj8Xik4tRsNHLjX6/mxWfG0rxVU3r2voJPPp2D3+unxxUdmTVlFgabhbzcoyI3PG0uac/iL5dx7x03sWHdFpZ8t5J/v/AvGV6Xm3uUzz/5nC0bNtPywpaMvGYQ2Skp3HXHw/Qc2IdLu3fGKVR4BpPM1BoIRORjSSsUnRI6Kc8pJUGH8mw7WwZUvocErsrMNfYEj30Wf6xTHvdsT5gIr/t9GtXvclSlbxThdar0JNQ1a/Dtmk1EvBGGD+xLisnE3GkzKA54MWhUeJxOCo6X0LJ1K3QGM/5wCJXWQFp6Ops2buHx5/4t69j/PfcqWZmpbNu4icZN6pOeYmPO/K95+IWHGfvKeLpd0ZFLOl6AyaDnnXET2bRhC63atsRis+HyhUhKTaPviMH4gkJJq+bgxvVMGveOzKJat34dxjxwG0UlDh5/+CWGXjOMdpd2ICS8L6PQSUalyoXSyG8KnQQAO0EhVe6ldOLNKedD5Q3st4RO0WP9Sugkx02xRUGpDo/+Xf5Vqg6vq9gvoXT6XZpk4qDnbQkkoNN5e2v/t77YyUbiUe+lmH9DxA9hB2iMEBYKHw1Cra/SGhVvJgld4qGTeFjHIEwM3MTDlRicEaqpqlZOlaxtMYXSyXcjNnKOP3b8VuKY8dvEjieuUVx/5f0qA6WqAgbioVflz8X3iC8DcS0iHFHoJcR+tiqUTrFHb3w5VTYSF/trJXT6ZPlcDpV4KPaFMdjsMlvY/Omfc8NfrqJBw1rceu3tXDliII4SJ02bNiSjWjqLZs/n4P5D+DQ6unTrTLcul/POu5Op3bAehSVlHDhawN2PPyihk0jZHfB6WDxlOtvXrOMfzz4gV7/uv/F++lxxOXt276d6vVp069+NH5atxGK00LF9e64deB1vL5jMpA+mkGIx0rd/d5YuWEJhYSFX/2WENCP/bPp8evftyry5i6QqRW80St+rmR9+SruOHeh05TA86E5UOslJvnJfZObBWG2I3roKHBh3L6sIr4y3yT1BFxcbIZVXS1U0i2JU6STOGVM6hZVwKnF3PAd28n/nq9Kpez9ufOhu3BmpFHoCMh26zWDkg/GTuKBlUzpddinjXxtPjbq1ZM0WfkhjX32a/Xv3M+7l8XTr2pGdO/ZwwSUX0aVnV24ZeRP3PHYvrVs24+VXxpGamoKzzCEH/l26duSTaXOlR1OjJo146KHn6XDZxQy8cgBqrZqDu/cw/ePptG/dmMF9uvLEoy9Qv25NAoEQS775gRf/8wTHS1ys3rCV1q1bsGLhYlq1bMTBo/kc3neQHn27kpOdxV23/YMbbhtN7pE8LBYTLVs155NP5tCocT2ZOald6xYcO5DHe2+/z9gpb+MRUUgGE2UixE6vkz50kSh2UkmjWkXpFOubEtDp93lWnpPQqXd3JsyezPY8Jx5/hLQkGxuW/8DqH1Zyy903EzYYWfrNCukd5nA4MZtNDBnaj9eeGUvHKzrRqUtH3nzzA8wmM0cOHybNZqV3j8tZtXwVG7fvos0lF7B+9U/cNeZGNqzbyvxF3/Ls/z0mjfO37dzF3E/nUpJfSEQHt9wxmtqZWVw9cDSj772dy3t0xRMGtcimF1CedxoRLiz7MAGdlLTxsfBx2a/GramUG4xXUKm4G6v0v3LZRvSFMWfwSk/vMzElkW1SaT9neCWg05lK6Bz5vGLMI8LrdFmp1O1yGUcdbrRBNUkaPc6CfMrKSqhRuzqL5yyQ4xGPWsd1N48mNSOdhV98Q2pGhjT+LjhexO333yYTn6xbtZ4F02ezY8tWXnr1cTZv2MTXwuPsiQf45ONZZGamMXr0COZMm83KVWtlWOs9D9xB9epZjJ8wlQs7XUKnXt1weYOyHW5c9i2T35xAgwb12LlzDxOnvsWWrbt55tGXuX7MX2lxUXtCGi0hoXaSSielxodCQjn088LrlDFLOVqJ3qsobEpAJ2VMFy2jRHjdOdKUE5fxpyiBBHT6U9ymxEWeqQTat2/GO+88FgUj8WF1cXAlEhDykSi0iYdKArhUBZZiZ41XJ8XDmpPWciqpgGKYIQaf4r9F/PligClepRQDRPGfxc6thMWdfugbr2KqXHqVv6s4R8UktGLrGFATn4lzxr7HCetcleDcqbPXzV27GL85mePeENaMDJlifsKLr3Fw2y5SMtLYvnYDf7vrRrIyM3nn+XFUq1OLsMfPgOED2L5jD6u+X409LZXDuXk88coTrFu3iQ0btvLoy49JE2+P1w+hAGp3MY/e+xBGixFbUhK7Vq3jjofvQaPV8sHET7HYrRTnFzLmvlvocMmF9GnTkyadL6ZNu2Z8M/drajWsLw3OM6qlMvqvV1FWVsabr09k6NC+zJ71BaOuHsLkdz4mvVYNgn4/o0aPovkll+HFILPFBUWWOIHwopBHUW5XlJni966ERwqrhXhP+FjZywi5qKdXPCo8UbgWPab0N1G2klZksfDKaDphVSSk+KJE9fXug7t47e7zNLyu+wBuf+LvmJrUJ2JOkqDN63Dz4esTObRzL7b0FPKP5tG0RWMGjxzA88+/Lv2aBEQqO15C3wG9KTxeRKNmjRjarxfX97+WR998loysdF4f964EoYVFRfLGdevWmU+mfc6QIX2p36Aezz49lgbNGjF4xEAZ0mBSqZkzZz7ffrlErmYfOXCIvv26M3LUIG4f8xBJFpE9UktW9Uxuv/tm5n4yh2WLljJoxAC+XrCE5Mx0/H4/Xq+P9he2weP1kWy30axFY6Z9OoeuAnq9N5WsOnUoO1ZAozbNuf62vxLRGXD5JVFHo9MQFvELsUl7zBhVTthjyQjOOIU+U/eb+LyKEjjnoFNePpd1v4L3F0zDb0vFp9Zh1hjIO3yM98d/RN7Rw6j0OtwOJ3f+Yww/rtpAKBzm+huu4o0nX6bXgL607NiGp594mdo1c7AadMz98FPqtmouj1EtO4smLZvx7ZLlPPfcIyz/cR2z5y3k1TefkyGl+/YdYNLEj2nTtAk79uxh//69aMNh9u7ax9/uHMPgIQMocflQ67VE1Cp8Igup7AeV56yYOKvCKnQiu50IklcrmeyU6Jw4kn/CGlDUI0/2uSJbLGiEB1v5NBpFORX1xJOAP9atxh1HvCeAVLA8jLnihguvRKmcim6vGJ0rfbHogsMECeFHJxZffCIzrg6XxsuaGTNxr93CuHFjE+3nv1YCFU9XAZ1MtbNoM3QIAaMNY1hDWV6eVAJ+PHESWTWrE/KF6Dl0gPRvyj2Si8Go4+Dm7bw9bTxfzF/E/l0HePQ/T1Dscsssjy/+/TE0ZhO3//0mFn2+kJU/ruGZlx5n5Q+rmfTeZOxWC8FwiBHXDWXuzC8oKy7FbLXicHq479/3UbNxfeFlLvvwTatW8tHbE/nXQ/fw0N1PkJWZQcAbxFtcxg3/vpfGF7SRwCkoKl5YJQ3QRYJWUQdFWxFq1wqQpBR45ZFc/G34o6BTRdhf9JrOKrwuoXT6rzWZxIkTJfArSiABnX5F4SV2PXdKoH375rzzzpNxFxSvvolXKJVP6yspieIBU2zfU32/+Ela5Qlb5b+rUkGdbpJX1bVWBY3i4VdV13mmc8R/33iV1BmHInEni+13OqVTNAWwVstX21ZxzK/CnJXN7kNHhYs6aWnJGLUqXKVlBJ1u7DYbJpMBj8ODq9SJ0WAkvVoGZQ4nRaWl+PxBsnKy8IfD2OwiVGk3bdq34mhhIVq9AYtJjzroxucoxuf1yRGXwWygWrUMae4s1U72anJi4yVIZlY6+/cdJjU9Ga1KTcDtIxQIodGqZYYyvV4njyEmX6FAGLfHhc1mlwbwvlAAnz+A0WQBvQ2/YvBV7t8kfZzipOcVqC8uwC425pUfnnjPpJ/9GZqY+FzxbRCrmWrp9yWk+BJCiVCS6EQLkaJZuTjcB7czdsy956enU4+B3PHkAxga1SVstlFWXEadrOo4CotwO10yRbXf70Wr02JLTcLhdeNwefD7QzIbV3JSEh63F68/QI30NHILClAZ9JjNeqmaKy4pITXFLo1ZRd0oKXZgS7JiNyXhcLsIqiIYjBZcPjfVTEmUlZaQW3Qcm8mM3+fF5XRzUdOmHCwplCvjyckp+AhiNBnxO90SdtavUZu9Bw9iTjJLM/wyp0uudKs1yup1ktnKngMHyayWIf3ZjhUWoFfrSEpJJaLV4Qmq0Br1qLVaSksd6LVq0dQQ0s7Y5FmAUAU6namGnTt9/J/tSs456JSfT5fefZi8cAZOk5WiQAi1zkSyycq+HXtJNmsIBf2kpNqwW1LYV5Qv1aAmixm3x0dIpn+3oPIGcfsd1NAnsXrXdmpXzyHo9hNUQ2p6OocF1K1Zg0Muj4RCZosZf9AvzfeDAT9JBhMul5MSVwlGi4nc3Dwa1axHtj2VAwUO1DoderNehrGKChtWhwnJ/g10YbX8J/4Kyvej9Thu0SjeIkZ43cU/KQV814hwpWhlEtlbBfUXx4uFoIqPNCqVBFTCv0Y+3cTEXyVM+ZWMj0pvrfyiiT0GxQpCrBsXbSvqrReKKNBJr9Kh8aoT0OkcbcjSSLxOFq2HDiVoSkYbUFM9yYSj+BjHC/NJz6hOblEpRlMymTYzu/btIiMzlZLC47Rp3pTDefkUFpaSVj0bTyCMPcnOlq3bya6Vg9ls4NjBg9SukSMf2IFwUNaPwpIivH4vjWrW5dCRw4SDQWmgn5ebz4WdOuDyBQgQks8VvV5NcX4e1dPTObBtH9XT0tm75xC1G9RHZTHjDIUIagR0UilgVQBWnwBNEfyaiNJWot5FsVtwLkCnX+bplIBO52gzSlxWogROWwIJ6JSoIOdFCZwMncSAMDa0rAyRYp/FK37iJ/2/JXSq/Hg/0yTvvwGd4kFTZQAV/5myohulF3H15nTQSdlMZK/7eOMP+K3JFAcgJasawVBY+iGEfB4ifi+1crIpzi+WYXfVq1dHGwK9VsvOfQdISU0lMyeLY/kFmCwW3G4POVmZlAUDlJQ6CQaCWG0W+VOPGovJSGF+EX6/B4vVisvlwmIyk5aRhtvtw+0RAEC8Z5IriyIteHJyEm6HW6AbTGaj/OlyuSXESatmw+0IYLSo2b39ALXr18JR6pZhVCLjWFDtF+Yjis9IeShdNG93HIiKb2wVnKkiO2HVjbGqOqMAA5XUVAlJVEimYUYdUrIvylXN6Oq7DK1TAkPEpMu3dw9vjjlPs9dFoZOxcT0iFjuhsAijDWNQawh6PEQCIp21EX8gSH5REc3q1acw6MXtcpKTnE6xy4XX40cAAwGC0k16duceo3pOlpyYhsMhPH4P4XAEt8uNxWSR3jdul0eGvplMFiJaNQWFRTI0yGLQY9LrMRkMuJxOjFotZW4H6SlpHDyaR2Z6CqpQhDxnKVmp6Rh1Wo7lHyc7NQ1vJIRWq8Ht8xIW0DMUJhgW2SvV8vrFZ+mWZEq9LswGvYRnDq9fJgiw2JIkNA34xWQ/iAirk1PrWLin9MMRWY3Oi+7/nPwS5yJ06tq7L9OWzsFpsVEaUlPm9pKkt1LNpCdEiD379pFTK4f8omKsJgtmg5F8l4N0s5WjRYUyXDM7LR2HowSdViMntiLULhJQ+j6H24PJbKHU7cHj91G9WgalLh8GgwaPxy3ha1HRcUwmM76wn+pJKZSEXUQCwjTcgM8bRmsyCJGebFdhQoRF3xattyrUaEOKgXhEqDdiYj1FFnrSS0nCUfES9V94RMVSbQjmKiCSuPqYJ54cCUS7bgGUYkcQT77Y+eQIIvqZBLnx2UrFsURCEgGzImFCkRARlaJ0SkCnc7KpyouS4XX1smkzbCh+UwruAgcZNjOO40ew2I2EdSJU2UjQr0erFTXIj7ADFcHLYnxhsyZhNJg4fPy4XAAQHxq1evQ6HUfzj8lELelpqTiLnRQVFcmskKVlpYRCQXxuj4S3Pr+fpCQTJcUu0KjxBIKoDXoJXb1+JyG/G3xB0m2pmFU6nE4P/nCEgEZNWKclIEzDo8JqAVdFXRegKaAOCyumBHSqwgpDEaIr/pix2IUKGJfwdDp3W2ziyv6MJZCATn/Gu5a45pNKoGroFA9wKiuDKvs1/d7Q6STccAovKLHd2UCvysCscpH8EqVTPGCKHa8qpVbl7U4HnTyAEa0tlTcWzcaYU4sCtx99kp0ks4VAwI/b7cBmtYDINqZSYTSZpKpIqEnERNuWbJMeCaVlDiUjl8uJLTWZ4qJSVGqdDGOwpybLAaSVcaMAACAASURBVJXH5SPNZOB4kROD0Uh6qoWyUh8anQqtRoXXE8Lj9mFLNmC1GAkEgnIwVlLqxmYz4/OG0Ouj3l4q0GlVeL0hSkrLSEtPxuv0kWU3UeAWKqowXm8Ae6qZYNhHIOJGFVHLDEsiDCQsfoq/hT4lSphEdKf4TIiihPQ9FrGohNxVhFSKyZU4jlqs6quVnzIMpPx2xJbb5Y5KGsRo1RHQKaLMhBQPFPlTXJMATyq8u3Yz7ua/n7dKpzufehCjUDolpaBWGWTYpUUlaqFKThrFJMAbDEiTekfIh8frlQoivVaP3WCUdc4XApNew469B6lfqzpajYaC0hJSLBYOFxynmt0mTcWLfF4sag1odRSUlJCSbJflLYCOL6jUZ51GTSQofGRUGIVaggiBUAiNRoM/GEClUmPW6aT5uJhcC0hm0ukxaDTsP15A9fQM+b434Jf3UKfXy5VvY0TFoYICOZEpKS6SpvZmixWBlxzegEyzbTTqiYRDREIizkLcfwU8xfw+KkV+Jp4sv2EJnHPQKS+frr36MWnRTAp1erRJaWL+itvhJclowGjUSDjt8nmxmq2EQyHcwRAWnQ6330eSViuhaa7HS4bZyDG3A4NWK2QbqPxB6S/mCQoFhwa9RoNTZGjVqQn4giTrRR5JKPN5MarVaLQavAEfXr8Ho0mPKqJFE9GhNwiFUxiX209EI/YX4EZApwqPJ5F1VOkGlSx2yu9K/ydBeyxeOcahYmGk0T5WI/tB5Xix8Dzxsxw6xcLrhEoqmqkrHjxJkBVVkEo1VGXgFK1DEQECZO8fIhTxoZfhdTGlk4fV0xPhdb9hc/vVhxLQSdugOq2GDSVgSsEQ0WFVRcg06SgKllDi8ROKGDGbbJQ5ysiyWjlSWkRSkll5pnh9BCNhNFodIlmc2+eTYwuNWiUVtFadngOHDpGZmY1fjnu8WJMUBavP7cXjduHz+Ekym7GnpFBa6kRtNOAPhQiEA2hNajyuEurZsyj1OinOK5Rq1737D1Gjfj3KfEIzK92bFIWeCN0PRQiLLLdCMSi8mM5S6SSbQPn/VSw0yt/OCU+nqL9Uwkj8V9f7xAESJfBHlkACOv2RpZ041+9WAqeGTlVBnBiAigtzihu4nh30iX2VynDndLAnPpbqVDDnvwGdzgSbYtcar3SKv5VnUjop2etm7VqJ35KKEy1ekZVIb5ADLoF4/C4XGWmpBPwBigpLZRiHCF3zuD2kVUuTE/bCwmIyqmXgD4ZkynqhLtGbjFIFIl7BoJjIq2Vonj0pSU7OfT4falVYmjdrUKHTC/+eIFqdRh7DUVIm909OtuP1+zGYjXi9IvxKJ5lNWWmp9ILKyaxGqdOFw+nAbrNL9YjYJhDwyWvW6TQgPMMkZBKTGjUi9a+cDolIC3WsjBRzELFKL+GTSkCh6N/RgA0FCYhQuejyeywmqvxn7H6JwaQIChGzq6irU/m55MhTGTiKAaj8XVE/efft5fXbHzo/oVPPQdz55AMIpVNIqICcATQqrQyHTDYb0apVMjOXWqdFrVfj8HhIsSRJwFnsdmMxGNGiwh1SydVs8Z9FA7nFLjJSzHJAL7y6AgIoaTR4fX78/iBJVjMGrUZOTALBABazqJeKkbv4JxR4RoOeoKiPWi2hYIBMq5myYAhf0I9BgKRQhFAwJP2fHC43aUlWOeEQiiaXWPGWprABPP4ANouFMpcTk9EoFScmFMgl9WwqtfTDEV4hol5KkCXaSBQ+KvVS6YuEt9jpeqLfrcP+HzjwOQed8vPp1ncQHy36jL1OL5rkVCxWG2FfBJNOTUFJMfVTUygIhfB7g1KhI6CpQW9Ar1bJUJ+wWkUwFMJqMVAq+myTCOsJYpSLAi6SDHq8EVEXI2j0GqlwDXgDEjAJyCt6R70qgsfjw2ox44u4sejNeMNB3M4gJr1Z1lX5n0Z4NikmyAr8ifowRgG7bFsx2C7BT0VNFn29gEiiyxRhcRWvCBpR/2XyEJHVUYFNYhtF/xSFV7LfjkGnihC9WGKImNJJgfrRowtViRBhyeGF6NOjx5dqJy96NAnodA63ewGdNA2yaXXllQRMyai8EXwlJdTISkKESIokNN6IGpcrhM4oVE9Cjecn027n4LFjpNltOH1e9GJcI1RuYSUkVI5LVCqShLovFMRR4pIh2UKhrTwnQui0avlsEIsGZWUO7Cl2igodmG1WGeot2pJKL8YxXgTRCnn82E0m/L6ADEf1C9W4xJvR8E8paxLgSdThsFx0kIsNAhjFQdJThdedDJ1imDemloprUb9h9jrl2k7Mjhcb7ZzIwH4mdIp+UeWOxPcGSrcRf94Te5KE0ukcbrKJS/sTlkACOv0Jb1rikk8ugdNDp6pC1qoKuasKpMTei39YnU5ldDbhc6e7g2cTXhcDUxJpnOJgP0fpVNV3rApEVXUqUS7REC8lN1BcFkCxvRwGodWaePCFR9AkpVESUhFQGdBr1FjNZjkpdpU5yM5IRqPWkldQKifLKgFy1BDwetEZDXI0pdcrmfuEx4jBqJcDtlBQGaYIOBQMBGT4UYrJgifgpbCoGL1Oi85gwKDXYZIDtCBOpxuDhApq3AE/qWkpeBwOQkKhEghi0OnkZF+AL7Ffut5McdArV66dbh96cX1qNXqtmN6IAaM/uopYYep9gnl4/H0qvzUKxJNCpUr3UWFUp7mHyk7yJb15YlVBeJGoxeSpQukkJ0YCOkQHot6Co3w3c+55D53C1mTCYS06jQ6/L4RO+C1p1Lg8LrR6HSG1SqaEDwT9EtaIFWpx78UkUkyWfYEwWgEFtRqC3oCiLhKwSi0yuIcIhESd0yg5L4WqQYQYiUl2MIhe+C+JzFvyzkakT5i4TRYBptxeWScFuBR1VdRpv1RFqVGrNJg1atyhkPQvyzDpKRF+XFItFUQTFkEdEamM8gT8Uf8ulax/shZEQwRE5RAAVm/Q4ROTFDHxiFO9KXF1ou4JzceZ+qzEE+eXlMA5B53y8unWZyCfLF/AkWAEv8GERmcEXwSdWoU36EWn16FVa2T/atTp0EVhjJaIhJoiZNMdCWPUafBEwhjCYTzhINogBCIRzHo9YbVa9ptmo16G1ll0alSyvov2JDz4wzLZgaiDwaAHrV6D8L33B0CnEsHRQmGqIagK4Y+IFBFCMSoAkkBWammWLOCQRoaMKn2o8DareBoKVaFolbFFnthvsUUT0RYVmalUIkW/o2gH5eBJXJ/YPGbTJABUROwR1QjGhy4LhhXtxyXjF0orAR1kqFNEPt/CKNBJ4xUZRoWReELp9Eva1O+5jwKdsmh15UgCJjs2rZGg2wPeYplHJajToxcwKqKXbcEnVHoWs6wXJSVl1M5IpcTnQyOqdiAgxzcev1/WB42otxJARbAkJeFy+QiLEGm1gLoagv4gFr0GbyjM8ePFVMvKwOUREMqC2+tFJZ4vGhFeHZAhe36PW45xSkvLpC+aWPyQx48Kn8XzP8ZhZdsQGeyCAjwp47qKMOtKACb656+FTieCm4qDnoiTouFscSHevw10io7VFVvL6CBJ+fFbQady7Zfol0ICkIcJqyNowgbUQR1B4aGl9aHyF6ElTMBnI6TWEogEOPj1fGocO8L48SKBQGwBKDbeFn/H/gldv/IaP34a48d/+ntW/8SxEyXwh5RAAjr9IcWcOMnvXQInQ6fYEDQGcSqGpMq1xL9f+TPxd2UVVPw3iJ+k/RylU+wYZ5rknSm8Lv76fkvoFHvwnepuVT5X7NF7KugkPvdK8KTVJjN0cC80piS8KgM+lQGDBCdqyULEZMRkUMtsbm6PmAgooRUiREEX1Q4JDyi9CM1Qa8on0WIFT28wylAioUARnyP2CwSVcDQxHQiK38V+Ao+JfPJaZVISDEg1ik8Wp4oknQZvdGAmI9mEgbjwABGr/UIZpdJIQBXRiEFiQEIvsV04KFMUVdSpk8It4kc/J8Okk+9gdMIT90FlKKXUX6GuUuqpvBPRFXaVHPVG342amcvQqqgU3Vt2nGOH95//0MmSjMsTlGbIenHvQ2KSqmQC8vi9aAw61Bot3nBAwhedVCCFJfyRKEkrFENh6dllDAvlUISITql7YvQuthfeSga1mBCoKXP5sFmNeIWaSS2Op1O8mKQCTyP/CeWdCD1Sy9+9MuRTTFpCYgItzqvRyc+FaXPAL1bXRZZDAZA08lx6AYs0GgmKBJgVkw3RLiJhFRaTQVENBvxSzSdgqAwfEm2sfP6sAEjF40nR5CWg0+/zdDrnoJMwEu8zmA8XfUaJwUTIbCUQUhFxCyALal0YXzgoffT0Kq2cCCPAqlp4N0UkbDXqtZSEwmh1KgmdpEpP+KUFgpi0Qv2hxACL311ishxGhvwIjz2h+PD5/LLO60Ra91AQs0GE2fkJaw1otXrZl0b8YXm+oDpESK340amFWjOkJiRgsEYgMDHBCymB6JK/CxikgHUlAUMsFrlCuSQ/EIBKmDhL6KT0swp0Up5DUqEUVQtKmB8NrxP7KltFk+mJrWQ7Ev+UN2W3EFVNiRDDmNJJPEPCeBCtUx2FTm6Nl1UzZuBes5Vx4179fSpg4qg/qwSkp1P9LFoNH4FfwCVXGKtOhQEPAYIENToCIQMalYFgKIDOoEI8+sU/8RwWimqRzVaEZatCQakuFopWo8ks196CAkZq9fjCEBJm9qLeinBpsY4WjuBwODCIhBKBgJIlVaisNVrCgbDs+8M60Z9HZLirSEohqrvwiZKLSqJxijYVrbKyv49mXIwtOCm+a8q4QAmxPvF1kupJvhEjQlGlU1XhpFUonX5L6FQOeGIDnRg4k3/HeTHJ7xR35t8ZOsWGeb8ddIoBqAR0+lkNN7Hxn6oEEtDpT3W7Ehd7qhI4NXSKzcbjf8YBgioPWBlIVd7o10CnMwEnSUBOo2CqfO2/NXQ6XR071blOB53Eao0brTadRavnEklKpyyixR1So9EpMnQBdESohEFMWsQASoRqOBwYbSZ8Ab+EAGajSYYtiQm42WSSAzSdTicnHEI14nQ68fkCMixPhCQZjCY5ERIDrIAvgMlkxOvxyJX68sRCYkgVDksQIEZo9mQbHo9XuYaoD4gIJRGr7gYRdqVW43C75UBHeEEJvxwx2FMk61qEUZMCq+LLMCYDr3ivSkwp31Q+OfHz6HsnqZ4qycSjnEnMq2T2uqiZeYWnkzC+VfInlx7ax7P3/uv8hE49BnLn0w9iadqQkDmJcEhF2B9EL8rPH5Q+NTu275BeM61atSDfVUJqWhpadBS7SjHpDGjF5CIgsmappR+G8IhRiTol1kn1AiRJaZ0sZ6FQEhDq4OFjbNywlZEjBxDyByT4Mej08l6K9NlanR6znHgHUAdDpJtNHCoqxOt2s2PHLpo3b0RGRjW5Ei5DMcV8OCxUErB9524aNKwrIZZ4T3g/xSbMpUVlLP3me3oN6M2+Pfvxu920bN5QAlapQdQZCKAmEBF+VqJ2hpCeNpGQnBQJ4KSguMTrty6Bcw86FXD5gGFMnDeVUr0RtS0Zp8eHPqzFotcRjPgocZSQlpwsze0F/BHqCGGCL4C12+dHZzLKCbjKoJVJIJxeN0lGs2xXJrVOZoATIF948DlcTtKSbPhEaE8wJGFqmdeD0WjA6RCZJI3s3LSNOvVq4dCI5A1JqH0RHAXFsg1l1MigzOMkJcmMp8yJUW1AZTZTGFEUhnrR0YbD+H0+eT6rUYff75eTdmlyLvtBMBgMOF1uguEwSRazVDxu3bqdA/sO07tvV6kkEf17SITBiqQDegHAdPL7iaQCBoMep9uD1WqWoEwoFMX5fB4PVpMRl8MpvdycHq+EVkLJ5BXm/aK9ajXSM06lC2JUi+x1MaWTl9UzZuJas5lxryeg02/d9n7J8QR0MtWvTqsrh8vwOq0PAo4S7EbYsn0HrTq0xe1WE/Rr0KhFv++Vi2Jmu53SYqcMCxULV+vXrpcZeSMBH9t+WE3tZk0oLHNxeMd+uo0cQlqdWjIrb8gbkNuIBBcZ6SmUOMs4kpvHjh076T6gl0xUIZ4hGhmzCQi/s6j8LuIXC2YhGZKXlppMmbAJEKhV1HsBZoWplAj/Fj6ZWpVU4QqvQOV1MnSqEkCdELIahU6V/JzKuU8VYWuVjxmfybf8OqIuALH7VZXS6dTQKabmVhRMMRVXub6pEnRScFSlcZNSHKcIr6sAbbFFvPhrSUCnX9LKEvv8r5dAAjr9r9eA8+T7nx46VQWZTgeW/tvQSZz/TEqr2ETxXIZO0Se6DK8zMHP7UkrCekIGCyqTFZVWZPYyEA765QA+2WqTwKispJTUjAy50i0yhanVGmm0KfyfLBYLPo/I5hXCKgCTx68YL+uFYbJi0GzRGnGI9MFidVyjkmmILSYrhUVF2JPtcpVS8eGQS9vKUCQaIqGogaKNQjFVigZIVYZBFRJuZXVc6LHEangcPDoh5OMsGpqYsFQRUneSykmeRJw/uiIWNRWR5uEqEYmlmJdXGImLhfhoCEokhHv/Pl4b88D5CZ269+O2x/9OUovGRJLs+B1e7HqjrAM6odCIRBj/7iQwaOjbvwdpmRmoDSJkTiuNYMUdDMtwNh0RjRarUCxoNRSVFFPNZKHI4yDJYpKTWLGybBOhEl4v+w4c4adN27l21BCKjheQnmTHFQrISayYwLq9PrRGgxRbiJTvzqLjpCWncGD/ASa8/xGDBvfmggvaSf8OCTi1asocLkqLShn/+rs89NQ/ZEiSUauTyhNRTwqKCylzupm/YCkjr7+ajz+agc9Ryt13/AWNCAtEjTcUwR1WE1BrCUroFJYKEU0kJMFTAjqdRbv8hZucc9ApL5/Lew1g8pI5lGmNODUazAJKegMYJYwPEPB5FY8wtU7CeJPWKEPlRHICAWpFlsQCt4NSj5P0ammK34wII/OFcLndJNtsckJdUFhAenIq/pAPrUrH8YLjVM/MpMTjlIsFSshvhH/f9ACvvTeWXBE2ZDBj8YX4YvZXBBwO+l83BJ9Qiug1MqxUHVRTLCbbNov0QhPQSYSx6sQigN8vfXFEuJLwLBMJKoTfmd/rR6fT4/P4ZFY8oSC0m01MnTKDNat+4omnHpQQyWoVSS2CUjmoFyb+BoM0TxegV8Aq4QkofNtcfq+EWcGAH6sIttOocLhccuIvPK0C4llktuB2umToVWlYXKOGgNonctcloNMvbEt/xG4SOtXNos1QxdPJjI68vfsw4eXD8e9zz7MP4XGLLIsmCAvfSD15JSWYkuxYtHoKSh3YDVoWL1xEht3M6kXfUs2WxAXdOvPUg09x3R23YK9fjzqtm0tftLDIHKnVkmw0kleQT1KalZkz5zF37pe8Pul1PC4PKVYbxflFmA0mzMkpFJQ6ychI4dDhXNLTkqWyyut0CaE2evFs0OkpKnNhsJhkJtOwUCnq1coChvS+jIGUyoFuJ5awMjyK1yv9cdCpKjBUjorKLymqaoqO13436BQbDsarq6Kl+PtAp3i1UyK87o9o94lz/LElkIBOf2x5J872O5XAuQOdKqBD1V/1bFQFMeh1um3PtM2Z9o1d3dlcT/w3qWr7ykqnk5VawiPn813rcKrM+IQhZ1iDVoSnqVS4HQ65Smg0GKiWncrBvcdIzUjD7XPLMLvqmem43F4pY48ERahCGKtFj9vlJeDzy0m4MGlWEJHIxuQmqFJhspikYa3BaMDlcGNJMisZXKSptmISrfh4KCML6dchNek/wykrehsiIlxDo5jTVi7Zk0rsNJzwROh08rGUY0ffl6F10d/Lsy8pShmZw0aG1CnASU7yZKpw8O7fxetj7j9PoFM5IZQl0717P256+F70DesStpixao2oAn4Kjubx3aLl5OceI+/YMZq0bMTwqwfz00/b2LBpK8dzj9GlZzfatmzGTxu3c/BoPru276FJk0bSX+PLL76mYa2a3HjL1RQcL2Tx4uXs3LkHk8XC8FGDJP5b9t1KBvbvSV7uUTat38quPftlfew3uA/NWjWTk1ehemialsWbn05j5/ptBHxuGb535dC+JKekMGfu1xQVl9G2XQtGDRzIf958m0XT53P9XTfSvl1r5ny2gLJSBympyQy9sg+BYIR5XyxhyDXXMGvWPI4fPkS/nh1Z+MUimR3pkss70fqSS1GbkgiIeiGgpIBO4YBUvsXC605alf6d+un/pcOea9Apv+A4PYeN5I1p7+G32SkJhnCVualtT2HJt9/z3ZIlJCUnkZZiZ8SVg9i6eQfbt+zi8OGj1KiRQ626NVjz/WoMyVZuv+evONwuliz9no3rN1M9O5u+3bvi9XjZtHU73bpfKhWp8+YtpH69uhLSHjqUy6EDR2SffeNfruHHH9cw8eV3aHPJhTzz5gvklpVQvP8oH437kIJDudzx8BjCOhVLv/qGwoNH6d+nLxd37cT+oBtregqWiIYjh3LZuXU7G9euR6NV0/Xyi5n9yWxs6cl0u6ITzZs14eixAr5bsoJdW3fSqWcXLrqoDat/XMusGQto2rQhHq+PSy++gM6dL+LAwVxmz5grFz+qZWfyt5uvZcWKVezde4j9ew9wafeO1KqVw8IFi8jbf5jqtbLp0KEddWrlsG//ET7+6DMJsjt07kDzNq1RieQBInukNoheKJ08KqmAcmkSSqdzrS8Q0MlQK4NmffvjVpvISc4gXFLKe+PGsfyrr7nlsQeoV68JC2Yv5uCendSuncHoW0azZftBCvKP8+3i72nbtik1slLZuXEjK79aii05mTpNGrFg+uf0GDWCex5/kMNlZfj8PnZv2Mr2tT9RdPgotevXZOg1g/hmxQ9MmTyTqQsmsXvHPpYt+IZdm3dis9roN3wIIZWGXTt2sXbtejlyadOmBZd368ShfftZ8NmXuN0+OnbvQtuOFxLQaKlWPY3tew+RYrf/augknxFVKJ2UCNSTFUQnqadO2q5qT6fTQqdy/6eoL1WU/JwEneLWBGU9i8Kj0ymdYp9VoDZlpwoAV/Et5TbRc5wyvE7jRRUo/hmeTrGwutiCYgI6nWt9ROJ6fn0JJKDTry/DxBHOgRL480CnM0Gp2Odno7Y6k1rrdDcmnnz8HPB0JugUU2mdqNQS0GnB1i041Rb8ehPekMiCJAxfITnZQCSixu8LotaqpN+NMLI1m/UyvMFsNksvEPFPpCYWxjVBn4ckSxLJRjVHS12YzSb0OjWlJaUyvCK1WqqS3c6sx1XqIs1mJ6+kVDH/FqoomWJICWMSnhsxFxCZyysUv8J3ajhXXhLCnEEdQKUJVWn+XVWJVekRXsGPoic9ldpNue+qiIZISIRrKDvK9OHl2euUQZk0EZXeEUponToYxnNoD6+Pufc8gU4n1vHu3ftz34uPYGvRhJDaiMtZIpUQ82bMpyQvn8suv4T3Xn2HBi0b077zBbzyyEs88cYzOEsdTPvkcwb078n6ZatQG0xcOXIYL/zraWq2b8Ff/zKKMbc9yL333ciGtZspKSnlmuuu5JOpn5FZMwdLio2FX37L5Lf/j9fefodVi5cz5t/3sXnjFvYcyGXMzX8hKSOF/NJSivOO8/S9D/Pcm8+xc8Mm5k+dzbW3X8+PK1ZTv3F9mjZvwltvfcCgQX2pVSubR+9+hOfefJ4vFyxF6w/RrcdljHtrIhd0aIvJbGbZD+t48LGH+WLhYlZ/+x0N61anZYP6WO1JLFu7iX7Dh2HPrk5Ao5emxmrhIxLxV0AnWRl/Th9wDnT45+glxGeGUqmEd5xA2yKrpTJbCodl/jZC6hA6tYcfPv4E95Y9jB378u/+jfKEp1PPfnz41UwCdjtukZhBY2Dbxi28/Z83ePAfN8usmk89/ip333szKxYt53huHsNvuIp5MxdQ5vEy6pqhvD3+Q0ZcNUBu+8XshVx1w1WsWLZGwv4WrZrw4w+r+ecDt2EyG3nooWfpekUnivKPs+7HdQz/6zUs/XIpmdWz6dSpA4/e/SSPPH4/me2bC/dwImUeFk6eTfHhY3Qf0YeJ733I1VcNwaIy8MQjr3LVTdfS8+oBFAvvMoeL4oLjfPzyW6RnZ9C8XXOmvD6B5958lr179jN92hyuunY4u3ftk6HXvXt3593X3qXrgB7kHS9k0otv8X9T3mD7T9tZsewHBl3Zn8Vzv6LjRe3JqleLl8a+zfARg9Do1Xz05iRG3nIdtvRUvvlyKfXq1KB1uxaMe3YsF11+CT16dOHfY/7Fvc8+TH5RCes372TIyKEYk6wyWYZf5ZNZSjVuIXXU4tb4WD1jBs7VWxj3+iu/+71PnOB0JaAkO3nwwYewN6rJhVcOx6+zYgyq8eTlcWDbT4x79U3GPHI3Sz5fRro9nT4Du/LMM8/R7uKLsFWrzuRnXmPEv+7CYtBzYNs2Uowq8nbuoGatGvQfPoSr+t3AK59+iDY5mfQ61dm1exfzxk/GEAxx1V+v5q03J9LiguakZqfz9jsf8sDj9/LTyg3s3bCDW++4kc9nfIE3oObiKy5j/EOP0fv2v3LRpe15+Ja/M+KGq9izfQ851bOpWasWy1as4vIBvciqV1cC4ohBjavIJRfcfo3SqSroVAFfzgY6nYShYmLs8pujeE2d5lingk4n7FehVo9XSCnf/uRjx8LrYp9V+JpHoVMcLIvt/XOhk99jIawRoe6nMxJPQKdEP3X+l0ACOp3/9/h/4hsq0OmJKiZPsclU5YnVmYDNr1EKnWkCdzafn2kiGPv8bK+zcjX4o6GTjhnr1pDnBkNyKsYkOyLBu4BKq777jpXLVnD/4w9QVuakWlYmKq0Wj8MjlVDCYDkkvDZMemqlmlm7eRdZOVnMmjKTPVu384/nH5Ur7MGgnyS7GberDJenlIZ1GrJz/17+88Qr9B7UmwPb9/O3e26l1OOWxuLSQDY6ihDjMZUISYofTUSL7IQSPgEMiWsTLCeWaluBRKeqcSfeAXHuyoMwleIfJLTyVZ07/gAyFXPF0wAAIABJREFUfEp5xa/QyaRLMvVdhcmmYp6rnEsVDuLbt5tx5yt06j2Yv/3rDvaHwmw/cIQ6OdnSr2b+Zwvo17MLXTt1YNqUmdJ4fvf+/Vx4cTt69+4qQ2vefnMSzmIH1dLSqVm/Dt37dOP+Ox7mvgduo06dGkycMIXMDDuDBnRnz94D7N1/mNkfz6RDl47kNK7L669NZMrkN5g/fxFbNm7lzvtuZfW6Laz7aTsXd+xA23YtSbMk8c/Hn6Nh7RwGDezBvp07WfLlUrIzM/hx5TpZr9u2b8mK5aspLCji0Ufu4aE7HmbynA9xudzs33uQnbv28uW8r+nc5VJstiTenDCFaZ9P47PZ8zi8ZyeWgJe1P6yk76jBXHx5Z2w5tfFpzdK8XxiLx6CTCLFThrmnC+U98+Pj5Hp85n3+F7Y4ndLpROi0l7Fj//O7F0lefgHdBg3lvZkf8vX6zeQWl9C2TUtqZGSQYTTz/YrvEWBq4hvvc+0to/F5/RLQ9+nXk7FPv8LFXS6h/6DevPifN7FazGzfsZOuXTtyWedLKS51Mn36PNLSUtiyZRu33XwNbVu14KrrbuWyLh0R5zYZTdx5xy3MnDmf/bm5jBzan7uuvJWPZr1LpFYWrnAQky/CF5Pn4C0uxZ6dwoadO7hl9AgaZOYw+d0ZrNi+k/tfe5L8slJqpaWxed1PzJjyGddeNYClX3/D2pWr6dGri/QJXL1mo/RJE35ql3S8iCZNG6HVaWmQWo1XPprC+tUbeOrpf3LscB7z5n5Fj26dad2sEZu2bGPHnj1MensSd/7jDo7l57Hyxw08/8oTrFi5nrWrN9CndxdaNmnAi8+/JtVSc+cupFp6GhdeeiHrf9rB4aMF9B7Qlz6D+lDqcRHRhdGpdKjdKlR6HS61onRyrhaeTgno9LtX/tOeQMERDz74T8hMwtaiLVv3HKV6cjp2TYSWDbN57F9P8tzbz2I1pXFwTy6bNqzl44+mMmDkYGwZ2UydOoexb79CqMzBay+N5YJmddn/0ya6du9Mx+5d6dNpGJOWLkCfnsqeo4cI+33MnvgprRs3pNPF7flp4yamTptJ/daNWbN+I5NmT8Dv9HBoxwF+XPQ9K79cRkbNWmQ3rs+6dRt45MWHKHU6eP2F1+nS+VJ2rt/EpnWb6T5oAJd0u4ycxvU5VFiMT6uVCTNE20OEjZ9teF05aKnALL8tdKrwuowfBv2+0OkU5ulSCK7ktTtxubEiA2B5uZWPuX6m0slrJaQWnlxnC51kLsLyWpvIXvff7SESZ//tSiABnX67skwc6b9YAv896BSPGc6ICs6EEuI+P9+gk5b5G1cSsaVz3OVn3bptMjSpQ+f27NiynbFPv8S/nn8Yq81CteqZ5OUWkJ6SLr048vOO07BWdQIqOJaXT4062ZQUOTh69BgpKXYZBuH2CLNmDaFAALNZg8vjwqg38uJTr5Cdk0OnKzox9cOZdOndjWatWkjoJDPnyUA0jYRPUuWkqkgnfCqcF2M6FdVdDWGRSS4WZhgbmUQNyWPOUSdBphPrjrzjVZxUpVXC6E78KDo8kqmT4typotBJfpfY+aRptEhro6idzmvo1O9KrhpzPT8ezuX79ZswqLUMGtCTRfMX85drhtKkbk3eeON9bDYrW7fuoGmrJvTp2w2TwSRXkwuOFWI1W2jWtjmXXdGZ20bezMMv/JuM9FSmTJ5OepodR0kps2Z9wWXdOnL0aAGZOZk0bdmUqdPmMHHiq3w2bT6bt27n4X/fy7IVa1nz0zaGjRxMdo1saXT8wL2P0aVjB667qh87Nm3n0ykzsFnNHM0voH7Duhj0enR6A727XyaNi/9x17+ZMHkcE97+iJU/rOHizhezc8ce2rdpIUN9pkyfx5OvPMM3i75h8+pVvPzsA6z4bgUffPQZW3cd4tm3XiWnSQu86njoFEQTCfwm0Cm+208AqIpngMh2KY2lxeRBmPhLpZNG+r/9V6BTXj5X9OrL8x+9xcsTp3KkoIiOnTrQqFZN3n/xDarlZHNhh9Zs2LSNnr27s2nLDjKzM7n2quG8+txYuvTpQvPWTZk1a4GE2N8sWc6IEQPo2qUz23cdYPbsL7FaLOzds5e/33eTDG9+4MEnGTCwN75QQIbX3XjzaKbPWMDOPfu5/W/Xcu+wm1myZgFH9GoCITURl5OvPp5D/u792GpXw6MO0uvyzjTMzGbxvOVM/2opY6e+RYHwW/L5Obx7P++/P5lrrxrI4i8XUVpYROs2jeWCRXZONnkFhezctZ/rR4+kbv26ePxBnH4/W3fu5t23JvHptPGsXbWW997+iP79e7Di2xXs3bufQUP68v3ylXTo2J7MamksXPQtjz/1D1au3cL6NZvp368rSUYDkz6YRr3aNVi1ej0+r49mbVqit1gw2ey0aNcas80uQ6z8Kr/swTVu4bGjw6n2sHrGZwno9F8cM1Y+tYBOZUlq/BnZrFy3g/w9R3hvwgsc2rKRmW98yAuvvcj9Dz3OsSNFXNK9A+vWb6BJ69ak16jLku/WMO7dV9m3dRuLPp9HdZuBYzt20rpdK3oNG0SfrqN44aOJ1GvVmBKvA1dRMe+9/A4NsjIZOrAXP65YyewFX3Jh14tY/uMa7n/sHr6esYCFH8+mW7/eeEuceANhWl/ajhkz5vLaxOdIstsZ1vtqbrhhFD27X8biL5YxdfIcjuUX8sw7/6FG2xY4wxGsKWbK8stkYoCzgU4Vwp4TMYz8K5bN8QT4UnnxrDK8UTY+8dlwcmhdbJvfS+mkYKUTX7HvmoBO51BDTFzKeV0CCeh0Xt/e/50v9/OhU2zCX2Xw01mEm5xOKXQ2SqbT3ZuzVTGdDZg61Xn+KKWTMnAR6bC/3LAYn97C+i17mT3jCxo2b0THrhdzcP9+pn00nfEfvIZea+CpJ19g+6YdWE0WRgwbwsAh/Zg+ey5fzP+K0sJCcmpk02twb7Zs3iJTyV/Rtys/fPMDWzftkAMuq9HInX+/naSkJG657i7GfzIBfzDEsqUrKClxMOpvo6U9uDD+Fj9FmmHFuF0AqJBMdR3/OrXSSaFEUiciIutOHtOU+0xVrhEia1/lCbqyTfSeCkWKVFGd7v7FHVWE2In/qYSnk7KjzGAnwnpCitJJejsJT6eDexh7x/kbXnfXs//C2KAuLpUWo0FDfm4+S774hqDLzS0jhvDyM69Qs2UjLPYk5i9YzKuvPE5BXiHvvzuFti2bc+DAEdp2aM9FnS/in39/nHvvvYlLW7bm2Zdfw1nmkL5fTZo0oHmrJsyYtQBPIECDxo1Y8MViJk58hVkz5rF79yFuunU03y5fxbrNOxh17Qhq1q4p/ba+WPAl8z77gheffpDdW7bzyQdTGDpyIN8uXs4FF7VhaNduvDDhAzIy0xk+rA9/Hfo37n/iAeYvWEKvzpdSu3YOL7/xHg0b1qVGTnUmTprOrM+n8uob75B3cC+1s1Kok12Ni9q1Z+z/TWTQ7X8jp3lrPDHoFImgDQfQ/sbQKQGc4tqq6BdUmigqrgo6hdGrPXz/8VTcW/4opVM+l/cZwEdzP0ZtT0Enkis4ivhs6mxK8wq5btRgafJ99YibGXXztRL2Jxkt3HDraJ596iUuvqwDl3a6mKlTZlJUUEhWegpHDh9lzE1/Yfn3G1i2ch2XXNqeL+Z9xaN334Ixw8Y1w2/k+jtuwOPz4Sx1c/c9t/D2B1NkEok+3S/jnmF/47UJL5Dcsjl7judSP7kac9//BOehPBpe3JKZXy1k1MA+1M/M5t3XplCrXXMuuKq/9OkzeEKU5hcwfcpM+vftQl7uET5872MmvPkMjjIH06bPp2WrZuzctU/6pQ3o35cXxv4/e+cBJjW1vvE3k2T6bF/YpXeld6QJCEgVwd6w996xXK9evXYviqjXjgVROiooSu8gSO+9t122zuy0lPk/30kyk51toCB4/zPPs8/uzmSSk5NzknN+5/3e7yO06NgG1WvWwNgx3+L11/+BE8dzmXIQiozcYzkYNOgiNGxYB4/e+TgGXTsEtWrVwOp1G/Hoo/fi6PECjP3sWzSv3xCDLumLx574Bzp3aYfq1TMwduxUfPbBKGw5cACzl/yGgYMHom6j+pBFC/xKkCUp4P0CUzr5LQGsZEqnRHjduTJKJU8ne8PqaDV0KIIWO5I4EQ45hBO7t+GNZ17EtY/egdmzfsPgAf3QtFk9PPXYc2jRpTOq12uEydPm4J2P/4OinOOY/PlXqFc9BfvXrMegywaiZdcuuLLPcLwzYyKy6tfA8bxcHN61F/Mm/YRUUcCtt1yHjz4aA2eyC8lZqfjii2/x6ZRP8e6ro1GvRjb6dO+KOVN+QYG3BOe3b4HpM2fjmZcfA2+14u1XRqFFs8YIFAdQK7sGLurdAx/++z8Y9NDdiKSno2HzZti0fQeqp2eWgk4UZm1+mf/TQIxZ86N9yrL0xkMbFoFWdl9lhi1ltivfz4kdx7Q/czgbOzRbY9PLo3tVsrej4XX6N+Iy12lfLeecK8xcp5ckWg36MfXzp//Il53GWzS+ivAqVEsEvGqDRRYh8xEouqcTDxVyGaXTIXzyyag4bZU5vC6hdDpX7guJcpzeGkhAp9Nbn4m9naUaODnoZEzqjUKeqRC7vxI6xZ9Thbgk7sr8FdCJHs308ORZBq9Jy77H0nW7sPb3Ldi0dguqZWWgRceWSMtMwZxfF+CpV0dg2nc/YsuabRj5wavYuWUnJn4zFfUb1sG2LTtwy53Xosn5DXHLgOG45KYr4UhyYf26rbj9gVvx+ZsfoVb92rj8tuvxxpMvo3ufHsjIzMDIV9/FD3OmsCxeM77/FXt2HcC1d98Ku8cDidIKW3hAEFn4HkfeTJGwHh9XKo5Or7sYKNJC4HTQwzyTCGGxpMWaiTebYmiZ78wmmzGwFFNBlR7O6FuwjHi0Tz0THUNbtH/juulplPWSUdiUlq6bstdpGZxY5j0Gm1SQzznzdCKj9QO78e7/KnTqdwnuef4xpDdrCiQlQSGdSVhmben7iT9A8gegSmF07X4B+l7cA19+OR4H9x1i7bN16xboc9GFWLhgBRqcV59B0U9Hf4Ybb7sWDpuIuXOWwOmwQfL7sWzRb3BlpLLJNIXtpFVLx5rVG/DUUw9g9s8LkHM0DzcMvwrbduzCyg1b0av3haw98qIWyjbyjdEoPprD2lx2djVcftkgHDl2DL/+Oo9lvuIsPN4b+TIO5RzBW6//l6ktGjaoi1Ur1oC3W5GSkoTs7OrIzMzA+o3bcOt9t2Lpkt/gLzoBj03EimUrIYcl1GjQAJdcdxWcqdUR1j2dqB0IEVI6yayNUZhpNJGj+dZoGmBHbx40yKYGy5phVfe5s/QwOEcOS55rpDCkLIEcwWyan4CHApFNVmyWEBaOHYfg9n0Y9c6bZ7zUFOLWc9BQfD1jHFRPEkoUFTwvIJ+A63tjYKWsa35KuOBCk6aNYbU7WOa6AQP74seJP6Bx8/PQsEl9bNqwBft278WwIRfjg/e/wNEDx5CckYmLB/RGhw6t8MWYb7Fz63aINhtEhxV9+vZAIBRGXn4Bhl4+GIuXrsLhY8cxdGBffDHqExzZvw/PfzkSgtUKIaRg+Zyl+Gnij7jqxmHYdeggtm/aAdkXhNvqwpP/egL5Vh7p7iSE/H7s2r0Xy5etRK8LO6JunSy8/+6nyDl8BIJVRO06NXH1VZfi0JHj7N5fVOhFZq1sDL/zeuzddwjz5y3BiKfux6F9BzF71kI0O68Rdm/ehqPHj0MQRWb6f37zxkxNu3f3ftx9xw3glQhWLF+NmT/+yoyZN6/fzM7poYfvwOtvfIit6zfBlZ2N1u3bomffXnC53LDYRfhVP7s/80ErZAsgcSGsnjoNhb8TdHrnjF/7xAGqrgFSOvH1MtH+miugOD0Q/ApschCB/BP4zxujUatBbaSkpmPL+h0swUmSx46M7Bpo1r495s1djgefehCFJ3KxZNZ81KqegvwjR1G7bi00adUSb7/+Ce559glYXXa4HSK2btyIXyZOx8YVa5CekcrU2tfddjWO5uViztzFuOPB27Bm6Sosm7mAZUOU/GFk167JyrB52w489Mw9zIz83dc+QLtOrSHyImb/OAcISkjLzsLQO2+EKzMdQQ4QbDYgKCMiaWpLepmhUxmQRBuci9DJBIBi2Xk1mKQxNBMoi4NO2ienAp0MsGUM32KjNLYvXUheIXSyRCDzQVjkApwcdDLKbqjREtCp6h6b2OLvWAMJ6PR3vGqJMpepgb8XdKpqwmYCC5Ve66oUUZVNCuM/O9kJZHnbmbPXGWUqncGOjMQn/T4LK3fuw5rFa7F54Wpk1qiGFj3bM6yybNnveGrkc3j+sVdwUZcuuOmWa3Hg4H6M++I77Nm1D00JNt12NVLTU/HM4y+ic7dOKCgsxp59R3DnQ3fiy88noHm71hgwuC/ee3kkMlJcyKpRA9Om/ISPvnoPpCxfunQ15s5ZimtuvQHntWyG3BOF4EUHHMl2eIvJpJxQUQgaodGy27GhQPSUde+b6P+6BxNtGVUSGZDJ/Lu86bkZSJlC50zH0o5O6caYhKms7MkYn9B3CDQx7sSB5zXVlqZ0MjLXKayMdKVI6fT88Nvw0r9eYNuyACAlNiD9u91eWE1zHOo3qIvHnn4edz/7MOq3aoOwwwlJsCKinyNP0I3Vo4oIQcaorkz7S7sKnOb1ZUphqME/rfpjrV8fwDJfsNhwlqCjyEADva9BSaMNqaWuofYdLaRTbysEPekr+q5psMqOF13dLWfQzK60BTILFaWjE9zQ/L7oN1s75QT2GaEPbT6hfc6CS1WVAUrjvKIry/obnM422aDewob3sabICX+3pvKXltcS4SGoVG0yA09UyzIESBApoBcONYD5332LwO4DGPWfN8542Qg6dRs0FGOmfQNbagbyAzJsTqeeVAEQWMgxtQmjTWr9ygwY6X6itU9NK8pacDSSl7WOUp52bAt2b9KVDdRf9H3Su6KiQo3IkAXtfQupMo1ZHUUEsyJp7xGAVzgLZJ4D9SWWAj5aPibFYObmlGGLZSE1vYwAZVYK3gKW+FN/RRWq9D2jLxoh0cY2iMCmKJAKCrHh93WQwhIzQ39v9Ge44Yar0O2iLpAUUs1q6lmV4zXfQJYhVYUUKQHPA0pYhIUXoESCWDNjOpaNm4obb7j+jF/7xAHKqQEWiq5FvlbLzMS3E6Ygo21TdB5+JYo5HjZVgDUsQ+Q4WN0OeGUZtE5lQHsbhbazZwVdZ4LJOjggcbEkwWYVWZKSYEiC3eWGt9gPj9sJqCHkHj2GGZOmIyMjHZdePQR2l5Nlg6T9qUyprD8H6DclNolQ29Lv4WxRSYmOS5hBOC0yUcLaCMeAkkrPA+o/+jOHbaPELLIrhU7xAMfANX8icx2L9i8FfSpSOsVvZVqyM5uIG/YB1N1PA3Q6mcx1ZqxVGXTiZAqf1qATJ2vZ66pWOiWgU+Ie9f+jBhLQ6f/Hdf6fP8uqoZMBeszQxJh2llc9lX0WD43KAzFVQZyTAUJVGfz+Geh0MudQUb3Ev18ZdNImJgSdxi6fCSUjA/58P+Z++zNqNKiFCwZ0w/KFyzFr5nzc/cJDeOu5d9C+WTPcdtsN2L1nDyaPn4JgSQlsvAW33nk96tSticfufBLd+/VESUjCgYPHcMMdN+GbsVNxfqsWuOSygXj7hVfQqE4WLJwF8+YtZV4LwZCKBYuWY83aLRh+963IqlML+QVeCFab5rHhDcJu58FFQuCYT1IMOhmzqJh1d6zuWHYqQylScSxcuZqQcq8uaxYGBDHVs56hzlzzrJhUvfpnNMhk0ImZTmnTPA2G0cCVQnxI/h1B8NBePHHZNbj+mqshCBQCBE319Td/tb+gLUb+dwye/ffzyGjSEAVhBUJmGhQGnYjLEZTR4Z1KyjaCQxpVjCrXjOm0PoA30KFWo3GvKKnRAZI+WGcWXDqI0oCYdkmjY3n9ezSXMMMeZgDPyqQZ1Mcm+BqcijYNg0NFBUoqVFkvnQmAsYEx209s0q8N/k0vVasDs2OYomdaY1sZzIGdB6miYt+N0Iwt8Sq3Blh70/ubRZGY2pCgigQeMieCkxVYwz5snz8Pe1euwah3/orsdbnoPeQyTJw5FTkhCRarAyovIiArcHtckCwUEhKJAtnoiTFfqtIvBi4NAzqjoZk2MW5LTIGpg854oEnvM8BUrgIhBnWNvkT9V3uaUMMnDz0CVVob1EBWhOlq6TcnaZO4Uk9IHbYyCFZu+lDTCbB2r8Nn/Y5skUOAvwRrV6zGmnWb4E5JAReSce2NVyHIcbA7ncyUn0EIlkmU0CIVQ4bbIsMX8iLojyCrWjXk5B/H5tmzMHX0p+jRrUuiF52VGiAASWJsDg3q1cPipb+hdtcO6HD95QgINrisdrh5KwLFPgQVBZzLwcYL7CWFwCtyrA8Q5GGgk9TG9Le+sEEqalWFRIs6agTJLidKCvNZK5k7awEys6qhZYfWLKRftFshhSRtcYPds0sLjhhEili0RQ5diaRto/s6EhQi4KR/Hu1v7H3Tdnp/NKrc/DyIdUcDgmj9k70fB52i5fsD4XWaUqn0Opr5nMxli5bvLGeuM+5Uxnmz6xQXXmdRbeAkDTopggadKGGHEvLEGYnHh9fRXo0BnRFmlzASPyu3hcRBz2gNJKDTGa3exM7/qhqoGDqxUahejHiQdK5CJ6PMVU3qqoJO5nMv70rEA7iTuVrlwbKTg05TNi5BgZ0eygJObDsEOEVkn18Pu7fuxBcffIGHXn8KR/cfwbiRn6Njy2YoDARYeN6lg/th6YKl8BXkwZ2eip+nzsC1t90Ammdv2bYHdz18D777ZipqN2qAK68dhrf++W9UT3Vh8LCBeOT6+zFp6QzIModpk3/Egf1HcNOj98LhcsPnD7GQDlmNIBQkA3IrFDmsTYL0SUesRrRBYOmXNqtnwMI0uaqoFuNrrtzW9wegU4TXJoUnDZ0O7sHoB5/AihWL9fBHUR/wlFannUxrOPvbGINjTZ3Wd9AVuP/Zx1CzZTN4IxwkuwCFQA6pgDiLrnTSRrtM0WGAwlIhZgwZ6D9l2zu7blG1hrELg/AQzNIHjdocRHvpgEhTZ+gTZXbsWAAmhdTBoinPjBJoKgwCQ/okX98fG3+zfdK2KjgpzLLSRQfG+nkZkwVaDaZ9RX0t2JifAxQy0aflfm3HrB2R8skEFMzTj1LXu7xbwdlvEOdECajOLAIg8hwsqgSLqikTwhAgU3hdRIVbDWHrvPnYsmQFRr1DGcyoDZ+5Png8NxcXX3Ylxk78CnmKDJc7GXS3kyMcS+oQsChQBA6qSRHB2oQJOhkQlvqN0UbMk2SjDUWbPgNFpPXRCasJ5jCoo1MpM9Qt5Q1Gx9YVeyxgmbzuWFIECziJJuc0fdexFacp+xh00pER601sEq+r//QJdKm06KXRb7S/xodGWzgFNlVhKhZ6NuUXFaNmVhZsDgdUiwWSAQoMRExKJ6Z6lCAGffAFipGcVI2ppAqLT2Dnwvk4tHIj3n9/9DnRZv/+hSj7hDY/v8s/Py0Unl4jnnoO1vo10OPG65AjSeBVDklWOwREEFIjCAs8/OEwBF6EjRYITEo7dhdm918aD1DUvgCfz8d83chQv7jYi9S0VAS8XjgEC0LBIFSZOUjCmZwESZZBz/EI+QPRXvR+wTiWfi83K3oMda0GoCqHTiqtbujK5/jng/G/UTdloZNWpxq0Kl2/FUGnWN/S96p/LaZhqtjPqaweKl7pZJQn9uyu1M9JP0FDaVnqPA34pquwSj/nqs5cFw+dInwEnGJAJ1WHToUMTipSEhTOCokzstcloNPf/36TOIM/UgMJ6PRHai3xnXOuBv4YdKLTqAzsVAaljOG1+be5WqqakZ3M5ycLnSoqQ2Xvx39WVXkqO7eqwusUCIINM3avwjEyMw4LSBfcENx25MtB5B47hoN79qHLRT3gDXmxfcEaqD4/ZAFo1LAestLSsHjBYtgELbTiu68mYuhlg9GkZXPY7E5Uq1sL+/ccRFr16kymvm/rZlgtErp064h7r70Pw++/AymZ6ZgxbSZq16uLXoP7sxVyiTxNRCvCEg0KFDhcTkhS2AQijPmHNnEpLfyOUibN8bu0xVKZAVpFV6JitZP2SfSqMApR+hoZSqdTgU5CBAgc2I3RDz6CFSsWAiDgZLzisu+dc728vAIZQ0Vtmtv3kstx/wuPwpNVGzaXBxGZtAeaGo3Cc5jKQYczVqsQBTzayDoW26ZS+AJLWaxNs9kElDUCXTWk78MYkNOKJ02g2VyBp7CzchGldjyzQsSkuND8lYywJYCPaADK/GJ7ZUoN4wiakb0lFGbKGnMYgzFJsFhIcUHQyaR40gfjHC31G8AtCp20cEJ9k+jhzXdDUkNpnKqyid7fogGdkUIywCTwCAsWcASdaLWbBBIQWYidwAEeTsLPX3wN7/5DGPWO4etjYJ2q7v2nXuzjOTnoNWgAvvv+W1jdqSiQghBtDoiilYXXklKDhYORCrDU7V5XBBq9QSOT0XYcU1fG7pfGvZImoIpCfaksdNIasZY5lEASa0/6rFf7pYf5sW6n+9vR7whAPcxGQIoUibqLHhXagKoEzgxwGz20rgK06KF8emcpHbochf6xt423ZFWGKkuw8BYIdhs7Vjgss2IGwhJEqzUa5qytWtD9lJQn9JzhIFqsOJJTiNSMdAQDxdg0+1fsWbYmAZ1OvSmfpm9QKwsBsLP9jRjxDNSsNHS/8Trkqyo8Ngcc4OFxOJiJNxw2hCMRpgq2ClbW/tlTR4eyLGQtqnDl4LQAYUVFUFbhsVvhozA7uwA1FIa3uJiZ25PXGfUO8lazUPZdUkjpoFRbFNHHHSqFzBnqIBNo0pVO7F6vgyGmsjItMBjQyag0DRbp8CauJqP9Lnpf17er0ES89DOg3AWKqLrWeFZh65t5AAAgAElEQVRUDJ3MY6xS+4r+YwJo+n41AGfaOs7PiUpYrok41YMehlt6DzHQFpMnx5509Kn2+NdCzQ0j8TMHnSL45JOJ7CfxStTA370GEtDp734FE+VnNXDuQScqVWUgpyrIY3xe1eTD+Lyi/Z3scarartQsJK7VxUMnY7Xe2CdlrxMxffcqHAKpiWxwKg5YXA4EBAUOu8BWACNWWrWW0CSpOvzFXrbyR9m+9u3ah0lfjIPNrk2Oflu0DB98/RHcaUlwupNQWFQCi9XKjG8lRUayU0DOof0sE9Pa3zdi3k9zceOdwzH5m6m49fF74XS7mXE4MxHneciyoqlgRBEKyaeYL4c2ciEVCU2wjJe2rq7Ph9iIU5uo6dEepeql/Ox0pauuXKzJqu3UoBMrkx5eR3XG8ILu6WQOr2PQiZROjz2NFYvmMZP32HDqVNrAuXnj6TtwCPIUCRDdECwiQGE2KrUjTenE0bXVww+Y+iTqUWMMnjUzjQiplXgWY1cqxMyYVmujTf2l8S5t0E+hjhZr2b7PBsYcIhTGaFox1ia0WiAPR98lBqRPCrQwOxano09uyOBGCyUyK61YycMES2MTAGPywH7TJMQ0uDbmE6yN6+GX5rZabha6OLakQQR9oB89bqy/RyvEqJhSv81tx1R5p7yN8V3jvA1qUd7vkznmadwfyR3sdsDpIC0RIiqZtlPYlYBIhGCnCpGTUXB0HwZdcAFGjSKlE0FOwilnRu2Ue+IEWnbpjHr1G0CwuSBbreAkKluEKTM4kmapFk3pVtmzKwqHjPZPYbzaRJexFqMvGI9AMjOKe3xo3UpXOrH2E4O6ZcLtTO3L6HYE8rhwmHnbsGm52dvJCLcrdcmNCbymeqoKlkbBsHkfpEQRCZJFwFMfJLULb2HPDw1t6x5ThoJR9+aho9EV5R0uFBUE4XA6oMhBSMcO4tL+ffDKKy+emzfTv1Wp4m5QZcpe0bNNS3RCrxEjnoOcmYzedw0H70xBKi9iy9adqJaeCsFmZeF1QVlhoXIcT2FzdEyeheNTe2GwlqyTCLISSFVlhCUJFk6Aw0GQEvAWF8FjtSLdYUdOMMiAli8YgkzPbIvmVUZ9geU0Yc8pbbBhgBXtXw06RRGOSelEZdCUP7HXyUKn2OPD3D/KD61jjxXT88b8KCxzJcrzczpNoXUMOEefpzHaFC2DAabKCQFkT42KoJOxq7hnqn45osblZaET3VOtUCwVK532z56B2scOx2WvYyhLvy/Fh9cloNPf6laUKGylNZCATokG8j9RAycHnYxRsHkAcqaUTsaxKqvek4FSVUEnA1uca9DJKHcBgGQIghWTty/DXlmAVUyDC25IooASi8SywOTnHEej2jVRDD9y1+5ErexsFPkDcKd4mDJFCgSwetlK5OXk4ZJhA+BI8iAjOQ2H8vJhc7kgRyLM5JM8ipSAFx6XHTzPIzcnF+tWbUS9xvWYhL1Bk4YIBiU2YbBYBIRDYRbSRN+TZQJRom6sq61isVplgxrNRJlWtVh0VHTOTSuQmq9S6aGedt1PBjz9UbWTWenEjmWCToZhguELZHg6RZVODz2OFcuXmxpnkb7iSydD0OTv+FJx8bCrcMmNlyOrXiP4ybJD0AAQW42mgT2vKSvoutitVhZuF1UE6adMqiVFlcG8jcrpVsyolYUslPNikT9s+qkPIHV7cn0lmjILaqqrsi+VlFIsQkPzoKI2RqCMGZIb02TdiJkNflnX1ybrshpkmfAM2BT9AmWqI7VNXCJqNuEn4Gbhtcmz8VI1rGocn2CC8WIps/XTpj5AajAyF9em1PH1QXswPjuVbU5l25M5Zvz+yivXGTomMUs5AoGUTlCgRHhIEQsUiwghoiKJkzFr4njY/AE9vI4mv2cGONE1JKVT194XYeSY0bB5UpEfCMPhdCLJ5kaYU1EUDLKryCbPOt0xe3iZW6y55gnACMb2ekuIfo/jGJSJ4TztL61FE0E1L5qYs1CZj6Zl4yRgbOhNKQmkledYH2VTNTq+rgSlI5B6Vb8BR8PrNOEUB0Hk2XqDqhCMpklrrK+yUum2b8xkmsL4yECfYJyqIBSS4LY7IYgCfP4SiHYbiot9cDrsUOg8GQTTgvuYEkZXv1Doq8vphBwScCKvANUyXFg36xf49h3C6NGJ7HVn52lDF57aiab2Jegk1MhAt5uvxDF/EHUzs7Fz3VZ0aN0CJeEwcnxe8HYbwmEJFtEBTiBATNdZC13WlhUAm0BQGQiGQ+z5Ili0dkoLDm6XC96iYtZeQqrM2g61IQrz9wcDsIqkutLv9wb7ofsuKZ3onsvapnZP1mCL7u9kqJwMQKWrBDWT8ejTQ9MDmRY9zP04tpk5QM5QJZV93sVDJzOqij009G5oUk6x7eJi8P6on5OWLMMoW0XQqezILPoNLX4xqpPS3i8bWmfUYNXQSQQn2SDr0MkiFYKnsYQpvK586GQAJwM+0f+Gp1MCOp2d+0PiqGeiBhLQ6UzUamKff3kNxKCTPpgtUwJj9mhAGmODPwOdzMcqD/pUBpUqKmfpwXbl4X/GPuLPKX4flV0Oc72cymUzn1t5SidzgI5mJD5153Icc6bCghRYJStL52tJEVkKek5VUD0zA2vWr0Sf5u1wPC8X9tQUhCUFAX8JFFmCKFhQIyUDB48dhdPlRFAKQbQ5wfEC7A4HcnLz4PZ4AFliE2Kn3YlA0M9W8CU9m0xJiR82mw1Wuw0WnoOfVFICz1RRJb4AeIeDhUmx0rNT1H0a2GRCH3qQ74I+qNOyj2kbn6vQicEL3Ug8Fl73GFasWKH7yNBA5+8YWldqKKiF1/UfiruffxgpderDk1kN3ogMhVQcTB1ESiEt1IzOWCHISH5IbKSpstXlaMZA5q9Ufp1orCfW/s09gU2ByRenVOAuKUH0FWo1ZtjO2pg+AdAmqTwzHzam5EZYoBY2oa8s66CJ2droPl4Ke4+UNNrAVfutqaeMlzE0N7dRhl+UCPP00WcjerhTzDJfw1WxchrKMO341A9oYGxAJ6MmDMRA5WBOvfpvrVyllXW0LX2/vG0q219Fx6xsf0anPh3HNOrWOJ/S50C1bwMHZ4SDGCFPJ5mpGOSIBRLnACeHIYaKsGH2r9i/ZitGjXpXv1RUn2emL1L2ul7DLsXYH79FgLNC5m0ISAoLSS7wap4zHIX4kJKjVNhn7LlgABkyPtZuh9QwKV2XrDNGjnEkBmaZlxqJSTWIbdwhmSdTdOJbuh9FW2yUbsagsPnpRAAorEgMvGrLAdrzRuvR+l4MoEX9WufH0fbP0wICKQs1JSRTN+pf05RazDwKHEFYi8p+U53YBCv8vgBTpYiCwJS3VlFgrVdDDdpOGIgw7iaqDNnvQ6rbg4AvAk+yAzlHj2DnwnnY9xuF1713Kg/exLZnqAYIOok1M9D9xiuQJ6twRnh4BBt8Ofl48uFnIVosuOvFJ9Gk2XkIUjpclu1Rfxaw+7vMWsCxw0cwbfw0XNjtAhYuN/vXuWjZuhkmfDkB38+fjGMHjmHe7EVo27ktpk/7Ce26dECHLh30ENfYHZvGIQSqmLKJMtdZeJbBzugjlUInY7Sih4GVB5riMVJ50ElTfMf6RrR0ZULm9EdI/LUxumIl0CkW6md+XkVHW9of+nlot5yYTCoGnaIHKr38YfJritWsvu+ogt14cprqPkrQDAwVK4+xaKX189LhdVBEcGEbFF5TOpUHnfbNnoE6ZZROZpWTAZ4S0OkMdfXEbs9iDSSg01ms/MShT18N/HHoRGX4M+CpMmhzOqBTVeUzf17R8Sorh/mzqsprvl4nC520SRSF103esQz7VDus1jR4LEkICRy4FBEpVhF7d+5BUu10ZDg8KNl/EClp6SiUwyyri00QmYqDUv5KYZnBolAghNTMNBzPyYfd6YAnKQk+rw+yyiEcCCIzMw35OQUQHXY2gUhKckIKhFjoCK1I02o+gbBQMKSxBQJNNOGycJAlCanJHpbdzm63IhQMw+1xaJllVAVWhxVyWGI+UBpv0kK3NCPR0q/yQpXKq+UyLTC6ka56Yccp7etUldKJjm34/FQMnU5fHzwX9tS3/xAGnRq2aYciSUXESp5dCtx2B44WFsLpdMHpciGsKCyU0h/0I9nlgs/nRbXkZHCyjMJgABwnstVoamsHDuSiZd1qOFKiIP9EPurVrQZ/iCbZEVitIvxBCUk2C2TwKPD6WFsLhsMsBIci5lg4joVn42ZKSx8OaqFwqj5hddptbFW8OFAEp8sKqyjC5ytBPU8GjoW8cNmtCIbCCAbDSHK4NS8ZcgJhE187vKEAy4xDaj9q25kOF4KhACSLhU1kXDYbJKgIlJQgw52MwoCXNSWnwwElwsEbCCBFtIGzCghKMiRVZf2LQC61H5rchMNaW3c67czstrjEp4WMMGJnTLbjIVH8Z+b/jQb9Z7cpD2KZy3N2jknAgXgGT0qzSBi8qrDEByonQuIE8EoE7kgACydPQP62fRj19n/OePchI/HeV12Nz6eNQ4CzgXd64A3LsNlt8PkDsEWAZI+LJVUgQKuoCgLBAFw2K2wOO47nFSI7xQOvrEC0iux+V+IPwCFaIZD/GFPhafeonLw8NKpRDYeKS+B22VFSEoSdt8BBbTESYe3bpfcvhyCwvpLn87G+4rDbNSUqxzEDZrq/prndyPcWw2qzMeUr9RFqt9Sn7DYbwrKMgBRGjZRUHMjPZ33cQJy6FY6pfjX0FN9qy1wA3avHQJQWglOKhXmjaa3XPG3XgIPxor/ZcdniBKHoEHiBgxISwVsFROQgVkydghPrtuD99xJKpzPe+Cs8gNESSOn0FOy1qqPNFUOgepzgS1SIkoL9O/ZgzAdf4OWP30RuUTHzQKP+EJLCsNtoPCOiuKCQeX2RwrqgoBDHDh9Fjezq2LV9Nz4c9TFGfvA6dm/bjZbtWmDH+i2Y/s0UPPrqs9i+ew+ya2VDiUSQWS2D9SdSJyUneZCTWwAbKXNJ6SRYoFptUASbFqYdVSzpUERPjFFVaB1Vg9Fqy0Cn6BvGOCamnDWJo1hNxhwHSoOi+H0yZlWqn/wBP6fosEpfLjL8q1honXFG5UMnbdPSpYqef7nQyahPo6JKQ6dY7pHYPilDcIRXoTIj8QR0Ont9OXHkv0MNJKDT3+EqJcpYZQ2cGnQyJjzGbs8UdIo/TnmncTJAqKoQu7Pt61SRpxMbnrCTJiPxiVuX4pjVDagu2CQ7QiQ7d/EIlnjRrFY2duQfRXq6B3yOD1arnQ38SFIuBYJMUk4r8DYrydtDCIckNMrMwv7ifHgo+4ukGeHygggLeA0UOW0IS4DP64XTZddC6SI02bbB7w/A5XagqNCLpCQXkux2HM3Lg9UhMriUkpYCX4mfTRo8HjcK8grYd5PSklCQW4AUhxPHCvKQVSML3iIfm4jwTElT+hr/YegUbToVezudCnSi8DoKtSurdKqya/2tNug7eCjuee4h1GnRCoVBBYoosomqlbfCIggoCUkoKAnAneSCwJMCTka6aMHBvALYnTa4RJFdx6CiwiHwOHQ0Dy1qZOJAIIxQKITsNA+KwypCZNxN3hu8hZnDHjqYg7a1q+FAQEGSU4SscGyVW1Vk1p5ImZGS5AaF0BUXF7GJcpLThkJvkIFPm1WE1W6B3SogpITZjDXgI4VfBLUzq6PAR23YgbzCIvA8h9SUFBR4i+F0OphaxWH3MGN8gk5F3gAcNh5Wq00PFYpADrFUXxAFHjZRhI23sJARqApEhxWHjx6DJ8nDPEh8viAa18xGnj/AwKwWbkD+O9ogn4W7KjILU/ojyMncoCpDTieLsIxpR0WoKf4O+5cdk1RrBB5VhWWwIzUOBdrJnAhepex1fiyaNAGF2/b8NdApJwc9Bl+KL2b/gKDohD8iwGKzMqNjGy/AI3AozC1ERloSfCVhBkBtHFBUVILisIxqGUnwBcLw+oNITXYz82yXwwGB4LYCBIMhgMKbKXTQbWOAP88XhM1mhUO0sHtPUYA8bjhYBYEJRayWCI6cyEdWWjJCChAOBZHqsKMoTComC7LtIgplBYeOn0DNmlla04lEEAgFkOmwM3gVEgUINvLYATN59gfpmHYmYKK1Cv0ruqJRay0VhQ1WdrNjsEmNqdBi0ElTL2rtTFNh0LbkI2dAJ4ULgwz9FVmARRChygGsnDIFBQw6kZ9X4vXX1wCNTYKE0tmhR4x4Fo66WWhz2SAoLjvUojA8vIhXn/o31s5fjKEP3YHzmp2H6d//goLCQnbPfuLpB5FZLRMTvpqAxYuWIqNaJlq1bMraYNPmTZDsceOj9z7HtcMvw5yZC/HUsw/inVfexZaVqzH09htQEgigZavmOHY8Fz//+Av8koTOndqjZ/+LcOTAEfz8/UwUFxWjZYe26D3sEniyspnqyVA5GXWmhT5rCwQxqBL9NFq1ZvxS5m/2xh8LrTPuwZVDJx04MWIWu9pnLLROF2JWBZ0M5XMUL0UjEksDNVY7UZGVCTqR8l2oHDpJUhJUPXsdhdeVVjrFh9bRvhPhdX/9/SBxxL+iBhLQ6a+o5cQxzngNlIZOsSFg7MBl1iFNZTod0Km8Y1b0nrk6ziXodDLlLa/sVWWvI+gkYOLmJTguOmHh3HAqNghJDoRtFqjhMGw2Hn5LGHaLgOQwhxKfH76IAt5uZSoRmrjIssT2I4XCzFNDDsnYvXs3UtPTkJaRoWV9MTxwJFpN98Hucmur95LEwiBo1EDwisLpiouK4HITCJAR9AfA8xZY7Rz8Xh94UYTT4wKF43lEJ47k5bJB4PmtmyH3+AnmB5SclsL8SsiPQQ0rbJxQZoATv0RY1mI6OmEp0xKqUDtVBp2MgVzU00mmlfgILGoEITISf9AIrzvjXfMvOIAxAOTQd/Aw3P70vajTrBX84CAkeeANhFHsI8WFG1ZSNQVCzI9DA5QRFr5ZI8mN/GAQUCTYbVY2gPcHgkh1JYG3WJBTXISU5CQEwkHmFUZHtKlAKBCEwnMQrTYGYlIcHhR7/SxUjtoab9E8lWyigGAowrZJclqZaq+oJIxQMACbwMHuTmYwxy5wCFGbsolwqCr2HS+AJVACW1IyUpJdCIRkeGwCS9EeUlS4HCK27j6AOrVro6jIzyb3HpeNKarovAl4HTt6DLVrZ4OLKNi9+wCaNm0MLqJCZj9hUPRTiujE7xs2ol6jehRwiEOHjqJ2rZrgeDKW1o2mwTFIRycvWAVIpEQ04q3Ku8r0Gan/iC6U0w9iMyGK/zRSkJfnD6VveVL7I2mZfkyaIVR0e6ULSCFiLO35nz2mPrsxp1Gn3kaG8pwIMqy3sFAwDjKBJ06ESAq0SBCLJ41H0dbdGPX2W2e8n1B43YVDhuHzmZMg2ZPgUywQbTaUhLVkDqIcgZ287SQZshKBIkkIKQrsDjuDNASI/JLCIK6DjyBI9xI5AlGNIOfQUdisdiSlJzO4q3IqSkoCSE9LQnEwDCUUgscqIgQCqyIiYQW8aIG3xIckjxt79x9As7q14VNVKJSWnuPgo3sWQTueZ6ooWVUQzC9C4fFcZDephyMH90MKS6hbrzZTitA9m0yZbVYrZD3bFguUNiaKRnZKps4rq0qt6gKQWTjp/WLBp9o36B4Sa2bavYhZTBkBhQQDyNeL1I6KyLwEVSWAVVOmoGhtAjpVVe9n9nMDQWtKJ0edLLS8dAAKZBmCX4abFxHIK8L773yMf7z2D0z54Se2CHV+8yYY/dp7GDi0Pywih6mfjMNrH/8HQa8PYz/7hqlM23Vsi0aN6+PjDz5H02aNsWThb/hu4sfYvmkbvvjoa9x0942YMWMWLKKAzRu2Yvjt16F2g9p48vYn0XdIf9bufcVeXNizG1atWo+WF12I+q1aaRkmzWb48X5OeoVpvkkVqHziKjUqGIqHTmcitM4EnWKLciZYZpTfKGMFoXUaYIsiNq2fm8+rnNC6aI0YKkR9D7G7wcn7ORmH4iqCTnwQnFQIISLjj0Mn7YwS2evO7F0gsfe/rgYS0Omvq+vEkc5gDVQNndhQ0Ji9xE39mRi+gtJV9ln0sWPab/xuKoNK5jJVVDnG8auCU+ZzK29fVX0//lxO5mIZ+zw56PTduvnIFR0QOReknBJY3A44qiVr2V9kFZLLwlLcW4tpBd0JxcpDsIsIBILwl/iRxEzFaTWbJtMyHBYR47+dhGAwiJvvuUnLQGexwB+QkJWcjFyvjxklJzkpNCSfrcrztBIvKwwk0OogwaeQFIQcUuByWREOlcDtprAjSo0sM+Npf0kQRV4fRr40Co+/8DgK8gswc/psXHvTNcjKrg6vP8AmEiKZkMcP8iqYbJd3NSo2FNfaQPQ7eghLGejEPKi1jH9Ghhu20k8r77rSyYBO75GROPN0+ju8YlCp/NKaoNPAIbj5yXvRsHVbyFYbCv1+FJb4UbN2LfiCQVhEOwuPCJEKieOQKojYc+wIMtOTISoqQooEJ30ellnoGm1DwTHsO1IYVgtl+aIMRRJLd+0W7XDZ7Sgo8bFwJCtlzOMskMIhpDhdCEshNul2u5yQFTIkVlkWRq/Xx8I+c4/lYM3Slbhq+JWMu7BySRLzKisq9sLFcXjp1VEYOrQfOrVrzcBoSA6DGZJbLBCtPP454lW89PqLLIQp1W1DsV9iKbrzi4qYz9ncWfNx6y1XYcnS3zFtynR8/N83mPqm0B+Ax+NkoYZHck7g0/9+iccfvwdhcHjjtffx2JP3Izk1GcEwGe/zDPSyFXUObJU/QOqpuPb+d2hNf0UZWQgMeXTxPPNzYpkSmf0HQScBYkSBSw1g8aQJKNpKSqc3z3ixKLyux+VX4INxn8HiSUeAE3A4J58Be5fLiQgBG9ECG88hLEdAAaE+SYHTaWNZPgPBkGbAbxMRIN8nlSN7dBTl5uH78dPRutl56Du4N0JKBPkEaZPcCEQisPICIorMQjYJYlo5C2yqCpkjWCuwMD0K6aQaIp8kf4AWAHgW/ikFQyydPPmkkYFz7pYd+HrcZDz10tNYtuQ35ObkYcil/SCRCo/ukTzPALCsOfJrOEgPxylVwezmefIv2g8BJ4UYVrl+bib9HPuTQq4NPyryvApCsPCIUPgNhWLLAfw+dSqKmNJp5MkXJLHlaawBAz4a2euehb1OJqyNGmDB8jVwRizo26s76ian4pkn/olnRr8Mb0EhNq3fgqLiYsz9eS569++J/fsPomGjBrj+xquZl+SBfQcxefwPaNexDTIy0/D159+hZ98LMeGbyZgw6TNsWr0O48eMxz0j7sOECT9g/brNEO1WtG3fGm63E7v3HECyx4M27Vrhl2kz4U5JQf3GDdC+X294smuyZ5JhJk6VcfpUTmYJkq77KQc6/fGsddqinNlEvCI/pyg8KhVapzuQ63ApBt70rcuBTjGTca3ZRBGVOZtrKQRdFjqZsFY0CYm5ETLoROF1Qlx4XSno5IHK2SBxEipWOsUrnsiaIgGdTmOHT+zqHKiBBHQ6By5Cogh/vgb+HHSi458OtVNl4KoyqFTZ+Rv7PBdD7KjcVL6Tg07jVs2C1+2BPz+EdbNXwl0tFZ36d0XBiTwU5RRh2+H98CR7MLhnL/y2cCUOHDwMT5Ibzdu1ZL4Hu3bsxvatO9mKd6dO7REM+rFs/jLs2b0XbdrThJxH524dkV49EyuXr8axI8dRUliI81s1R/v27bBx42bknchDibcEXTp3RJHXiw3rN8GT7Ibb6UJ2VgaSkx04dPgwtmzcjhq1azAPhtS0dLz27Oto070zeg/sjRMn8jFt4gzUrV8HXXt0Q1hRYXVQanQaDJbml+WF1xlXO761lIs3K1I7kd+IPkaMkHGQPjxhmdH4GHSibZjaSTcS53Wl0/8WdIr1n76DLsUdz9yPei3awC8rWL1uPXbt2odrh1+FQFjGtp0HWDhkXmEhMmpmo1Ob5swvgw+EsH71Ouw7fgQOu4jWbdohP6+EeYXVqpXNJr6/r1rLDOyLCgvhKyiCK9mD5NQUHDtwhIGYvn17oCQYRF5ODlavWInMrOqo37g+qmWmY/fu/cjNy0dRXgFsTgcGDeiDgoIizPj+J6ybvxR3PPUAajapx1Ql1D5PHD+BVctWooYnGd/PmovLrxiIDq2bY/eOPdh/6ACqZ1VDu/YtsG7dJvz7gefx0CsvolOXC7Br1x4c2LkHmdRv2rSANxjEpk1b0ad3V8ycOQfLFv+GF55/DOvWbkJhYTEaNWiImvXqYcqUX5Canoo+F3aCxenEDz/OhtdXgptuuw5hWdUy+Vko6xcZnWvzeMUw1P/zt+//yT0ws22BQrxkcCoBOlI60Q9lr1PglgNYPNkIr/sLlE4EnS69FJ+M/wycIxnHCnyYNX8pOnfthAYN6iIvNw/bt+9EQX4hmp7fGLVq1sDGTVtw/MhxJFVLR8cL2sPldGD95i3Ys+cA84Bq3aUdgr4S/DTxJ/CKypRyzrRUdO9+AUpUCbv27MWBrbsZ7G/esilcyW6U5Huxc/tuJKUkoVXb5ti9Zz8O7zqAiMihXoN6qFU7G1JYwbatO1B8NAd1GtZHg6YN4XG78dzj/8SVw69Gy2YtsHvPIcyeOR/dL+yExi2aIiQpTOFks9tZaCupDdnEVAfvpaHTyTc5Y9JJ4Xoy3WsrW78xjqVny9SM9xVwkQBxM0QUG1sYiMh+rJpC0Gkz3n8/EV538lfjdG9ZWukk1MpESuvmWLtlF1JFB86vVxepdhvefGkkbh1xL36ePAPJKSlo17kdvvx8HLp27YRjR4+zNvbEsw/Dm1+MX36dhy1bdqBtx9ZIT0/D1EnT0bxVU8ybvRCff/UeDm7egS8/GoM7Hr8X06b9zKAVLSBcPKgvqlevhkULl6J+w3rIyqqOowePMtj6+4Jl6DSoHy4YOphBz3joxFQ/ZULrylc5meFL9G+2aVxoXTnAiW0Vk0VFxx2lj6RfI/1Bq5YAACAASURBVJOfEhPERgFZ7BpqZa6gnHSe0Syx+la6bybDhVF6VU7WOv3EtCGSaf86MFYpFlf/LIbatP3ETk8Hb7HT0bLLxpWXQSeLApXWm3RPJ5l5PJHSqYDd66WwC6rFEQedyMvNOLoBQI3/jfC6BHQ63T0+sb+zWwMJ6HR26z9x9NNUA2WhkwFEzAcwjxbjIc7pgE7lHbOi9yoqV3kVwqQtVdSUGVmUNyo+FcVVVdvGl/3koNOE1XOxPxDE9t+3YdmPC5BRqzp6X3ExCvML8ePYKUhtUg+1GtbH4B698PnrH6DpBW1xbO8BZGRVQ5fe3THp82+R1aAuRJcDW5aswnX334z502dj29oNuGjYIGzZuBVNmjZCk2aN8PWY79C3/0UQEMGsH2dh+J03YdmiZTh68DBqNKmP3hf1wA8TpqFWo/pwJ7vx0xeTcPVdN8AqqNi6fjPqNK6P9Ws2o3WnNmjfuQMeuf0J/Hf8xwxCFHr9WLnoN2xdtwnDH7oLot0OlRfAkqEZ1EmvwlOBTkZLKVP77I2yaifD0DYBnWLtkcLr7v7HA3Bl1cbW7Xvw26IlbDJ95923wBeUMGXyT3AkJaHJ+Y2xaPEK3Hb3jWjQoBaWzFqERYuWovdFnbFhwybUql0HkqzCHwjjmmuGwCra8MQjz6Fzt05Yt2otuvfqhr1bd8AXCKJ5q+aYt3AZBl3SD106t8O7r7yNC3pcgLxiH1NtdOzYFt9Png53ajIa1KuDn2ctwGMP3Y06dWti1oy5mDNrNh546mHUb9wQKmdBKBDGeyM/QOsW57MwnSmff4u7nrgHoRIftm3ehoYN62Dzlh3o3qMDU5E8+9hLGPHWS3AmJWP2zLlo36YFtq/fguq1slCnYR3MnbcY99wzHNu3bseUKdMxcEBvbNu6E9nZ1ZGfX4Ku3bthwrff45obLkeD+vXhcDmwc+9+vP/Wh3jurRfgTvKwiQ4pnhh04ngWZkfKQq19V3S/MD6rbBvj2p3KNqf7mKd7f4bpP3m8cczPiX5IiaNwlIGKPJ1keJQAFk2egIJte/8yT6eLLhmEsdO+xsHcIqzZtBO/zl6ELt064oLO7RmMHfnPN9Dz0gGoVTOb+dEsXbICLVo1w9pN29CsdTPWlke+9g4u6NEVaiiAvBOFuLBnV8yc9BNL5NCxawcsXLoKQy8biLRa1fDZB2PQu08PHDtyDP6whIt6dcOcaTMRDMlo06ktGjauj08/+oqFEAUDfmxeswmXXDMEu3bsYenka2dXw/Lf1mHYlYPRpHED3HfLQ/h60ucoCcngeRu+/WwcXGnJGHDlEGbQzRSKFOpKWb9Y+4x3TtZDLhk51bLWlTImM261epMgLzPzNhQ2qL3Mbd70t7E76rgMDtCWKqCGIDCFkwgLmULLAayaPAWF6xPQ6TQNAf/AboyJvqF0GgFbvSy0GTYQAUGE6JNROz0NW1dtwEdvvo8HX3kaYz77mvnx1W5QFzN/nIUWLVvg+puuxLNPvIj+g/og9+AxHDiRy0Ip+w3si6TkZHw3bjILtZs8bjJmzJmMnas34J+PPYuewwYiL68ADZrUx9YtOyFaOFSvXh1LFq/ArfffhqITeVg5ZwnqNmmIg9t3o/Nlg9Hiogt16KQDkXIMxGNtPgZbzFinzN/RNwyljcFp46VDZYGTgWDKQCcdOMWyYGoKIk2BrWX80xKvlM35y/ZFfYcZKJnQkMlAPGYQrh/Z3O8MzlypgXgM0pW6RURVkWWBkzlrnbmxkTqfoFPEDJ0spHwKAuECCCBfRzcivAGdpqPOsSP45JOqoBMtVGivRHjdH+jeia+ckzWQgE7n5GVJFOpUa+DkoJN5sBgPccrVmZiKURWUMjb9I8AnfhAbf/ZG2aqCQX/GULyCQXSVF+LklU5jV8zGrytWY+kvy3Bo/XYkZaSgWbe2bPL904TpePjt55CZlY1x//kcJ/YcwsVD++PwwUPYsW03UqtlwCKpuOaO6+FOScK2VetRr2lDzJk+C3lHjuLhfzyCCd9MQd6JExg05GIUFhcgHJbh8/nx5X+/whU3XYXD+w6xjFtXDL+CpSw+sHsfbr/vZiQlJ+Guq+5C/8v64/C+A/AWe9FrwEVYt3ojCou9aNmqGX7+aS7eGzMaIKNp3oplC5dh4awFGH7frciqXRvBCKVD1wdULI+yVnEVQSdKqU0TGkup1EqmELrymgBzCYm9jK1LQyeyxyGXETq2qquhyOiXvHgi+J9XOg0ehtueuhc5oQh++WUB9m7YhKC3BD17X4i69etj3drN6N6zG7r2uADjxk3B9p178Mbrz7LJws49O5lX1/w580Fp53r1uRBffDYOr7z2DDZs2o4fpvyMNu1b4cDeA3j6uUfxzUdfs9C062+9DuPH/8CMtSnDHEHLAZf2Q36hF2vXbUazFudj57ZduLh/T3Tu2gEPPPQsrrxqCLp07YD9Ow9gwnfT8M9/PwuXO5kZNU+c8APzyLn/npvh9xbhrX+PRJeeXbBl8zaKckL3bp2w+vd1yMnJwZsvP4NePS/DrHWzsWXXPhTk5TFl0qrFv8HrL0HHru0xb84iPPePh7B65Tr88OMv6NalPX5fuhL9hw1AenoGJCmC6T/Mwh13DUeNOjWRnJKMbdt347VXRuOOR+5kYICM/Yv9fhZmRZ4+4UAYAi/q6av1iXmpkbj2HoHRiOl36WbNZv7lbKO9b37F78f4/9T3V8ExDbhwGs+B+XpxRnidxBQCKidA4azgIxILr1syaQIKtlP2ujMfYnU8Jwe9B/TDmMljMGPucixavga7d+xFVq0stO3YFtnVqmHK2Cl49a3nIUkSpk6bCa/Xiz79emHp8lXIzc1DizYtsH7NBrzy2rMs3PTg7oNwOp2Y8u00NGnSAEOGDcC7H4xBWmYaBl3SF9s2b4fodDKV6vLFv6HfwN7Y8Nt61oY7dumAceOnsXDlJ564D7nHczHy9f+ia68u+H3lWtSomYU2bVti7pzFUKBi8KC+mDBpOl58aQRTGQaVCCZ8Ow0hVcHFl/RFRvVqDIpS2CsBPjJu1+7B+kWNkDqUwkMr8foyXf/4iTT5oNEPe0UXAlgL1r9lujtzejY/Y9KsShA5EaokUgpLqAopnaagaP3WhNKpyjHGmdqALk4YgMgW9cjTia+VjrbDBoNPToYYjMBGVuMFXhzcsx8NWzfDvn37ceTQUTjdbqasttqsaN6yGdas3oC8/AIWHlqnfl2EQhIcTidsDgcOHTyCzOqZyD+eixZtmqEoNxfbNmyGzeOGw+lg3pHkDUkZfEXKCKqoaH9BRxTl52P3lh2w8ALbT/XGjWBPS2Ws1Dyu0ECOZiJutPf4cUe0C8RVpd48dZWTCVJphEW/C2syJTamoOZPMfsMHJXW6URHwLqHGjPaZ+Hpep9joa6UzFE7DiV+ob5ooC5jlGtAJ5CCSDsj7Tfz39PC82JhcyYwZoS9Rt8qC7SM4xp7jTImXb5rACitKtXovSP2vk6jVSoBjcC0rMoRgkxiBJxM2euskOl/3oBOmtIpwjshcWE9vC4eOplD6wwYmoBOZ6rnJ/Z79mogAZ3OXt0njnwaa+DUoVN5kKkysPRnoFN0lFrJGVcFlE5G7WQu46nCr/jtqyqP+VQow5UZjBllje2DDMDHrlmGoyqwa/1OLJw0HZn1s9D7sgEoOJaPGZN/wr0vPIyUZDdeuPVRZGWmo1b9uszo1pOSwsIx6Bh3PnQnS4dN/iJyOIT5v8xFztFjeOiJezD+q4k4vP8Qel3UBTOmTEdQVtC0eVMsXrIKl18zDHv2HES17Gq46rrL8P7bH8HjceHqq4dAFC14/ul/o9n5jZgCRHC4Ub9ZU0CRUbdmBvKOHsfSZb/jtc/ehz9E5s1WrFmyDHNmzsYl11yBus2aIyIKTO6trWxTJBKtctNqXtzkOQqZ9MGLPjVibxujuKhnSKyNUmgHDXHMrdao3fKhkzYQ1ULw/h9Bp35DcM/zj4LLouxrJVgyZxG2rt2M555+GMUFXkyb/DOGDe2Peg3qYsGSFfhu4vf49LO3sHndZnz92VjUq1cX3sJiuNM8uOHWa/DuqE/Rpn1LzJu7BH37XgiraMX2bbvx+OP3YsxHX7MQoSGXD8YP3/+KgD+AlStXIyPdgxrZ1ZBZPRtBBbA6nNiwcQuGDr0Y7do1x113PcZCgm695VosXrAK86fNxnNvvogghWNxwNtvfICGtWpiQO+ucIgCXn19NOo3qoPV6zYgq2Z11K5TC0oojPSUZAzt3xt9eg7DrytmYNmKNZg6YRrqNm3MQvdcbidTqUybOgPvv/MKVqxdh7HfTMZrrzyDxQRNF65gnjnnNW2M3KMncPudN6BanRpwOl3Yum4bPvx0HIbcMAytWjVn4adUn6ogMOgk+cMQyavHaGNmTqT/HRWJGGIRg01FG65JbFLeNkbXqWB/0Zz3xu2V9SFdmHKmj3lS58DDQhnsKLwOkpYBEAIUWhK3KLAjgKXffQff1n0YNeqvgU49+g/AmGlf4XgwjC3b9mHmjHno3LMzWrVvie0bd2D2jLkYOfJ5BoBGjfoU6ekpzAyZMtORH9mufQdxXtMmGDasPwL+EGrUrIGtW3dg6sQf0bplU/S7uAc++PALZFZLRZPzGmLMB2NQrW5tpKWmYP/+w+jWvTO2bd2FPn16oHmr8/HCv15Hi5bn4fabrsbh/Yfx5ZgJzFh857bdOO+8huBFAWlpabB6nDhw5CjLsvivl55CQJLARSyYOGkGy6I3cEg/pGdkwO504kjuCTgcLi21vDERZ3BTe2Yx6FTFq7wtmENUdH9Go6vgOUnhdbpBPcu8CjJH52EJiuBEAWFoRuI+MhJ/f1RVxUl8fkZqgK4y+eZo45cRI0bAWq862g0bAtXpgU0RAJmDJEuwu50IqRLcVitAxvj0bBcsLIyTXqT6DIbDDESR/x+NBUgNSh5mxq2R/CPDwRBLVFKDVKaFRSyZgRJRoFLyCJHgl5YdlOnjjFAyusdaLJAjFpCZvfZIN4AOjTmoZRqARPckiuIaA9+Ts72mvGP37CiMNZApZWDUsjBqL9of7YtUYJRMQu9LUThPKk6WOSX20iEV6xGU/VW0sSQbfk5BSKb7XwRiBBBVDpGwhGAoBJ8cRMNmDXD4SC4ocNsmatDNUDlp2EjVsk0y0EPlojqIU2Hp5eAEC/P4JJinSDJ7VgV8fljthA+BcEkQotOOgC8Aq8sO0WqFjxJ/8Nqzw4BL0eA7PVGGBue07K1R+sasC6gJKYhYJKZ0gmwFFxahWCKQ+YBuJK5ACrmgCnbIDDr9rGevM5ROWn2XDbVLQKcz0u0TOz2rNZCATme1+hMHP101UD50MgaG8UcxAxLzZ38UOsUf51SBT0XlNJetojLHn9vZUDtVBJ2MsnEs69zYDWvgT81A0fECrP5lHqo3ykb7Pl2xZsFqjH1vDF77+m1YlCCmjP6YqUleePMFrFi+Bmt/38Qyja1duxH/+fANhNUIM/Xu0q0DCnJPwO/345FH7sGC2QuxZs0aBomqZ6bhljtugj8YxuO3P4pht92EA4ePIatWNoZedSnmzpyNpfMW494Hb0aHds3Rt/NgXHblYBzLyYOQnI5b7rsLS+bMw+E9O9GgVjWM+/YHjBo3FvaUJATyC7By7mysWbwU1z98HxwZNcFZeSiqbvxIhuZ6E1BpgKVPVPSIC21Apfsn0Ga8nr9bG89oYRkxiKcPAWnlXLfGNVpLtJXxNAAk6XtEy5pkGIkbEy0TdCIj8fDBPfif9XTqOwT3vfQEHE0aQrJZ8eP0X2EJybikTy8c3LEXU8Z/j26dO+C6K4fipZGjofIc7rn/Jjzy4HMYOrgPBvftifFfT8bazdvx2HMP4/DRXIwdOwk7tu7ChMmfYvKE6cjJzcezT9yPiWPGQ0hy4aKBfTB77mIoYQWhoA9rVq7Au6Newo49RzF/2TrUrl8Pc+ctwrXXXYq6davj1ZdHolv3Trh86CCsWLYeM76fixH/GgHRLsAX8GPOjDlYOncxPhn1CiKKhOE3P4hhVw3G2s1bWMrua68ehu9/mImQ34/rLh2M3m17Y/GWRbjrridw/Q2Xo3XbFpj4zRTsOXgELTu0wm8r1+Efzz2K6dNnY/Wa9cygtnZ2Nrpc0A6fffgpRFHAnn1H8Nijd6OEi6Bp0ybI3XMUI574Fx556znUrJkNB29FQTgM2SZA4HmEfEG2qk/tKfEqvwZI6USTUTaxjWgTOlWlzIciVF6F1RLA8nHj4d+y56+DTgMGY8yP3yCclIwTeT4smLscrTq3Re2GtbB62Rp8/Pan+HnKF1i6Zi2WL/kNEVXGnbddjxUr1mDvwUPIqJ6J76f+gtdffw51eBEPvj4a/S+5GDu27USTmjXQq29XfPDhV3B5HNi+ZTtqZVXDrbdfh3VrNmL8N1NxYf/e2LFrL/oN6IOOHVvhxxk/Y/xX32HS5M/x+4o1+HT0F+jbrxc2b9iOrl3a46pBA/D9goXYtvcAeg/qiX//6y28+9nb4DkBdoiYMOY7hHkLBlx+CZxuD2Sa1NptCDKTe30iqStBTJyw0iZ76i267DcofMgILaKQPAadYIHg5wFBhF8IYvWkKfAnoNNZvn0w6Q4rgwadstB22KVQ7R4gbIHD5oY3FILVY4M/GICTrqs/ROl4AYdVgyGkoGPqI1Li6K1MX+whOEJLRQwjRSIsq2iyIGD/iXyk6EonXzjEsvPmFxSxeyqpZiwqASaF7ZsphSKUvYKkklRWyl6nYRFqW/QXJT4xZDmafb6mIGJ9gAYHFov2VfYlfVuTP5FWQoI7pOajz9lRoTKSwmsiIz0xKNsHAzTREUs0AjVKocgHMCBDoQQADp79pvKJUgQuC4+MJBcKi0tQwinwK0HYPS4IpAL1BVkmYEpcoY2FtFU8lcC9bszPXKDYEMoEnuhCaIkqEWaJNiyQAkEIvBWUwZLGn4ocRjgoM7N3WuBzpqSwY4RDIeaDyWqSqVFjLE01AWoG4YxKpWPLdH20OiDoRPd0UPisbIPMKZCZp1MReMpeR+F1DDqFsH/Wz6hz/LAeXqddobI/9Lyg8aT2SoTXneXbROLwp60GEtDptFVlYkdnswY06PSvcvxFKgJAxvvxn/9R8GTeTwWrn5U6kOpP8gor0dhnVd5OZwM6aathpdVO0REOG7TQQ/+7jetxwumBRQXCJ/Kh2iLg3Q6smrsSMybMwGtj/wMl5Efo4F688PALCJaEwTlduOqmq3D33Xfg5RffxOLFyxHKy4cjuzo+GfcRm3QU5ufj4RH34etPx8KbV4COnVrjs5EfwZaUhNzd+9GyT08kJaeCt1lRrUY2brzjOogch/+O/C9mfjcZktcLT83qeOSJu5CamobnnnkLoYAKR4oLDzx8M3r36IirB1yPj+f+jCJfGEkOHstn/orta9firmefhN9ih0xDFjKMNWY6NIxgK4vlTEjUCMtUxjZVtZXGWIthgm1toGrKkhRtFvp7NNmPfkfQdpaATmTmPQT3v/Qk7E0aIOJ2s4mAk7dB9vnhzyvGJ6M+xcrf1kBVZdhTkzDpx89RXOLHnF8W4FtSZVCWu0IvWnRohb4DeqN7p04Y1m0get98JR666w689d5HCIfCuOe+W/DZqE/QqnkzDLx6KP770VfYt+8A3n3tn7h++C3Yt30PeLsL/S6/FBd064KpU3/GsMv7oW3b8/Dow0+jYb06ePiRe/D7snV44bGXMPS2m3DL3cPZimuShcftNz+AotwChHxeCKEgXnj3ZUiKilffeJutvIMXGQwY0Ksnrr3idnBSiKmv3vjXf1C7+Xms7TVsWB9t2rXEr7/Mx5NPP4ATuQX4+JOxePS+W3DfTQ8gtWF9ODwOPPnIPfjynY9wzzMPoHGLlth99CCcYeCZp17GK1+9zbJwIRxBgIyUrTzr6XIgzHxLEtCp4qceQSdSu5B1eHnQSdShU+CvhE79B+Pzn79D2JkMcCKOHzsBZ0YabG4Hfvn+V8z7ZQ7Gj3kfQUXGsqUr8M7bHyLs9yPg9eGRp+5H734X4fHHX8SO3zdCsFnRvlc33HLj1Xj/wzHo2b0zLh06AK+9+jZq1MhCWoob7/7zTVRv1oRBeIfHje4XdsWe/QfRuXNHDLi4F5wCj9GffIwJb38MMSUFNevWwWMP3oUTOXn44KMvmfE+eAuee/MfzHvqmv7X4MtfJ8DKi/B5A/jmk2/QoHEDtLuwM3jBhuKSEmTVyGbZIXWWrys2tIl4dBJewWU7HcCJPclLQacIFISi0IkTRJSIOnRak1A6nflxo6EqrvxIFF4n1stCu2FDoTg8CHtluJNSIVk4iElWBBUJyRGAD8nwSRJknhaXdKBE2RM17hHLmKijBBbSSWMBHdCX+PzMF4raJ5mEE3Cy2kSUlJQwlRTLy6ISWCKoQfojfURA1EjWyAplS6MXwSYGuyyGJkhT5ERUJQo9jTYfHTGQYidaFaQqovGGrnIypNp6ABspnSiPJRuhKLEQPm0BzdBwKTrvihlxCyqQ6najRFIQcHBQbORVGESkKAi7ysF7NBf2ZBdqN6+NfUdPMBWW5A8iEggzeKypvrX9U2npPBl00hVYTBnO4pVNclgOkKQw7ElOlpCDAF/AG2RjqZIiH5yUMMZjx4kjhRCsAnibDSXFPrYfnu7TrB5IpKVdSzOA0sZxGqyj8ECtmqg+CGCpUHhJy14nC7BIdsgWBQpBp3AhSyQRhU4IaUqnBHQ6890+cYRzsgYS0OmcvCyJQp1qDZw6dDIgz5mAThUBpIpglHG2J/N5VdCJ9lUZeDqZY5xseYzt4qGTGUBpAyaCThO2bsZhlQfPiUi3WRGIBGFL8kAUHPCVBKFagcLcI+jdsAkOnjgIX1hl/jTkk0OmsGmZGTh88AjqNqyvpZ0v9CIlxYW8nHyoioS0lGT4fV4W/paXcwIW0YbGdRviRMAHq2BHntfLwi9IIbJ17SYc2rcfF3Rui55166PT4Mtx5z034sJe3ZGUVQtHikqAcAi1Uj0ozj+Gd98dg6TseujRvy+sFhUzx09G0/Pqo1v/vvCTVaTuFaKFyWmDF0MCH9+WmbydDIZ1qbs2SYnf6v/YOw/wKqr8/X9u7+kJoYYACR2kKr2IAtJBEbCLvWPBuurau65rQSwgoIBUFRTpvffeW2ghPbeXuff/nDP3QmSp6+qP3X+yj0vK3JkzZ2bOfM973vL761wWvPqdzC5GaRc+IVEmVIzppC4UigL0tLzuf57pdI0KOgmmkwCdhBm4TixKunyU5hUyZcKPdGrfipZXNcUbDmEX3jDhAGFFobSwCJvBLItl0ZfCr8nj9fHow8/z0adv4nV7qVSpkpRCKMEAVqOJg3n56AwGMpKTOFZaSkK8A73i5/jRE2RVrsphUWhr9BjNRgko+f0u4k1mTBjI95TgsDlQAlDqC6Ix6ckvKKRaQhxWi5kTOcepnJ6KSa/lcGEeWqMercFAMBTCZDQSb7TicXshFMRuMXMyN0/K/YpLnDJ6W/iKiAh5m82K2+3h2PF8WtbPZtexE6SnJaMoYfThMIeOHWPBouVyNbv7gG4YTWZGvDOSalnV6TGkD36PD20IyXIKGtTiXCoJFLEir8o4y7/+tQcuR9CpQ7eejP5tCk6DGZ3eLH25XEK2YtCSojdy4OhR7BYLVosRq8WC2+0kGAjisFklqC0vtVaPy+MhIT4RvaKQ53GTZXdQWlrKnuJisipWlLIam96AM+CRDA5hnp2WkiYT5oQkyen2EuewsXTREvJOnOC2/v3Yc/AQ7/9jBLfdOpB69bPl5C/eHi9ZAwkGC5uP5TD62wlUrV6VGwb0ZvXKDSxftoZ+/XoSn5wkPXS8wZCcouuiQHzsqsh7NMZKOMfiz6Xdxeff+nxMJwk6CabT5Cl4ykGnv2DouFjQ6RkMGZVo2q83IZNDJpE54m2UBhX82hCekA+bVoM+ECIiWIwmoyqv0qpJsgIcUl1+1HtDfi/87MQYKVDXUBitViPfBao6Tnh7KXg8XkqKS6iQno4vGFCfsyg8GvNrUlVmoibQRQGe0zwmATpJ9s8phk7klDRPr1G9JmVrBEBWxvfptEJNgFbqAllELJyVLUakrE48OkLSJpzStCqgFStxpbSvDOikIlwITEzjj+D0e/GbtRjirfKZ1PsVrOiJNxnILyjBEwmicZgkS1x4w2lDah/6PEFVziYwtmh/qItqqhembKNomCL6NyoF1II1zobH7cLv9qLX6aWUMT4hEYPRQFFuIXHJSbhKXVK2K96lAlwSabJhlx+NP6D6RUmfKXG+6hU9dTXEQl9sDJRWCoKCJQzDwyjaIIo2jEbRo1XMKDGmUzno9Bc83+WH+G/qgXLQ6b/papW39Zw9cG7Q6XwA0O85Jqd3/mexnS4E+JyrrWVBoHO1uWzX/NVsp1h6XQxsEv/+vg8F6DR1504Oh8XKv4ZEgwFtnIlixUdJrouKlauQ73GSnGKH/FyxZIU1Pgl/MIwjzoHPH8DnDaCEQrJwEH4iXrdL+jJZzCZcpSWYjAZp5hzweuQxkpOS2bZjN2kVK8nkJIvZKgEYq81CcV4BX7/1EQlpyaxdvpqqGZV4/6PXOXYyF6x2tGaHEMFQdPI4FdMScLoDPPfsu7zy4Zvs2rqF9YuXMviWfmCwEDZa1aItViqWTdWW1WP0upe5dBKUEoWZqoyLlphlXW+jv1TK+iycNhAV56eNGovLYkzQw1WalaSWq4DX/4+gU28eevUpLFk1UOwOAgpYdAZsWj2HDuTw05SZtG3bkjoNa2Nx2MgvLZGrlelJaRK4VIJBDKJnNRppMj7qy3E4EhN48JG7MVlMUroojIrF/W3VaeVKdUCnkx4SkVAIj0+sYusoKS4lOSkFtzcoV22F4azX7yMU8mE06PEHfVgMZkw6A0lWO8UBBVcgKCV2tONIpQAAIABJREFUAY8Pq8FAxOtDq9cQb7Phj4QICSNjnQF/KIBZb5RggPCtsNvtnCwuoHJiEh4ihMKq341ZyCLEfanV4fa6sFtscrVeSJPCwSABJYQ2HMas1xH2B3j77U94+OmHZIH+5uOv8vpHr1EUCUjZoCGikYCTlxCasBarURw/cMoUVt555eDT795PlyPo1LFHX76b/yMFGi3BgFAI2SgVJtdWM0FvgHghGYpEyDuZR0pykmQOCCaGGFNEEqPJbJaMO8HKMJkt8vdodXgFMBkJY7dZMYpnxOfF6/WRnpICioJXsBWUsASg0q1WglodIQGU+z08c8+TVGtYB1dxCZXTUrn/yfvRhdW0RE8oSDisYLHZMUY07Dywn+lTZvLoY/fLxEiPy0Ob9q2kd4vJYpVjsHg+pVxGME+ivjiS/XEe0Ok/CTipiwhl5XXK7+R1Gr0Rt87HuinloNOfX9KWYcJc4GDDhz+DPqMyTfv1Imi0g6KVhuGuUJCAPozJakAbCGCWDCMtAXFvRUEnCeBE/RrLHlG1QFIBIdVAW0MoEJJhJcnJyThdLhw2UcOYOVlSiF5vkP5NqmguRq6JJb8JcOu0p1OMaXR63I1KvQTIJSVfahUmpXFRP0gJIEWNyKNYlHqkKIYjQSnpDaBWJaLtqnl+TLAnaouQqkGLsoFi/kryvKMAkS4SIU5nwhuO4DVFUAyiRoyg8wbRekLgD8j3VHzlVE4UF8o6SKTAmbVGwqEIOqMx6nIUMxovawoelTNKplNY9qva9RH0Fh0Bnw/hnyXGKiUYJiQ8uIIKWiGJ1CDTj0XxVZJfisFuluBfyOXFIM5RXlLBWtdIqy8lFDVBl10bHUNiskShfhOG4ZqwZDaFzwI6ESiW8rpATF6Hn8MXZDqpUsdyed2fPzqUH+Gv74Fy0Omv7/PyI/4JPfDvgU4xQODPYDudDWD6o6BTrL0XYjv9EUPxM4Gvi2nzxYFO07bv4JjeLNNYrOEQfl0Ej0FDnCMBjcZAnstJosNCMO8EVrOB0lI/FodD+jmVlJQSlxCP3Wzm+Ml8zGYrcfE2CULFioFQICALIrGaaDDo5GRfazCiVbQEJPVd+CKE5YQg4PVhNuhZv2wV5ohCk9bNZa1lNVtwi4LEE8RiMhIJ+rBZzNIbase2vWQ2qE/h8WNYCBGfkogvFMYSn0gorE6qTtl2xnAmURhFo7MlnelU8owKvknPh5jULlbkxdw5Bb0+Svk+ZYgbY7SLSU34dNqdXA2Uq/tCuieXB88JOvly9vPpI0+wcuXKP+FJ/DN2efEThy7XREGn7JqEJeikJeALoA2FMRkMcuXTYTZjctgIyuVphYAmLCfP1oiWIo8bq8WKTqOhpNhJcWEJVatVwiIMZMXlE+lYwRB6gx6PxycBG63RQKnHSyWbleNeIaMJYTVb5QpsUBGHCGMy6aVkSYBJYjVb0vvDEUrcHixGs7w3A9GVXbteR7HTQ0WbFacSkhN4wQoJhEKS5eRXFOLNFpQo6CgAR3/IT1Cch0aPRaMjFAzg9Hoxm80YDSaEs0UoFEIjVnw9HhGghU66p0ZIEh5N/gD5RSVo7BY5UVGKPcQlJxC2meRqsl4R8roIPo2CRpijR2cp/5KSVA48nXoALj/QKY9Ovfvz3bxpFGj0BINaIXzGr9Ogt5jw+7wk22xEAgFpGK8NBSkJ+iUwqgjgR6eX7D+D2YImFCKs18l72OkPyGfLLK69XkdecYlkCxrFc+H2yHsrwWaV/aI3GqVHjvCuMeh0RLxevC4nhw4fxWy3ULNWprxvBcPAZDSh0euwavXkuUoJOL1USUthZ84RHHabnEwKzyyzw47VpjL7hCRZNCOkJiigjTGcov+qU9eY0O73PsgXN3JdHDx1VtApokXv1SGZTjp/Oeh0cR3+B7Yqe60uXMcI0EkynfqqoJMOnUztdIUDhLQRLFYzR3bvIeRxk1GzhkyyVRlLpxecztrYMswl8cYWAQxejweLySJwLYqKitizcw91G9dDbzScVoxFdyYWyqQ0TqBIEtgR5xJLpo3dwzFw5FR0nJTcCU9JCSHJ1LiYc5DKWZIJcNIvSbUCkIbh8gDaU6Em2nAITUSwjsROwoQl20rUUGpboqKzKKB7CoWS79udKzdQtU4NrBkVCAjWkBLGKKzWXD5pyF5SUoLRrGPZmvV06NWF4vwC/EUerPZ4dAbhlyUsBk6n252urqKWBAJNiwJOEnwS44tZI43EvaVucg8fpUa92jLRUqSd6ox6Vv22iBoN6pJeozJFeUVYEuJkfaAEguh0KqAnvlRfJ7Xf5b8xoElcS+GtJZhOoj+jJk+K6Btt5F+YTv8Z0CkS9XSa9AeehfKPlvfA5dED5aDT5XEdylvxB3vgPws6nY9NdCGmUdni5t8Bni5UHMWOf6Ht/kq208WBThM3buKkSejtrViCIdxCB++woAR0hCN6cJhxGLWU5BwiNTmRYFCdHIhJvSgC/D5R/CjYHHZKi1w4EuwExURDUTCbVOaF2WoipKhmkWK1TCSTKP4gerMZg94gk1GENElMRkSJ5S1xkl0hjXyvB3/AR0Dsw2bHEwhhtlrQi/SVUrf0FLAJvwW9AZ/XQ7JJTN7dcmVSEcWnTqTXxZhKZUK0Ywk0spaLmoDGqPenjDJj1KhI1CMnShkXxd0ZRs2y5lNrHllIif9iVClhil0OOv0edNKEDfiDIeJsNnltDZEIbp8fdMLQVysjsTUWs2Q8OcwWyeBxBwKYtDqC3iB6vQ59OIRHiUh5gGBU+P1+uTLtcrpkoepw2CkSq6viQpiNciIuWE8uX4A4k1muNAcFoCTSj6xmjhcWUCUllSKvWx5HgDoWsd9IhFKPjxSriWKPH6vJJNkjYnKg02okM0mCX1qdBKCEvE2nRFDExFyvxS98OYIKYpVZSDdNer2UWQSjrmGlTjfx8Q4UIcczGvEEFTQGHVoBvPkD8hnK9/lIdtgJFrtEcBNhuxmtiK72BfGJ28uil3LFoC+I4SyeZeVsp9MvsssRdOrQuz+jfv2BEr0Jk8mG4kfcKHjE5C4UxGo24Xa51fSnUAgxpCjCMFenRS/vKQO+iKKOqRazjHo3i3ExEpHPmUjvEkCsYClJ9YmiYBJMumBIpjvG2e0EtFp04ndiEqooxBn18vnwBP1qCpiijt2CpScELuL5Mel0WCMaPIpIgvJLYF08y0GRYidSv/R6gqGINMUvcrpl6qlAR1WmRnQiLif/0Qn8qeWBSyk8Lg5wkss2MaaT9IeJpdeVg06X0tt/fNtLBZ2expCRTtPePVFMVgyYJPDpDPoI6BS0Blj082wObd1F/yEDSKmcrr6HT6XORgHNU8B7bIVIhWdU4ZgoAzRyEU0koZqtZnZt3828X+fTa2BvUitVOAV8xEAdVVYmWDixRSZV4qaVJGhVvicxqdj/ooxn0SyxiXgXCLmb+hic9n6Sz6f8nGAFCqBJgC6i5lL/FQ3RhgPowgG15pColSoZlACY/HxUCBijS8VAG3+Qtx56jmv7X0ejbm0J6TVyPHHozRh9IZLtNg7uP8Tm7ds4cDiH3rcPZM+a9eTvzaHD9X2lj5QAwkTupyyrxPlL/yzVLkAF0lQWlmQ6KcJ8XIDaWlmf7Vq/hUXTf6P7jX2pVrumtFXwlLp476mXaXrVlXQe0oegEsKRlIjT6RYrMNK4XR4nasIuzlf2hZD0ScxNlfFJv3GVEkU4KGowHYoYPyXoFDUSj3o6EShCFxHvV9VIPIifnFNMpw/K3OKn4Lsoy6ks06kcdPrjY0H5Hi6XHigHnS6XK1Hejj/UA82a1StjJH4xYM+Z4ND5fj6zaRdiGsX2dTHtONtpXwhQuhjg6ULbXMwxYm270LYx0EldLTv93+lzk0bi6zeQZ7JgsVgxKwo+XQgSHAT8co0Kr06D1WbAfeggaanJ+P0RyW5yuj3Si0BMoBOT4uWkSK7QB33otXpsYqIUCMg0ETGZiRg0KAJ4AgkSiOheUVjYrFacYkJlMqFRwigCXNDr5KTKaNDJzwgpiZCRCIaU3WajpNQlQaqIToenxIkuEsZst8ui0WHUYzHpKRTt0xslfVswZoQpqJiU+f0+DDotRiFFCgVlIktsNVGsFIpJvtPjR28yoNVE5MTfIGKYhXwrovo/WCwm8k8Wkpaagtvnk+ckWDYyjllIFcvYVZQFnVTfqLPL6/7XmU4PC3ld7VoETBYMEQNOr5/ExHgZ+24Uk0G9jmA4jE6wfoqKSU5MlMW3TwA5oZCU1pm1eiJBtci0GXS4Qoq8N0TlbhQATyQitxXR7QkCgAoF8QZCJDpseENhDIIJIrzM1PmAZGDoRcqgViOZS0Ju5w4KUMpCOCCSrTR4RPGs18t7MRxUCIUV9JEwDoOBApGgJOR84bBk4wnQySjuN42WYiHLQ0z+DejDEYI+v5yIm/V6ec46nR6TUY/Pr6DVicmLIuOpiwVDxaTHYtDjKhXCPAgYtNhNRixCAaGEKAoHMet0aEUynwZ0djMREREdEhP6f5XUlYNOlwo6jUc1Ei87AflDr8Jzfjj3ZB4de/Xjq18nUBjRExeXJP3EdCa9ZHeK1CfBoPMFg1IKKrydjBotXiFxiwbLhzQaCbSK6HOvIph3CjazRaVLiHtco5VpUAazkeJSl2QkicmaPxDEahLS0DBWg2BMCQlLBH0ohFXcm0GVpSSkRSaDHmcwgE6vx+31y2ciyWyWjCoxHTZodfhEMlV0Ti+ArhKPV8qwhdffoSMncSQ6fsd0UmPiVXmMyom4lK+LB5tOvTHFuYgjyuMpKJogBk056HQpvf7Htj3zmp3rmp9+gYr0OnNmBZr17klQbyLiFeWJQ/oSbd62laNHc9i/ZSdht5eb7hiMV1HYunUPPp+bzMxMrmzdjK2bd3Li+AmKikpITEogNTWJvTv3yXdOjz7dZRrkyiWrOHrkGI54B3Ub1CUhKYEVS1bRqn0rXF4v+/ceIPdEnny2atWuSbNWTXG7vRJ4Kiko5sCe/Zw8no+n1En1zAyat2wiGbxrV60lPy+fuMR4WrRpQUlRER6fjy0btsn00Zo1qnMyL1/WLg2aNqBytUocP57LupUbCBuNZNTI5IqrWuD2BBGAuahBTh7az87Va/H4vSSnJtNZpE/u3IPL6Wb//sOy3qrfpD6ZWTUJBkJs27CV40eP4y11sWj6LPre1I9r7uiPM+CXoQDHdxzg8NY9GCPQsnULCv0e9u3fT5M2LZj80Rf48woZ+MTDKEqErVt2SO+3ClUq0rb71RQUlmCz21EiCscPHmb7mo0EvF5ZY/UZ2Auv18vyeYspLSmhOK+QY/sPM/ium6R305a1m9AbTcwc+wMde15Lk87tOLhvn5QFp1SrRHxqAnu37sRZVExKlYpkt2oqy9glP86W3p6JVSpRvX6WDM84vH0veTlHiXh81GzRnAo1akt/dwk6hQ1ogyaCGgVF740aiQug3E5YZyao8ZMz+xcyTor0urOBTjE+Vzno9Mee//JPX649UA46Xa5Xprxdl9QDlw46id2XBYfOLEr+29lOZdt/roLrQsX3+cCzspfnbKBT7PiCT62XjKAfNm4kV2fAaDRhFrIhrULAYsRsicNotOAkjMGowX/sOCmC6RTWIpJehLxOGNkKMEjIi+xWi6R3uz0e6cEjPBGEZ5OYJPmF/4ISICU5heMnjmK0mImPS6CksFR61UhAQVC3QwpCjpcggCinC7vNIv0VxIq+MKsU4JFeb6LI5SE5OYm8omLsRj0Bn1+aPAu2ifA7sRgEdTtMRKuXSS2CUePyuOSEX6zTi9U4sSofFmBAKITeZEKvF34Fav+cLCiUfkzC50eAEjpNBJNOgAVeCXIIQ+hDB3OoWLEi+cUlGIwmSRcX/4loYSUkYo7VaxGRTCd1JbWsp5OYEGoVVYYojJ//p0GnLj2458VhxNWvi2K0Eq8zcdLtljIzwTQTBqLCE0kwKuS0UEwE9TppyC08myKKiDrWYtIapB+MTMgRE22xAiqYFwIs9UpnI+LtNgngiP73CumbomCzWvCJzwgWUTAk2UqC5SGur/BkCkhJg0b62YgVWsEyMoQjWHQ6fEoEX1hI51QQVaw+C1FSwO8lYjRK82650KrTS5mSkBHozGY5qReX3qTTShZTyB+Uhbbwe4qEBbNPsD60FBQUkp6eItvjj4ho6SBGcR8BZkUwopDgVLE/iDUYwR8OETTrJQiFP4QnrOAKB3GYzDKJSDyX5fK6c7+mLo7p9NeCTu2v68OXM78jYI9Dq7EQUTS4/D60NrOUJAv2kD8UwhLRENJq8QlA1Cz4gCp7TgBAQhZnCCl4UKREU4w6AtwMKREcVjMun584q0X+K5mgSkhNkTSbCYl7XkiRw2EsegMhv/Av06OIu1CrJyg8yUIheW+KZ1X4iYl7XDwnYa1WPn+6iEZKoTVyTAOt2E48O0pIsmCLioVRsJBXC5aHCjSd8nOSTI8Lvfdi1/TSwSZ1IFaBDFV2JZoYA5006D16CQiXy+suqby7xI3Pdt3Ods3FdsKYR4ysIEAnU/VkmvXsTkArahSj9Cebv2ARSxctpclVjdiyYh1af4jufa9j9pzF1GlUV3qfTf7hZ265fSDbN25jz5btXNmlPdtXr0fRClCmIVMn/8yDj95DMOBn+pSfuapVc/LyCuXzVa9BHWmKP+jWG9iydQc/fvUdPe8cTF5uPjl7D3L3Uw9IwEfcw1vXb2Hc2x/Trn8vyZr9ZdJMhj54B/t27OXokaPUa1SHBXOX0LpjK7noNOf7H+hwQ38KjuayZ90GGra+ipMnT2JLdNC6Y2t+nvAj1WvXwhuBdXOXcftTj9C8RQuOFxaTd+Ik8ydPIT3Rii0pnukTpvPAEw+yc8sOdqxZTaPOndm1ebtclOt7+41S3jr63c+od1ULlICfeWMmcdPj99L++q7klhRx7GAOCyb9SnaVquQfzZUm4TUb1WbhwiU8+cITLJ3wE7t2bKPHbTez8KeZxFeuTKXM6vzw2bfc+eJTpFSvKoMy8o+fZOa3E7AY9SRVqsC8n36Tya/Cz3Psp6O4utc17N60lZOHjtCxZ3d2bthKcnoqOpuNX0ePp9P1veX4smPlKirXq092swbkHT6Cx+OmQrXKrJ81l8733MLJYyfZsnwtLVo3ZePqTTS/pi0Vq1bip1GTSK6QQqjEiTMU4YZnhxMUzE2NGNsMaEImgmJE03sR8jpNRCHktxHWqqDTYQk6HSsDOp0S9UX5l2d6OpUznS5xACjf/DLugXLQ6TK+OOVNu/ge+D3oVBZQKruPswFLp9YmfxdcrwJS5ytOL5btdLa2XKjovdDfY/u8UBsvxHY6Vz+V7ZOzfX/mdSkLOpVlO4nvT4NOM3ZtY583QCQUoWKcDWw6PAYtoaABt8tPwGwkPT2Zgn17qVK5Ek6nD4vJTInHLSfHHuFFY9CRlp4mTW8FeCBAAVHsSN2+ABJEjLFOgANBlHBQgjIpKWlogmE8Pq/0ZRCTJ7fTLSfnSQkOmRhWITWFEqcTi91G0Ovl8L79eAJh0jKqy/jv/GInaQ4zHleplG6IYwo5ScjlJN5uRmeyENIZKBXeU3Yr7tJStm/cTN162cyfs5CUtDTad2qL1eGQnlRiFbNytar4BRMlGOKky0VSooNQwI9FAAYh0X6Frz//lk7XdGTzph107d0Vg8mCW5j2CuAJDTqt6l11PtBJ+jmE1DQYFXTax6ePPPm/6enUtQ/D3nwWR91sPIoWX0EJCSnJ8r4QUgORqiX+J0RrrlI3qYlJ5BcWEm93yIhlt2B16LT43F6MWp1kFYUiimSWCXNSaWUR9ZIQtHsBJvpCAVJsDo7k52NPjJfR7eJeTdLrpdRTF/X72rRtJzXq1RHIjgQni11OyeDwej2SoWS1WggoEUIyjlvICcTjoybQSTmoEsFsNOEXoJZejzcYwK+EsVhNwrEJj9sjjZwF00mwCQ1hjTwHRUw+5i2hXdurwKCR5ufi/nMIQ+ewCr6mWawS1NSbjfhCCgnBCGMnz+C6Qb3Ysm6LTCKr07QBikGDzWSipMgl2VqxNKRT0/RyT6dTg+PlBzqdpGPPPoxfNJ2CsPC1g1R7ArlOJ1bJ0POTYLFx+MQxUhMT8UrzXYME6/0Bvxw3BVtUSJcXzV1Mbl4B1w/sHWV0GuRYJNiebq+XeJsdp0/I4DTyuRIzYMGYEyCtYAcKT6dIMEi8wciseYvYuWMPjZo04mR+Pl2vu1qy6ITkLs5ootDjJhSBhLg4SkpLVdBLSprCLFu6Gq1eR0FBCQ2aNMAa5yAlNRWf3xd1bxIkrDIJi6f8dS5UW/ybgFNUDi3G5FgK2NlBJ2EkPrU8ve5Cl+GS/36u63aumkq8FVSQcPjwZzFnJJLVrg3H8kvQeLVkVqvK1yPHkl4liV7Xd2P2DzMoPHICU3wch4/kcv+jd1OpSkXefOUD+U6Od9hxlZTy0PAH+OyNj0mvVoXrBnRnxCejqJCWRucubSjMz5dMpm0btsjFjkYtm7BgwXLuuPdmdu7cx/dfjeOjMZ8S8Pv46pPR9BjQk4ZNGkhz/O1btvPFax/xtw9fIS0hkftufpA77r6FzOqVOX7khASxpk2aTvVa1cmqm8VP4yfzybgRFBw+wZtPvsRLn77Fju27WLlyjQzSWLpgKV16dqVarRpMGT2F9JqZDP/bcAqF5CwS4fie3TjzjskFjpHvf06fIQMke3zH5i0M+/uzLJ67hB1bdtLjxj6SwZWzZz/DXnmaopP5vPPYi3Tqey3X3tIXnzbMkf05jH/tA2pl1iQjswYV0pPZsXc/S1eu4ZX3X2b5j3Nw5edRs+kVjBs5lnpNG2FPSWbRLwtJqVaZFz5+lbz8IskiF8CezWQk5+AhZn45itbXdKKwpBR3qYt7n7qfAzt3M2fabyRXqEBBbh6D7xoiAaWn73mKxi2byDFjz/YdPPjycHZs3cms8dPJqF6FjKxMVs5ZiNYRR7M2zZg/fjLtbuhLaloqmdk12LNtF7+M+o606tWp36Ip9qQ0Kra6Ep9BL5lOEnQqw3QSoJNWhID47SgSdPJJplO1XMF0+jB6d58JOomfxX0pAFH1byNH/sDIkeWeTpc8HJR/4LLrgXLQ6bK7JOUN+nd64OJAp/MBQGcDcMrZTr8H3s5VuJ0NdIqBT2LVRrBJ9EzZvI7j6CgpLKL0UA5x6QlUrF+TcMiI2ezAqQmj10VwHz0iae1+RRgih7A4LJLdZDdZyc09IWnP8XFxHD+RS3JaKkWFxZhMqkG5lEfpNJKNUr1aVYJKgJO5BXKVXXqTRMQxdBgMRrxuj/S4EeyWgF8kh5klgGA3Gfjh06+pUrmapNoXiwQUIY9zFZLoMEsWicUeJ/X+/tICDOEARkci+aVeaT4uVuByc47w6Uvv8Nrnb7Fp6zYqJ1ckIS0Jv3ArEAwRjU56Rx09dlzKm/QmPVazkZDfj8/jwWG3smThChbMXcpLLz3Ni6+9x8CbB5KZXYtQQMFksUhz81hajDQr/x3TSXUgl4DT/0+g0zU9ePi1Z7Bm18IViuDPL5LgnD0pnohBhzUuTrIlxH1iM4jEOYVEEe0eFuwKYSoekf5dKSYLRS43YZ1OxjkLEMeh01PgdRNnF7HMHil/S7baKHY7JUtKMETizA5yfW6MWj0av4dEi5lIQJUnvfrcW9z06D0YkxLRm8xS7mMTYGkgQJJFlTWVCumo2YjRYpAmsyLFS3DmnM5SrMIQ3GAkIPxxQuLYVg65XKQmxEsYrcBdTIotnoCQe6ICVAJoFffbI4Pu45ufx1HgEl4iehlbLZLp4vVG8nPzJFtQpNt5dGEpX109ezn7Dh9h4F0DWTR3Gd4SN+2uaY850SGL/rT4BEqE3PMMkKlcXnf67XU5gk5X9+rDD0tmcLDEiavET1FuMYkVU0lITZIDRYY9kUNOkSYl2JfCH0/1LhHgv2DqiW3itHr++fV3bFmzjtGfv0+e16X6M5nN8r4ToKZgFQYEaCVS6kIhkuIcuLxumdwlJZ1GYUUfwVXsJDcvnyM5xzh67AQHD+bw+KP3yHTGYp+PhIR4AuI5E/ep9OoLS6P8Eq8Tn9PF9OmzqFS1ErknC6hYtTKt2raSwJdI2CtrcnwqiOGiQNF/A3Aq470ns77KQad/p4z7D3zmUkAnsa0XEPWLQYJO/gQ9/vgEFixah7fIy7Bh9/PFF99y+32DadW2KTO+n8rhbXspdHqpUK0qAwb1xma3MWHMZNau2USDhnUxmAwMHNKff77zCc2vakbXHtcw8rNRMmnxiqb1+WHU96RVqST9x9weL81atWDxwuXc/9jdbNu6i5kz5vL0y09SVOzkm89H0+v6nnI/YsFt49qNfPHBF3z46dukpyYz9Mb76NnrWsl2XTxnEdWza7Bv30GqVK1I9awMfvpxNt989xkbV25i8veTeeP9l5g/fzHr120iNy+P4pJSatWuRYX0NPLzSsluVJ9WHToIjja5x04wZ8z3HDt6mJrZmSxbtIr2XcTCmZ1dO/bx7CvD+e3XeaxbvYlBt93ItB9+JCUlhZbtW1G5UgWevftxbrxjEI2uuYpivwefy8eRDdvZsWIje9ZuJq5CMvWbN2TNxi288dlrTPj0W9y5RRgT4tm4bhOZtaqTlFqBgqIiqterQ4/B/Sl1u3EWOVk65WfWLlpGZr1sDu/eRauOrZj10xz6DepDx26d2L9zHz+O/1H6OMbFOeg7pB+pldN56fGX5UKgWBg6fPwYtz1xL+uWr2bexJ+plJREWoVkmQpbsVYNWnZowfK5S1i1cDkar5d2va6h7bWdKTx6gmkTpnN053ZMKZW445MP8JkNv/N0isnrzgY6SabTv4BOZT2dzgSdBNNpUjno9B8YHcp38X/fA+Wg0//9NShvwX+gB06DTmWBpbOBJOVsp3/t7vMxq8r+7WJBp7ISDF/qAAAgAElEQVRsJ49wH5Yyi9ErlqCrXJGSk3lMG/kt6TUq0b7vtezddogDe4+yaNkqfAcPMuSBm+nepxs+xcDh/Tl88/EIju3cS8VaGTzz+jOM+WocdevVkYXG0SPHWbtyAz5fgBwxcck5ylWtmkl53JJ5i6hWK5OHn7oPg1bPpHFTWb54JZmZGdz/2D2STj17xlxOnMhl7869dOx+DQNvH8S2dWuZ/PEX5JV4eeCt16h1RRNCXi+10iyM+OBTFi9ejS0ugV439iWjYiIbli5jxZqtFLn9dOjYmptuu4HnHn6O3StW0b5fd2rXqUVKarL0LJky+Rfycwvp2qc7va7vjdlmYfmCZWzZsJkt6zeTmBDH7XcNlqtuj9//DC+99RzplavIldD5vy7igReekGwYq80hZWEiTlyW2dLUU3iiaCS7QLUVFQk3wuhSLJoFVanf/zrTqUt37n7hcZKbNpTyzJnjpnEsJ4eHnroftxJk8ZLV/DZzLtVrZDDkxv5s27Cd70dPwGK2MPCWG7i259Ws3bCFCWMmSY+nKtWr0LFTGwlYbtmwlVbtriTeYWXd2s00qF8br9vN+DGTOLBtB7c+OJTGLRujczik38anb/2T0tyTdGjdnLSKaYz66GsMVasyccwIdns9JCTEUXjiBDMmTmf1gqVkZ9fiofvuJGTUMnH6DA7lHCF3914G3HkTXTu3w1vsYezoH9iybRd1G9Wn7/U9caQls2XzNvZs3sKuLTuoXq0KIX+AHVt3UaliJW67fSALFixj+g8/0eSqZrzy5rN8N/Fn5s5bTJUaVek/4Drsdgsb12xm4dzFZNTPZtiwu7m//318+NUHGJPjcRaVMuHbKdRt2kCuEusFkBBQQHhPlYNO53x7XY6gU9vu3Rkx5RscaVXYvyuHyVN+plO3TlzRohERJcQ9tz+OPd6O1WjiyReflMlzixatpJZgTmTX5Pvxk6mbVYPM6lV44v6nycqugd/t5fqbr6dFyyuYMPEn1qzdREleIX9/90WuyMqWDIRvxk1k0ax5tGnbgg7XdmT9mo2sXr2OKlUq0av3Ncz6dYEEmHZt20PA45fm/IOG9KNOvSyWrlzHlEk/c2LvAW578kHad7gSvTbCL9NnkXPkODffeoP0iHr1ubd5/p2XMFisaHQC2Fd5AgJEViEoVfomGFvn/vr3AadoyL3cdTno9B8o6i55F+e7dueqXSREGGU6DceamUqTHt3wRQzoQ3rMRiNvv/1PQgQY/tJj/DZxOltXbqRC5Sps3bWfV956geqZVXn0vqcl4GIyGbDbbdw+9GbeeP19smrXolXbFqxaukYCqjkHD1Otajp33nsTyxeuYMb0WbTu3I7Nm7ZLgGb75u389tsiPvzqfdat2sDCuUsl06l6VqZMg1y5aCnTv5/G3995AbvRzOvPvk5iXDxF+fk0btqIa3pczTfvf4YpIY706lWZOnkGI7//nAPb9jLmoy947h+vcmDvXlYuWYHH72H37v08/uIw+a6bM20+6dUq0alXT9LscSz+ZS5zZ8+hU5dWdL62I3d0voFutw2SQNmOXXt47o3nWTJvKauXruGmu29l9fJVLJ69mFc+fYPKFVK56dobuen+W6jZuhGOCsnsWLOJg6u30bZ1C2pVy+CmVm254fnnmD1rHm+OfIcVM+aSs2032Y0bMOnLsTz3wStYK6Tw4Wv/IK1qFToN7CNZVqvnLGb93EX0vf164hPiGPHEi1Stny1Zx0eP5fHwi4+Tu+8AU7/8jhqN65Nz6Cjte3WlW7/ruLf7IFp17UJBQR4uf4BnP3mFFbOX8OOIsfTr14uGzRvz3RejMZstON1OqtXJ4to+XVk+YxbHDx4iKbMmaxevYOij98q0z7/fOpSnFyzEb9SeAp2EvC4U9XSKgU7S00ljJEiAw3MvFnQSKgE5aJWDTpc8FpR/4HLtgXLQ6XK9MuXtuqQeuHjQqSwoFTtErCD5X2Q7xc73YqR45+ryCwFPZzKdYqBTbCXRjF5vZvzapSzbvY/1i1ayc9V6KteoSON2zbGa4pn8+gcMfPNl+t/Ykz6VGnLvO3/DnlKBiaMm0qptc24eOpinb3+MjDqZ+PwBuZr39j9fJ2fHXj56/k3SamWRVCGVqwf24bPHXsBSKZ13P3+LoUMeoPlVTaTB8+4N23jijWcZ9814iotLqVMvm3Gvvs+D7/+dlArpvPnqRzz23GO0aFKbbz/8DFtaRfrfexdFbqTB+frffuGTF9/gi+mjWLJ0HT9NnUWXTi1Z/+tvdLqhL407tuOxO4YxYGAvWrVpyog3PuGNN1/i9fc/ICklhcP7DjLkrpuof0Vjru96E4+++CQVK1dg7pQZHN+6k8fe/xvffzlOFhk3Dx3Eo0Of4IMv38dgteL3Bnn7lY955bP3pMm5yxOQjC/pKRS9bMIMWxTQOoMacSdBp1A03jjq6SSS1f6n5XXXDeCJ15/miFbH+k3b2b9yA4W5x7nuhh5ozEZ+/eFHbCnJ9BnYjxSHg0fufYaZP47l8OGjvPvBCAYM6suG9ZuoViODNl3a8dKwv1G7eSMyq1dj8fxlfD3iA1auWcuYMRPo1q0zi35bQMMr6nP3oEF06zuEoY8OpW27jrz74Uc0yKxKx6uaMOn76dTOrsXcJat5ZfjjrMrNpV7TK3D7vCyeMZsdS5fzxgcv8eWnozlxPJ+qtaox9p1PmbR2Jp6An2F3PM4TzzwmnxuNP8S9Tz7Ii69+QJ0rGtB3YG8mT5nB6Kdf5tUR77Bp41aMGh233zKQL0d+h81mpXevrtx+1zDGjf+c1Ru2MObLcXwy9mPmz57P3PlLuaJ1M2aPn0bzDq3pf9v1BP0Bnun/IFNWzeSk30PIF2LM2yOoVLcGA24bgtfvJxAIgeks8d4XxSS5pKH9v3bjyxF0at+jO19O+5Z1ew+zYPZyDu0+RI26tWjbqbU0MC7MzeP+B4fyy68LOHjoCDcM6sekSTNoUL8uXa/tyHsffEZCgk0ajE//ehxvjniXwrw8Fi9eIZkJ6zfu4OGH7iIQCfPcc2/yj49fZ83ydcz5aRYfffoWP309gXU7tnN49z6uGdCdhlddwa6d+/n+20ncdfNAZo6bwltfvMfc2QvZf+AI13brzIfvfsxno/5BcoWKdLm6L3c9fhctmzTg16m/SNDz/rvv5ERhEY/c8wTPv/8a1Wpl4PQIebKKJwh5aQx0Eownkb74r1//BtgkdhJlOJUFnMpBp/+LR/ZC1+9cnk5iYm+UDZZG4hlpNLzuGlyKlspJlSktdeNW/Awf9iyu3FwigQDNWjbjrofuYuSIcayaORf0OtKzs3lo+H1sXrNRgjI33TGEse98Qsur29Kma2deeeF1yfJr074lH73+ISaLWQKTtepkUTOrBps2bueRZx9h8YJlzJ+zmBETvqDwWD5//9sbdO/XixbtrxRRcmxdt5HvPhnF+Knj2LdvH8/e/gg33D6Y3evEotUmcFhxudw0uaopTa9qyoypvzB6+mgObtnNB0+8xOOfvMnBvXtZtnAxnXtezfdff8+uHXtkmqtI533163+QlJRKfl4xR/YeZvZXo8nNOyFlrUGNhvad21Ipoyo7d+zltY/fZM6MuUz9fjI33nsbna9uz2N3DmP3xs2QX4TZoKP/Mw/S84FbyHcVE3B5+e7JV9mwchOUuOgwoAfG+Di2L1vGh3MnM3v0eL564lXueOkJ8p0uZn/xLf44B5gtPDvyQ+o2b0IwHOLkkeOMf/41dmzYJP0NhUl763ZX8cBLwxjU8Xr1mSwppWZWJv2efJhVi5azbOJ0wk4XGPVceX1ftFYjB3btY9BT95FWKZ1l039j1vufochkWz1PT/wCZ0kJn918N5jt2JOT6D3sXjLqZjH+/c85sGYjeHxkdW7H9S8/T1CvJawrk14XBZ0i/iJ0qEbiigCdwn5y5v96kUynctDp/2IkKT/mn9sD5aDTn9u/5Xv/i3rg96BTWWDpz2Q7XQjIORPgOh/L6mwddSFvp9jfL8Zf6kJtvdhjnW2784FO4rx0Ul735eJZ/LpkNSvmLiFv1x5M8VaymjWgdu26rF6+kftfHEaVamn8NmYiWzZs54V3X8Hl8ZGz74D0Hlg6ax4NmzXi6Rce54bmXXl3+tcsnrdMyjhO5hdRPasmNw4ZwIt3PMYjzz+K1mJg9IixVKyYxvbtu6XMo2HDuhw5cgwRH59Roxq7du5jxpTvWb19Cy//7V16DuhJx3ZNmfL1GBzplWjVuw9ho10WUPf3vZFBA7vTc0Av8kt9TPrhZ5TiPAKuYq7t35O6zZozc9qvrFy2gttuu56Rb37M4y8P48epv7JTMLUqV+bWoYOpnJnBd99NY8mi1Xz17T8YPWKM9OF54qn7GPXVdxw9ehS71cqBA4d5+oVhVKlendnzlvPtmKncfv+d1KpbV5pMC38hkegX+5LxxyIeWYf0MIqBTqIIE2bn8kr8r4NO1/bizmceZmuJi8ULl7Fv1UYiIT9XdriS7MZ1WLd5G4N69iUzqwpvvfYROzftZOgdQyQIuWnLTiJ6HcnpKVzXt6tcpX5++Cu0bNuS1JQkxo+bwsgRb7FixRoWzFlCWloKu3fulQlFgqFWmF/EnkOHefKl4axbvZa5E6ZzZYvG9LumM4kpiQx75G8MHvYAzTq3J6jVoS9y8cDwFxnSrxtd2jVny/ot/Dx9NjXr1WT7vv0MG34/FZKT+OKzb5k/ezFV0tPJrFaNpJRk9h06wsFjx3n670+ydftOVsxdxKsvDpOyvwO7D5Jz+BhzZs6hYaMG3HzbDdw65D6+nfQVTz73Bu07t+HGwf04dPgo34z5nrTkRA7uOchDD96BIz2ZqZNncXjrfoY/9yiaeBsWg1EynXJLSul1Y0+UYJg61apxwivkdWXHLeGd8xcN+P8Fh7kcQafOPXvw5Y+jGT9zAYvmrCDvyEnSq1Ykq342117djhdueZh2Nw2gdesW1K5bm0OHj/HLLwvock0HGjWqyxuvf0DjRvURDmmrVq3l3TefY/++g0z84UeqZ1Zj56qNlEagaeuWdO7UlrT0VF54/m2uaCxAqw4kJ8WzedNWpkz6iaG330jVzKrMW7KK8WMn075VC5yFJTz24J1SvjPtx1k43W4OHTnBFS0bY4yzcujIMVLT07ihf3e+GzWerJrV6dX3OkIRDcOfeYMBg64nrVIF0ipWQtHoy4BOUXcUyXQqayX+b96wMn9epqef9es000kF/9X0OtVIHIMBj054Ok3Bs34Hn3zy0X/B3Xw5N/FiruH56hv188OHP0187Qxa9u+LGz0Fx0vIrl2TrfsOoI8zE58cR8jtRO8LotUaMNrsYolHBiucyC/AbLfI4IawEsIsklPRUORySpP9apUqEa/RsGb/Hsk2jhOeljqN9EwTY6gw2PcFFUxmCyarmZ3bdlO1ViYBkeoYUoiLjxeu+BQWFMiEyPh4O5pgBOHmpwkpUt4qozG0EQLCuF+vIzc3V3pUCrmr3RonA020GuFt6UJnUusH4Rsp/P0KC/PJqJnF8SMniUtIRQlH0AsDgXAQi16Ly+WSQFkkoiE3V03IC4p0VzSkJiZQXOLkZJGTqjWrcnT/EZo3yiKvwIlfG6SEEC6fRyYG27VGUq12Iq4AoUgIv05DyCDqEw16RcEqJOwncgkSJCW9AiVOLxitGOPtFOWV4HJ7sDlsmMwGtCJsIKyQmuxg3cKlpFetgsZoplK1Khw9dEy+J/0+HyVFpRgsJtnH1TMrsXPHfgwOm3x+0zIqcOTgMcIi0MBmQW8SvqKpbFy9Xi7mVcmuidVu5kROLp5Sl/Rs9DqdBIW1gRLGYDKj05llEEJYD1pF9XQKaUUgiQ8CMdDJJkGngOLnyIJZFwE6CT+nsp5O5fK6y3kEKm/bxfdAOeh08X1VvuVl3AOXBjqdCQadCVKdDRw6V9FyKWDOxQBgZ3byxYBBF2pD7PzOt93FHCfWtjO3PR/oFBDZWFJeN3bNQgLJyRQey2Pm1xPIbpJFyy6t2LZmKxO/msTzn7yC2Whg/IdfSrBp0L238f3nY8k7dkyyThbNWsBVbVtww419efPVD0mrkCJX3HoO7svGjdtodmVL2nRuzfO3PsRDT95P/fp1GDliNMeO5eISPklxDpo0bSRNMYOhIBUqpvPVF9/x4ci3MGgNvPjsG/S7oTeNGmbx8/jJJFSsQpte12GOS8Af8PHSA0/QqkVD+g7syZGjBcydtYhAQS7ekhL63zGIjLr1mD97IdMmTOONd5/ntWff4MnnH2Ha1Jns3rmPJk0b07Nfd1LTK7B0+VrGjprMPz57mx++n4YSDHDH0EFMGPsDfo+P6jWqMXXSz4z46j0CoQjHThby/ntfctv9Q6lZOxutyYjgOAmD67JMJ7GSLzythMxO6uoE0+n/J9CpS3cefOUZ7PXr4A0EmT/5F+khNvTem9h7OIcJk36kbdsradOqOWNGTWDJnCU88cg9nDiRh8fnl6mCew8eonefrtSul8X7739OzewamE1GfvnpNz786BV27dzD1Mkz5UTg0IHDXNG0ATUyqlFQWChXTTtd3Ymd+/aSs3sfG1euYeOqDVLm9tvsZdz56L00bNaMAydyZbrcZ/8YQZeOrbm6XQsZNz1l4k9k181i1dr1vPXBy/giQaZNmCEn4SatjtTkZLJrZ8m4bpPDSpur2zB//lJ+mzqDt157mkkTf2LThq20b9+KPbv3S6lHv/7X8dTjLzFl+mjuffR5BtzYm5ZXNpUg2+JFy6W3SEmRkyG39KNm/dp8P3Yqm5av5/33/k6p8OdRIkwaP50iv49Bd94oE8LE82kwmKVBtPySZs2nfE/VX5UZysT3KhNPFbOcX+J0Gb9oLqFplx/olEe7Xj0YMWEk+qRkcg6cYOKEn7iuT1ey69bEmZuHM7+IJcvXsnrVBqpVrcyd99zGqG8nyPupc6c2PDHsReo3qE1qajIrlqzg+ecfpqi4lLFjJ1EjM4Mr27Rk2Yp1bFy/jdXLVjFj/mTeefdzmjdvSOcOrXE7S1m/cTNLF69i0OA+1MqqycxZC/hxyky6dGxHcX4hdw8dwt7dB/l5xhyKS0sJKAq9+neXCaV5xUVkZFYjO7OqlMBm1sigR6+ueAMhXnjxPZpe2ZzBtw2kxOmTyWHi/pQBAtHrJsZH4SWlsp0uBqw444JHwabYp8/pIHTK06kcdLqER+bf2PRir+G5mE7iztBHQafh6DPSadSjm0w+1aPHER9HaTCAlwBWh5Wg04MppMFoseHyBnA4HJw4novVYpHeQUXFJcQlOPB6fAT8ASw2C0ajUSabFhcVk5KShOJySj++AwX5xMfFy0ASEV4hUhiDQQWLzSr9Bb2CdaPVyqAQYeYvfCqFd6BIRHWVFqMNRGQSqQgdEUEYXo9HJtxp9FrJvhLhAGIxJSE5AXeRG40IlQgFCEdC6IxaaVRuj7PLVGCxJqU1GjGarLiK3VKeGg6GMZu0uIoLsMU58Hu8GCwWCT65Stw4kuLxev3yXFMT4ihxeVBEmqXwXCvIJ1kmECuIrFdTnBWtSAUORPAVOmU6rNtZQmJGujy+8H4LiwANcY4GHfYEKyeO5Mo6x5qQRHFhieyfhPRUXEUl0ieRiII2EpY1o6uwUIJUxSUuVVor0omDIbQGEwajUfW31GvZt2kbLa5pxeGDuXhcLiwJcRLk84nkYpHO6nJjsJqk/6aQkBfnFajhNHpxXhr0Br30/jx5KIcadTI5uPUAdpsAsIIy3TaiGEBRQaew1kfEVyTT6yLaOJSIgWDAx/FFc0g/JozEP4i+DWPQdewFKn4+00i8HHT6NwaH8o9chj1QDjpdhhelvEmX3gP/CjqdCSRdCMw5U0J2vp/L7utiAZ+zAV3n+t2F2nq2v1+oHWX/fj4A7Xx9fy6Z3flAJzWSWK83Mn7zEvItcbgKfRxas43ECgnUblqHrStW89VrH9D/wZvIqpXFiLdHMmBIP+KqpDP9u6lkZ2eSkZnB1G8mklkzgwcfu4fVK9fx5eejycrMYMCjdzF50s9kN65H5+s689otj3DvsHupUz+bER9/jT8QIr1KBfbs3EPvvt1ZvXYzJpsFi8XC7F/n897Id6VvzTsvvkef3tfS/urWTPpsNL5AmH6PDsWnjcjibObE6Sz5bSE339ibo4ePcnhfDvVqVmPe7EU0atOShs0aM2HCj7RtfxVXtmzC8w8/xy333SL9f0QxWFzspGHjulSvUZ3vxk2hafPGDLl1EN+OmozP6+O+B25l4rgfcBUVc8UV9WWKzafffITb6+fgoaOM+GwMT7z8tAStIlod3lCYsCh0opdMZTpFRJ0qpXciV1zI62JMJ3H1BNPJe3gfnz36P5pe16UnD7zyFKaaNYhYrRzZcYicnCNc3bkNR3Nz+frrsfS97lrqNazFxo2bGfnZaJ567F6K8wtYtnKDZGds3LAVu81CjRrV+HLkWLp07UiLK5vw0rNvMPzZh9m4ZQcb1m+h38DerFwhfGnSaZRVm5/mzKfZlU1p264VP06fJQ3Ca9Wszqr5y8mum82cOYvo0Lk9fQf1we0PSJ+xb74dj7OgiA6tr2TN2nWymBY+OV+NGMULzw+nBB8zf1lAx45tOJFznPy8Ajp0aM2CZWvIblib1h2vYtWKtSz8aTZPDbuHcWMmkZ6STO0GdZg/b6lc3R561xDuHXI/7739CvM2bGD//oP07dOVNWs24VUiVM+qweq1m7j7vltJqZzK2hUbmPbtJD769G0JjImUR+FbFV8plWsH9iDP6cSRGIfiD8v4eukZJnEnQf04PUaonjpqCp/0GysDUAl/sdjnLn20/+/4xOUHOp2kc6/ejJs9mSL0lBR72LJpJ1mN6pBcIYEl02ezf9suOnVoxeEDh9m35wC3PXA7X371HanJiWRlZ/LZx98w+KbrMei1fDNyLI89fi8nThaw51AOdepkc/L4CaplVqOSPYH33vqQTyd9wYoV6/nl51ncMvh6Vq1cx75jOegMem695QZq1KzOogUrJADcq8e1LJq9iFvvvokNG7ehhMM0bdqQ77+fSo8encnIqM6Ir8YyZHB/GtSrxaTxUzGZzQy4sR+lLg/PPf0aQx8aSp2G9QiFNVJ6I1gkQl6nZpRpiUTCaMNhdJd688VAKpXgdAG4KnKGp1M50+nPeWIvFnAS252rPirr6fQM5lqVadStC0GtHrPBKK+jooeQQUtEBJCEQOePENaIoAeRxhgLORb7j7ZHABzyeAJwVMdD8Z340mo06BQhmwpLMCkcEREQ6nZijIwNoWK3p+8zdR9hmQgS+0MYfXRdSbCrREPkVhq1FpM/ifE3yn5Wb3ex/7BkY8kDyV9Gb2hRR0TbE+sruYgQVuR2YmyPLSrIc5Hd+ftzE55K6rlqo7tW+1ykuqlvAjWUQI790dL3FBgsQ2HVnwRIgyasHi/qy1bmG3muaseLf0T7FaE8lP2j8rNi7yBRG4lzLpNeGe2P030jPhOJ+r+p7ZSnEaXsSlnuqW4Sbfr93wXoRcCDNiTqXHFVhZ+TGUWcAx70oVI02jB+fSJoTfiLSnCtX4lp315GjnwvamIfezrOBJ1i8jqRXlcOOv05Y0j5Xv/qHigHnf7qHi8/3p/SA38cdIq+BdXXXqySKNPW80nYLgbwie3qbIDPpbCMztV9kj9wgb6NtfN8x7vYv5Xd7lzpdbHmqOl1X6ycTbEjmXhHGoaSICFC6OxatixfztiPRtC4VVP84TC1qtSka99uFAV87Fq/hV0bt2GyWjBqtdjtdgbc0EsWg4O7DeLB154lvUYGGzdtJ7VaJeo2rsP8bybQvnN7qmVWlaCS3mAku04tpv0wHW+pE53VSuur22OxmFi/diMDbrmevBN5LJg5j2aN61GvUV02rVzP8iUradXrGuo1b0RACWDUGxj14VfoPR7Z002bNCTJbmPM6ImYEhJISkpA73Bw70N3yJXFUf8cSXzFNFLSUqlYqQIuj5fVy1dL1pdgiwipnfBm2r51Lx6PlxZXNmLH5m1ytS+zRhU++ft73PHo3VStWZ2lC1eyceN2HnjqEULCl8RoJhgOS1lJrMb6HegkEabfg06y6BU0/sN7+fzRp1i5cuWf8iz+53cam1xc6DmBLjHQqVYNIvY47DoLPq9frp7m5OayZtUa6tavSe2sTHRoGTNmPBp3gIDHQ7XsmvTo3pntW3fJybHP42bdmg1c3a0TPXpew/Spv5KfexJ7UqJcxe14TQd27znAxvWbCLv9RGxmBt98PVaTmd3b97Bq3nI0FhMVK6RR/4oGrF6xmsLjeTw67F6K/X6ZcpSbW8BP02ZEJRcOWjVvRHGpkxEjRkvpkD0xkaT0FAYP7s/2bbuZ89sicVkJ63V07taJqjWqsnnzdnJ272dAr26sX7+RVUtWYUlOkMVyaloKndu3YcIP0yjOzePhx+7n2/GT8bk9sp1tOrZBq9WzdesuruvRhXy/h+op6dwzaCgvvf93KsQnUngyjx+n/ULFrOq06t4OvcWKM+RDF9SqLDoh9YwxQE7NA0XBr06mxKRfTniily8GOMnP/A9/XX6gUx4d+vRjxA9f47fE4bAnSP8Zo91OobcUrdPNxG8nyolVvMlM045XUisrk7VrNrJ1/Tb8oaCMbW/eookMalizch2RUBiTwUiDK+rTrPkVLPx1PoVFJZw4fISW3TvQsGE9vG4vC+ct4cSx49gSHNSoXYPCgmLatmhChSqV2LFjL0uXrKLllU1YOH+pTBc1mow0bX4FjRvVY+GC5WzetIXElBQ5revRrQtJSXHM/20+B/Ye4oZbbqCwuIRPPviCV977O0Fx1+lNhAUoEL3/FDF3FHoiMTm/FNApdouKiWv0Xj3/Xav+9fdG4ucDnbbzySf/+B9+Cv6sU7vYsaPsu+PM94cALnwy6ESMT0Jep7wwnD0AACAASURBVE2Op9stgwnq9GiDKvQT0msJ6QWIKUAnDYagCg4oGjUhtuyXGNPkOHcKiD+9ibiDBMNOHwnJ8VIFeaIm9xohhxfgqLqIFAtoiN5NqkOjuH1jx1MUsaakgiMxQEiehagHVPBKMm+itmPyflQ3lXJP8Y36V8HOCUtmtKwfBDAb+71kSEfk86ICWdHtBaR1agFBXWw4fTVUcErtIfH8iS/1wPIMZftVmC0ikmJPoWgxcKgM2hZ7P0RBo1MQVzgKSEX3LY4hJLNhCVQJMK9s/6ttk/8v9if6UIQYR8umWMtVcC76k2x09HPRY8t9hNU3mvxrbNuwBk1Yiy6kgmWKxkRAK5I+FSJhL4nmIEXFxZSETKC1ovf5OL5iMVbncUaOfPeUn5h6D5UFnWLyOvUv5aDTnzWOlO/3r+6BctDpr+7x8uP9KT1wdtBJneyoXxcD9pTd5kwg6XzA0oVApwu141zt+105c4F+uxhASewiBkydawJ/oYn9mX0k9nk20EkcR2wrVnxUT6dRW1aQa7BhMSZg8kBYGyZsDLF95WomfjOODyZ8Tl5eHg0qZHKyqARtnJkSpxODVodRTLR9fqqkpLJ85Rp2bt0pU0Se/ewdDFYLoQgywchqMaINhtDLqO+INJMVgE5ycgJev0+uNIo0IxFvL0yWA6EQiqJSsZMS4nEVlki6us1mI6QBn4jottvwBXzoRTHnD2E3GAh5PdhNJtavWMPk8dMZeMcQGrRojC+gEAz6cVgdsrgrLCwmwWGX3S4o88IbITU1hWAgIH0Q4hKTCIXDmExGXM7/x955gElRZW3460pdnXvyDDDkKCaM6JpQFERQVIyY85rDiq5x1XXVRdeEihhRAQMKIgImDKgIShIFURjSDJND51BV3f9zTlXNDCNh8F931Z3xwQldXVV969ate977ne+E2fBcS8aRisexdPEyzH//U4y783qM//ujOGnsqRiw1x7coqm0BoN+oEDKuiTmhJSUTmbAT7NMmhez0oknjnb1ujI89QdWOl1BSqc+vZDxBqAlKEVAZQm/16PCJQuIpSgNIAs5KyCtp6HSpJFXtWliafUbPQ2XU8F99z6Crj274vyzTkXC0JHS0pBk04eD+o6TPDlYdq+wPwaVmk8lqK9Qn5WQSqehqk7Ekkl4FBmy4mSoGNF0uL0uvn6kTGPrd11HJp3CZ58twqzZ7+Ge+27lyX2+z4uGVBoKrSA7HKD1TyObgeR0coolGevregoexYVsVodPVZHIZBGJReF2ueFRnKhtqke+24eEkTEr6xgZ9moiCKlrGgQInCrhUhVAkjD9zVnQIglccPZp+GT+AqzfXIGjRh4Fb2EOMpKERCYNxUHvN8cus+tZ6iV7idqaRnPP44DGDEgYj9vxhzWq2SXtf5WHw39pp7896FSDQ4Ydh0mzXoFcWAIjI3I6j66QaiPLJsklbje2UBpQTg4akzEOfkVR5OuczuhwqSr3FwpgFVlGMp6A6pDM/uugxQUReiIJ2elEwtDgdAiI6Tpy/D7EUgnouqk58ggS+6JkVAV5Xi/WVVTCw6lDKpuQUx+hMY6eG3T/UNpSbk4OEok4XE4VsVgEdZXV+PjDBeg9oBeWfbMSffr0xuBDBwOKCIgKDLqhBQc/Awg6mcG46W/XLqWTpXjYFdhkd7V2QafpbyK+rAM67frtuavAyZ5ftZ3b0H4S1uHdGDfuZnyxaCl67b4nHE4FIgEFenzKZBItMOgXNQcEPQPBkUbWQWDAkjpZpMV68pJsp+Vj2YMejXmUxsYqHfrFlN3wp7EAEvX8ZlDTPGe1AAgpeeyPQM90PoINQezD0SKAJdSh/m5tQZ/EYin2iGudu02lrJOw1Knmri1YxICqBTrZn7n5OG1wrAlnCHoRZrInJ2Z7mKzKsvVnZVKL9MgEQ7Y8y/679QnpHHh7S1G7rS5A0Imvx9YvNiMxa/d0DZrBlKV4bH5Hqx/M9mq5GqyqavNlnr/CnlQEtLMOib3kaI4JaHDoCVYn+ws78XxNyQKRLZuw525dLKWTmdppfjEitL53QKddHxc63vF7aIEO6PR7uEod57jTFtg+dLKf6K2/27vbEYjaFkj6b6qdtnX+bZulPeCp9ef6JeCp7Xvo9x1BJ3qImkqnZ79fjBrFA1UOQk0AkkoBSQxVGzaifP0GHHTcEMRjCXTzFyEcTcDhVhBPJRD0+ZDV00jEE8j1eLF69RrMmDYDx595EnoN6A+BVsYlETUNIc7fD3pUZPQMeyAoTpVsXKGlNbhcKmKRKEMDc27jgOp2svmyLCsc9AugMvAGwwJf0I84mSVnHFBUiRXdDsOAKomQHUCOx40N69ZzelPf3QeiqGsniJKCdCqF4oI8VNXWstcDAS2RVjJFAal0Cnm5QdTW1aO714fydBqyLKMhFEKO2wWZzEKbGtElmIv6cCPeefs9HHrUn7D8m+9x+LAjIKsusmlinxPZISFL0dR2oBMbidM582T3fwg63TMOzt69kPEFkDUk9sCg6580DEiOLOLpBAI+L/cRnyIhnEhw+iddB4euM+TUsxlkMjo+/PAz5OTlYr+994AmgINm8pCQsg4kdY37TZQ8wkjYryhwEZAig9FsFsm0jkg0gXy/Bxkjy74cRtaBlJZEviIjIYmIJnWIZCibzbIaK51Oo6qqhj3KRh13FBLpNLyqG3XRCFyyE6IsI6GlGVYReHK7qQqSAGgpntBSUJ3KZGGQaSwAp2L2dSGZhKS6EUkleWqrSBL7gdCkmgz2CcbSd7/HjXA6hVBDE75f+h0O+9NgrP1xHX+2ngN7wyFLaNQScDpV6LoJMSkg4ZDGCtJtBZO94Ex/bqmxaC04t4FO5vy+vcHkTh8Hv4kNfnvQqRaHH38inn1nCrI5eQiFkxCyEtKyAJfHw54tnXzk8RJHyDCvmCpJUEQBcfIQE0U4RIkhOV1bWRDg0DWkjSz3p5RuIK2bxsdFAT8yuo4oea+IEkSJRlaq7pRBJJk0waimQfW44RQE1IWjcCkyXJKEhlgCouCAKEncd3UjA0UWEU+k4SSgRCArHIZfdWLVd6sZSNE4uPseu8Ed9EOQJGhW4MueTpT1aQePHOtbqovt9RJb6WB1xx33ym2/uj3oJMYlOCwj8W+mT0diGRmJdyid2n/DtneMaLvdtuZzBEDDANw0UrLSafm6Mux12KHsZeeTXGZ6nSrCEEVO1yToJKZ5IgBDMBU7zbNJC4zwRMGGTs2m9SbpYLcemgvw6WyFjUyVTluowYTEHFtFg54TFuC3xtuW41P6cqsxlGGWDbQsWEUQytpdazBjH3Or91taH05ZazXtbTtE2wsJjI9YSmXbFAkQDHsxwgQqJlyzj9YCc/g167Nb62ZWXl3r1rWwTLOqq6Vohak6YmkXzzXJ7Lw1xqEVIvto5pOq+RO3KKAs5sOPsJ91xhYFlHkc+/OQuiqLLE9/aWGPfJwUZByU1ksNrcPnAjb+tA6Kv5ABvypKiG1Yi0HFgTbQyT4yrxK28nQyT6ZD6dT+EaJjy992C3RAp9/29ek4u3a2wC+DTtsDOfZDq+1EZVsTl9Yn2J70tvYArx196O2Botb7bc95tP6M2zrejo7T+rWdQSdz3wSdJq1ejJAnDy5nAG4q/uEAYkYSHqeArGEgZKTgdLrgTkkIqDI2NoTYBFNLJaG6FFYsZa28/0hTFD379kQkEme5tErmmnEzoNYpqMnxI5VIsadNXp6XTS4J/khwwOlSuMyuoWc40A41NaGgqJCBFIEBMotMpXTEIzEOcLx+N1fsos9A29CKfCqR4ON4vC5WSvl9PoSTabN6nCTC6zVLF2cIDikKYuEo/AEfG4rSiplm6BDjKaRkMiv1IEOL81SFRktBkkWoDgdSepor31BYT4GU4vYgmdSgGwYUpxO00ErpTc0TLGvGZiudTOhkqp3s6nWcXrf5D650sqBT1h+EI+tENBqHL+DlQIAmxgSIqOofKZVIrUZtS34UkXCMFTgUQFPQa2Q05DqADaEIBFlB98I8NKTTSCfTkCh1h9VrGe4zbklEKKXDqUhwCQ4utS1KMgPKrK7xCihVCQp4VVRU1aNzUR7StOoZTyDod/G5pDQy7TYYijaFwqxEcvu8DCq9bBwvQKd6SQIF/A4O/kmFUt8Qht/lYrAYDpN6LgC3LLJyKStKUF0yEuE4B05O6keODFJkWCuLaEynoYgi93m6VypratC9sJBTOENNYbgUJ9vsUqlqTZaguBQO4mMGrcSaKRvmP7MfcmUwa1LOq/jWUGEK7sxteBTdRtmvDujUzofdL9ysurYWR4w+FS/MfgUJtw+pFPj6RjMZCE4nskkdWY1MiV3QtDQiyTR8bhXhGBkIq1wdi9LqyHCfriHBXBq3s5R+RJA2m4VK11mUkEylkIyn4M/xMZwi02UqlkB9jcApQX23283KQdWlIpnSeGynBQCPz2fCUAL8LicikSiKAj7Ux5LweVSI2SynKhPEMjQNqVSalVRVdY0o7VyMSDLFQNYMDa0UJhsgkXJre35OuwSbrCh1O9eiNXTKUGUrq3odQSeqXpcQkzChEymdHvuFV/R/7W2/FDg1jzptGoz2l+JCJ/R18133IOZVcNKF5/C4KJFXtUNAxklgVkRGFiGlCTqZ/kt662mWpeAxCySYajpW3VDqGguSyVwMMESB/aLo/Vsn3tngxDpFVhzRg9v0QaI5AwMvSwjDHKoZXFn7slLnWJPUOjXNQXDEXGTjs9vKl8yGKObp2OO4jUBIAUnvpf7cPKxb7MgGObytaQBlWi/xzwIEUoVZ4zx/OlNKbHIpgjS2ridjVWkjtaXNXCzTJfuZYaYQmvDHRnPmR7ThWhZZkqZnydOJRoatK6k2wzJSzLPa0vwyP2dLG7R+BrXgMfO87O2acRml9JFhuJgG6Y/p+ZsRnMiILnORJRODgjj0TBrhpAJffi4SlSGsfuNVDMg0Wul13lZnYqucOqDT/9rI9r/0eTug0//S1f4Df9YdQyd70tH6u90YO1L7bA8y7Qjq7EwN1Z7j7uhCtQc67QyO0f5/NmNqc9D2HMd+C4Wl9jHpu+1kTT+3pNe9snEFaiQfYCiQo1kk9TTkgIKcoBtrv1uDgXsMRMwpouGnGg4sfEW55uJVNoNYJAKXT4XP64NB/2k6qjdXo6hTJ+hJA6IgQlVlhgdJTYfPr3KqWyySgMORgaZpkEUHl9tNJdNQFBmNDQ3w+TwMDQgQ1NbUcloIqVK8fh9XLyG9CKlAtmyqQJduXRAKheHxqPB4ZA6UJFIBxOOIhKJw+X0oyg0gruloagwhmBNEMp7k8r4En9IpnVft6Zh0rqKeQUjTWB1AYCCT1qGnU1wpTRSyqK+rhyxJ7GNF3k2S7OQUPXOSBzYJJ48I+0q1Ta/rgE5BSA4FOrWTKDLUoWDUpTpB5IZCjbpEimeefo8LokE9C1AoXQ5AbSjMDe33eeBxCKjTdK4eRNfQ7aB0I6ApSVXcnMhxSohksvAQSE3RKrmAjCAw6Iwl0gi4Ve4rlPIjkrJIltCUpNLaIsOjrEY/y0hkMsgVRdQlkvArChqSaf47BevhlM6wVBQFDkIILiqCA7JOx8ig0EPBvoY4RLhVie8bMqolv45EQkNQpX0AWiKKAp8bjekMr9LKTolLUXtdKoO5cDwBr9vDaaYE5bREElFNh8vnQZz6qqKgPh5hFSGPJDxXNv0/mtPm7KCfvC0sM1hzM0sZZf+x1ajTAZ1+3Qd0dU0tjjjuBLz00QxEFDf0jARFUBDNGBBUCZ2ocmNFA3wBH6vuZIVs4QTENKq+JMDQs/AopueLZEaOiCcNSKrIqaf0CqfEOZ3wCA7E2CtGhEapzJIEFzKoT6RZmSqIElfnCroVRLNZpJMp+N0uvncI3FKqNMH3dFpn0F+Yl8OAtyHUyCXjXS5aCEizOooWA6KxBGLxOHp2KkJFXRMvLDQHls2eM5avy7aa2U4Jatcl2Dn86IBO7WrIXdho523eghG2tdvtzYmancAx7uZb4CjNx0FjRsOgZ0SCFikE6IoIzSnBEGylEwEnAZrI2JPHYQYYlgKQ8IxpLmDCp+a0KZrM0P6ypIQx5xXN7tyOTLPBto1LTShie0SxXM/aK4EXyzOPVVMtxUQsQmX5N5mLTuY+CAjZvnr2GbZS9TB3MX2eTLhCi1UtMIZFTKSYZQ8qc6HBNim3z7NF5WSKjgjY0b7Mcd82UbLeb5I085j8uSzaxIc20/IyhpkOa05VW/RJBKL4M1OTMFyy+oZhmXzbGMcGzc1wyeoh1rOpRZZleTTx4pzpNcW2V3RZW4RNLcqxZlP1LByCAWRSgJE2lU4OFRlRZfP0rBaHIsQRqq9FxpmLrMMFryAhuvQLOL9f0ap6nfn5mtuAf7ar15nn3KF02oWhomPT33QLdECn3/Tl6Ti59raACZ3u3I53k72X7U08tgVYWiuB2r7+S6ETnUdblVDbT7gz2NN2HzuaYO1sX/8ufyfSF9seTm2hU0t63Yurv8QWOCE6vAg4PFC9CtKiWSY3mBtAbSyGSDSJzsEiBH1ODn5DoSiX/k1rKYgyedoISMSiUN0eBkIypXskdRgpA4GAD6FwDAabYlJKG5W3laCndHj8KiuX3B4Xok0RLhNPq/mlhYUor63lVLzi0s5oisZY/UTpGlQy2eNxobayFp26FMDQBAZWSS0Jp1OGZmgc0JP6g1QABALCoTBy8/OQzRqoq6pDt26dUd8UZuhEwRGlcNEkidIIvT4XAwmq5KSoMtIEJ/weREIhNot2e91IJ1Kc2kQTxi0V1Sju0olT/rS0DpcowWGYHg48belQOrUYiffpjazHi1QsidxgLkKxKKfrKKoKQRK42lUymUZBbi4UZFEXS8DnciNraIjEUpAlkf2NKHMtndI4gYyM2wkWUXvraZ3BJV07jdJ/JAGhCKWdyawgoopv5JvkdUpcvpnSfcggmRZZDZqgUvUjB0EsF09m05rB/Ztk+UYqzSl6nX0+1MaSXLKZquFIqsrqwFRKgyqKcMsS6upDCPoDPFlOJhMcyJBBPmdd0uI6B0IOUx2nyBwg0b5JQUcTXTqmTBBLEJHWNDNwzwmiPBJjCBCORFllRZP7FJXuVhXEYgn2PEuQgsvGzZbaif1KrDQ/cxJtT/TNyby5OE0BQ3NZoq22ae94/3vY7reYXjfkxFMwed5r2JLOwOUKwK+6ECPFHUH5tIGAm6CqAy4xy33PAKVwumBQWikp48JRBP0+iHCgsTGEvBwfQ3YasNIZg/3DyHOMvJ58HjfiSQ2qLEPTSZGksUKQlKD0s8utIByPwUupeASeUik+DpeHT6YhKxKPxT7VhYamJuQX5LEyioJvOg49HzjlTlVMUC8KrK5in6k20MnqhT9P4bSUotsQ3m2ji7UXfGxtJG4rnUS6fyylU1xMYkmH0qmdt3F7231H221v7kcqGwrwnRh3061wdMvDgKGHw12QD8EQeaxi6CRL7GUnpgWIKfKjlKDRQ5qBU4ZhOyljafylsZiUsjxTYxhvKWuYG9HCg8zQyEyVM6mGmXhnqkRZVUTjKIEbC7aYVdOs8ZMWMzjXX+BULhpXKc2Lzb0t+M9VGhmEUQq0zpYBJnQy52cmEGoNncy24/Ox1OT0ELELRLA4kD6TBaf4uwVlbFzFv/I6I4EimoNZ5uf8HvN4tjCbU/HoS6dnK30RdDPvQm4J2wy9OS3WUmtxNToTNtEnNFVbJtriNrPd0psVUC2fsSU1sJWyyVrAMx9VfBF/ll5nPrPMtrevh9lWDp5/IZ1iNTNVBs4KLuiCk2Fk1khAzkZZ1RVOSMiKbjhCUSS+XQzXph8wadLDrXCYLfGyr0oHdGrn4NCx2e+sBTqg0+/sgnWc7rZboP3QyXxc/Pxre3/7NdVOu3Iubc+4PUBpZ9vQPv8/4Mnev+3pZIMn+zs9QCkEcXLFtrfWL8JGQ4GYVeFJiyxP9xV7EWLFkReZoBcb11Yg3xlEUX4Oe84k4lFsqatD1+5dEEtEeeVbtdLd8j052FS+GTn+IAKqC/FIHDopWmDA6XVxShtdajobj8+NRCKBRCyGXDLv1tJm9bAt1ejStQTRCAGvBGS3yukdBA2oXAxBJiErwKk6YRiU3EQTHkqXoImR6WNgTjSttrAJUNvLxdKkra8HmU63VH4x/Q/4n60aEW1rCGtaRgTEmpDZK5E02eUVyB1AJ5pQmealVvW6P3R63bG49M6/wL/HACQcMhRWOZGXlg5FdcKlulEfCiPf50fSAQ5eq0Ih+D0eVrHluN2c4hbPGHC5nYiEo5AIPlG6YyLN/ZRUc9SmTpdqrkmSOigShc/rgSJLPGkndUZOMMimyyqtbusGQvEYVNkJl0dFTW0DAx+3x8tBOPUNnb1mwGbJdA6KQ2QjcEofElUnUoaBSCrB8ExLamzAHJBlVDaGkHZkEAgGoBs64skkp8qRSk4WZVYB0qTcDQFNWorBkl9VGVo2JJOc1lTicqO8vgEerw/dPG6sqW+E3+tBOm1WLPOpFOTHoVFlM6+XfaxEVUZ9QxOK8vMYDuipNMM6Q6MUQREVWyoxoFt3bKitRk5ukIsC0Hk5VRcMrdUKtXWv/G8onSj4UpARM5CFBBZOmYbEqjI88si/fvVHOymdDj/uBLzywQwkVB9q6kPI8/nQmErDE/BxkNjU2IiiwgKoRhZb4lGogsBpcLGMwcCoqrIauxUVIUoAVU8xnKdxkcbTAq8XibSGqJZGocePKJnbyypqQyG4VBerJKhSVjSZYphPHlCg/mIrRVoFmM0Gy1ar2NWyuI+QMtAhmv/sYJGEFFzVyiodb42llIpq9isrKcaOPH8l2GRfxG0pnTqg0y/p4v8O4GTPs7Y1H7KVTlS97q/IdM7B4FNHI0NFGhKUhp1l4BQsLkSMfCVDcUiJLCRBgTfoQSKSRDKR5gUkes6QJ18kHIbP6+aU/1QygQwpYAyDjfPdBTmIQeQFDK/q4nRW7tK06CCRt5oTG9ZuROfuXXjcra9v5EUBUufSAoqT/IKQhTfPh3gig0ayBFBlOCQZ6RSlqspIReMoyvWgsSFi+v0ZVCiC8spM1VCCFroUJ1J6BgUlAVSW16FHr2KUl9UgvyCIUH0TPy8UWrwQyETdfK/icSEZS6CmsortCLj6nEYwC4hHY+jcpRBl6zajS/eurPCm50tjVT28/gCoWkY4GoXb42ZY5nLKnIJeWOBFxYZyBIMBxCMRJBMxuH2KuUAhgJ+juUWF2LJxM1wBH3KK8tFY32QqnGxwRopeTg2ke13na0awzUwJbOk/Jjwy+yBBoVa/8jjCqZGtzcptIGVtaY495sDCx6C/Z8hYXoFkOCAaVKVSRtrhYj9IRyYJSaMFxAyadDcckhtKPIFNn8xFfrLKUjrZY5OtdNoWdMpaSqfpv+QG6nhPRwv8plqgAzr9pi5Hx8n80hZogU7bAznN00F7GtvmUP9OtVNrmLOtT7QztdPOPkN7X98eMGt9TjuDTjs7Fh2jLXSy1U70AKWVxDQkKQcvL38PFXACuowCwQOnx4mYkMZP336Hqc9Ow7m3Xo799vsTqssqAU1HQ30N5s2ahwF7DcDgIw7iCQH5J1H6GwX6056ajBvuuRnxcAKNtY3wBwKcquTL9aK+yQyeqrZUsdkyqTu0WBKdOhWjIULKowwUxYlQUwPuuflenHnBGXh/zke4/OarOH2qpFMx6qsbOdWEZmoxMjZnKbuVosEf0Vx9JGBAkzoTGDmQFWiF0JoF2TVmLENRc8HQlJ0LDtGEV7zS2aL84EVAy/PANFqgX4UWLwMLPFEQxyaZrZROFL/RKqu9+sfS9TbQKbHpJ0y89iZ89dVXv/R2+w+/z5447hyiDh16LC6+7QYE9twNst8PT8LApqoKvu6kuvj880UoKCxAz7694KGKWqR4SmnoXlCAkJZCMpHkCnQeN/nMJBjc0ERd18hHS0E8GmfwSYo1Ws2l/uZX3Rywk7dSMOhlQ3oOfnnROMMKDqrKRRUKqVT8m2/OwjXX/RnVdXWYO+9jhqGnnjEa0XSCr2WxNwfJZBx+lweKIHF/jWczXLrbIYvwKW44Mw6E41EOQqgCn+R18uq3njK4hH0KGlSJ/mawAb/oJBiUxVuvzsSZZ5+CplAIAZ8PKY2qOHoQagyh2B/k+4oUTzQLJ1DslMnYOQpFkhmuOhUFkaipGKxpaES3vDxURMPwuFzQUmk4ZZkDr0ceegqnnnkSp6nefst9ePjxeyEppqF0MqWbvhttqgH970AnGRkxC9mRwMKp/1nodMSo0Xj23anYHE0hJ5APMSMyYBU9Tsz/8BMsX7IMN/31GmyqqETnkmLIToXToEmB55ZdDJ6q66pRVFCIaCyKSGMEH8//FB5VwciRR3Mfy/H4EErETN8lQYCXij+sWI233noXXXp2RTDoxzHDjkTA7+d7jhKGabwkmM/jZ7MfiwkmOXCm8ZDGwCw9T0QOGQ2HrbC1l5FIqWAGk/aTT+DB1AJOnC5k/vzvVja1HRBt6GSGkqanE1U/NZVOEuJiqkPptNOnyL8LOLXuEa0Pai+KUW+RMW7cLdCLAzj4tBPgzs9DY2UDAsEgqiIhiF4PYikdhf5cyKkMwo1hKLKKWCiCvKI8fqbHYzF0KsnlaonkD0jjOsHY5YuWYd7sefjn4/9ETTgMZ44XiqKgcksNCoIBBlK0uJGbm8PPC0oHZ0Wt5GDFH6VAG2RsLjsBTWNfv/LN5Sjo2oXMLLlghT/XwwsbTbVN7AspC+CqjwRSaGEl0tTAiw+CRKpVByKRGPKKcxGLa9DSBkPgqvIKLjxB6a1uVeExvrYxxJX8yPeQ7h2Xx8VCpmhTGLqucUEJWgQRyfOKCpzQIgY1saYjFQ5z+xk6pZo7+DMFgh5sXl+OdMpgBbuRjMNIJFBSnI+m+jpsWvMjUpkkeg/qr9o78QAAIABJREFUz0r0Cfc8jKOOPxazpr2Fa/95Bz/PXLRAaafYWVX17MRAtodqfq6Q+txObzSvu82oac5Gvo5bf1nzKUt9Ziq5tq4yyM+srVRetHAowUGen1QtWVBgUHodzda0BMRUE9s7xLM+QFQhRhKo+HQOCuJtoZN9nh3QaafDQscGv+sW6IBOv+vL13Hydgv8/6HT9uBKa3DTNuj9I6TZ7ejztQV12+tvrT2dWqud6AFK1WG8kCQX3lrzMafXJcM61n35HTw5XvTbfwCWf/EVZrw2Cxfdfi0i4QTyXHno3bM7klocq7/7nidjBQW5qNpSiWgojP67D8DGDeUYf+WtuHniPzFov31QsbkK9bUNEGQBikuCQ8wiGAyivraOjaRpAlVYVMgTM5rYhZsinK7x2qSpXBL5qOFHYe6suejSvRRHHDuUzb+bQhH4g0E43S5sKa+Exx80ZeCWH4GpXDLxDmEnWzXW3EtYftSqzRgmWYCJzTlNpZODA/Ct29Ze2W+5AvyGn10AVkq1gk60iSntNyXnbaET/Z78Q0Onkbjkjuvh7NMTyUwGm1atQjIUwzFHD0EonMBD94zHoL33xn7HHMa+MXUNDSjIy0VeXi6DmOrKGng9bla/UfpkU2OYJ64NTSFWOfXt05NVTVXlNZwK5M3xwef3w62q2FJZwz4zZPMAOYtORUVs/FpbXcfpeLJLYePms44Zg6fefhGB3CDq6ht5Bbhnz26oj4Q53SjgcsMrydATZiUwMp2NZdJQc4Lw5vg52Gmqb2TzcqR1xOvCCOtJdCooRDgZhSQIrIqiz0OpUV27dmED+3U/bcA/x92Dx55/HJJbBpIZVDU1MaxVfW7UV9din969UVZZBb/iREU4hPycAIOGxnQSPoeI6uo6DpIopWlA/z5YsmY1unQqZjhH91V9fROWLF6OcDiKkccPgz/ox+MTnkOXLp0wavSxXPEvrWe5ymNbyNQBnX7d5zkrnU44ES/OfgWay4/Guig++WghDjrkAKi5PixeuAgvPvEc5syahvKmOmQSGipDDfC6vcjLD8LjcqO2vh7r1m9AsS8fLr8TPqcbazaUIS8YRElJPmpq63kcJEUp+ZcN7N8P5RVVePONdzBwz4FQXS6s+v5HDD54fxR2KoSokgeK5YDTbP5tpbNY0gRzLGRcb4WNgmWqb/rG8PBnm9Rb46jtckNYivtVqwF258CpvbBj+9eLz5nTnUgM0RY6iYgLaSx5s8NIfPst2N5r0N7ttrUAR++lNGOav0im0qnIj/1HD0dGUVGxrgKrv1+D0eeegppwhNOu001JiGkNfXr3QF19A8RUCqFUij0hO3ftgobaeja+pyIlqsfJgHXB/AV47aXXMf6x+1HT1Mjp8nvvtRvqq+tRubmSFwU6F+WzImjDunIUFuWhMRSB5JTRqbQYq35Yx13J61Lgdju54iM9R77bsBEOtwuK28sKbdkpIicvwBVY4/VNWP/DT2isa0Dfvj1QROpuXcfGjVt48SSR0hEoKoY3J8hVK7uXFqC8vBb1VVsgUJEThwNevxduD3n7ZVGxbhND3mBOAE6/G6osIRyK8OelxRRfDsElA/U1tezh1qd/TwZRTU1hhEMx9BrYDxXlVQzU+JjJFNLRKLJaCkjEkVuQwwrht596HoJLwjEXnYV3XnqD4dKYqy7CU397EMXduuDIU0+AoJjpiYxnSHXEC3eUdicgo5M83Ey7s7/M+9/0oKMFS/uln+Fn3qFpkslZ4uTLREIuVkuae7NFk7bvFXUdQ6FFFMtI3KEgI6gMtBxaAg7NhE6JrJeVTtlQHOUfvovuoUorva61eXhr1ZOdXmce2PR06lA6/bpPyI69/ydaoAM6/SdaueMYv3oLbA2dtgeQ2kKUtkH8rqqddqYk2tHru3Ls7TXfzpUfLV5LO7oE/1/w1NrTqS10ivEqoiT58NLXsxHyBlH27Xq89+IM9OzfA4cefzjKVv3IEwx/356QKWUiksGlN16BWCqGj9/9kCvBNdbVI9zQiFRDCAcMPQyhxka8M+EFnH7b9Rhx8kh8+elCLPjkKxiOLLxiFiPGDMfmzVsw46XpUHx+Tus59ZxTMWj/Qfjw7ffYw+bAww7CX8+6Ag9Nfw5enxcrFi/F3GkzcOvj96K+kSZ9KjRa4Q/40NAYgurysIKF3QksJYt9BWzr0NatzK+1/K/5JfNPZlBiBkytgFKz3YC5Zzvc4ivEK/6tNd/mNm2hE/n28JSMTX3M1TuBVvU4BeWPDp2G44bxd0Hs0RXrNlVg4dyPsH7NOlx7w2XYXF6JKc++CtXnw4GHH4Rli5YhktYwaO+BOPCgffDGlLfYJDuRTGLPfXZHac8umP3GbHhzgzzZjDQ04bzLzsL33/2IhV98w2qnrl1LcdJJIxBLxPHko8+hoKgAqVgCdU2NuPG6P6Ni/Wa8O4/6sA/QdQTy8/D6pMk4/dLzcdpZo/HeB58iFIkiLy8H3yz/lj2T9HgKp51wLBzpLF6YOBmd+vVEXSSC/JIijDnjJDiDbk7b82gOvDhxMhKROFweBY3VtRg2/CiQw9jcz75g4EQpbhdccCZ269sH78z5EBPu/CeuunscSooL8NEHn4EK/mRkBSNOGI7ZM+Zi+JGHY/eB/TDhyRfhD/ow+rSR+ODDBfAF/Kgpr0LlxnJWsmwsW4fr7rgGr735DvbeayAOHrwfFn21BNVV9Vj8+SKMOfNkdOvVA8UlRfixbD0evONBPD55AsLJONxeH6sG/pehkyFmofynlU7VNThi2LF4+aM3UR5PYsWSNfhg9ic4ZtRQDNizPzb9tI7726Snx2Pd+o144413eHwh6Hn4kIPQq1cPvD1zHmLRKML1ITgMA0cOH8LeTk63gt0G9sOst95FUjOQSCQ5febP11wII61j4oQXcM/4O7kQwpOPPIP9B++LfQ7eH6AAUqCgnwI6So9rDhVbfv7ZY44tmrnvkvfLVsXoOEg0xzweM5sLLbREoduHTu0FGDuezphrC1TC3jzx1tBJikusVuyATjtqw/Zeh/ZuZz9JtzVfouDenLOMG3cjvKWFOHDUCFQ2hDH79Xfx9eIVuO2Bv0KTJHz1+WIs/XQxOheX4IRThuHTDz9CZW0tp+M3NUVw2ZUXIdEUxcvPvwzJ42LBzTGjhjFgee6hp9Fr0AAet2nh6rKrzseyhUuxdOESSIqM+uoGnDb2FKRSKXw4/V2kVBX999wNpd1L8fGHn/KCRdPGTdhzzwE47vTjMemhZ+DwOBGn6rq5uTj+3DFcBZIWnBqqq/HOc69BTyUgSQ5sXF2GK8ZdjiVfLMba1WVQfV5Em6I4aOQw7DF4X6iqyvde+doyvPfaTMhiFnXVNei75244euQwLPrgC6z/fhUSkgwpncE5N/8ZsZp6TH/+dWQUB9SsA3sfciB+WvUjmhob2LsyUt+IMZedhZVLv2Nl8MixJ2H+u/NRtbkao848GeXrN2DGk88jt2tn6DXVyEgiRp81Gu8+NwUJTcDwiy/GjCdfwImXX4Dee/XDt9+sxuwXXsb1Ex5i7TwVVuHKgqabE//MYwhdTrYVtGdOlkUBDyw0btDWFrzmiVNrDycmxGy6ns0IoNWjbMZMTTdnVJZi0oLhbAElGcioOrJUSpjTe2VWOvGzTUtA0BpZi5USfMhmVWQjSZR/OBs9mlorndqqnOgAHdDpVw8aOw7wX2mBDuj0X2n2joP+u1vg59CpPeBpR5DpZ/iglWi/7Ws7gj+/l2p2/x/wtD1PJ9onrSQqkCQnJi+eiw+WrsaXc7/Epm9Wo6hLPnrt2w/FBbn4+PWZuOzRu9Fzt4H4y6jLcPql56Br325482WaPGlwxKLYc789kV9UhKbaRhx29CG4/uxr8My8aVizdj1eeW4aDhxyCA488iBMf+RJNEYj6NqzG95+4XX89aE78fXCZUjHEjj9knPwyoQXsOfg/ZBbUoxJD0zA3yf9i/0XylavwSuPTMKlt1+HXFKpeFxIZHRkKbWIPBOoipMFnWgqwibeVmocTWTMMsgtX81XvtXft9qCwVNrhzHLqHPrjZrhUzOrao7LzGvWXJbeYlc2dGKzztbQyfKL+mMpnezAw2y0oUNH4Op7b8FPaQ1z5s1H5aofEW9owpEjhmL/A/fBgjnzsdf+gyC4PXj8/kdx6713wKlKnLb503drsPd+e+CdN99FYzSMAYMG4N0pM3D3I3ehpHNnnDfmQpx16Tko+2kDYqEw9h28P6KRKAYP3peD6Q9mvYcjjzsKWzZW4YknnsEJJ49E5cbN6N+nJ4YddzTeeX0WBgzaA1edfQUWfPsZyjZt4nP8+pvlKC4pxO777oGDDz8Qrz3/OmQ9i4G9e+Phux/Cmx+/iYUrVmLqjNk46+Kz0W9gH6TTKXz10UIsmPUBHhp/F8L1tbjtujtw0lljoJBZfSaLopICPP3kixi0z544buTRKCrMx6jhp+OlV5/GlFemozEUxrGnjsIH8xewV0duMIjG6gZce/XFOPeCqxlMXXLtRZg7bz72OWAQwtX16N29G1SIuObPN+CqO65Gykhh2aIVuPr6y/DGq29zALdp/WacdtYY9B84gE3OV5Wtx51/uRu3PXgnV3RUVBcSzWbjLffL/5LS6b8FnYYMH4bn3p2GOQuXYtHny7F2xRqU9uuBvfbbC4VeH56f+CKmvvwUJj47GbIo4vyLz8JHH3+OpUtXsuK0troW11x9ISsBbrzyrxh2/HDUNTQikBvAvvvvhQn/mojjTxqJgw/7Ey447xqMGXsiG4N//sXXuOGmq5Cbm4cJDz6Joi4lGDrqGGQVJzLN3iwt6W9mXNfakWXrGQONeZxIZ6mJmodYGu9ayUtt6NQaTJEyos3e/i3TETsWNU+rAzrteqPuCkTalW23B50o2E+y5ySNW+PGjYOnIBdF/Qbgg0++xJoVP2LDD6twzGknolPPUvy0ei0ccQ2nn3UK1pb9gOlTpuCUC09BQWEhHvjHBBx6+GD2LJMBnHzh6Zj/wefoXNqZla5P3/Monn3vFTQ01uH+O+/HqWNPgKhl4XTIyC3JxUtPvIx+u++OHn174uGb78Vjs17i8fn9d+ejsHMhjhp5JKbdPwFBjxslPbviuQefxgOvPonV6zdj+pSZOOm8k3HQkQczTqktr8DSDxZgj0EDkEmn8beLb8ZpV5yH2qoaJKMJXHDrVZg2cRqc/gAOG3UM+2WSInztiu9QtXY9Bu47EAs/WoDy9ZvQd/+9sOLTJbj49ishqgpeGT8J5916JaZNeAmqw4ExV5+L7xYsxnfLV2H9T5tw9rXnoc/u/XD3udejoHspp/hlRBlj/zwW7775HirWb8GJ54zB94uX4/XxT2LCe1PQUFGBZ+97HKdeNAY/LP4W3pxu6DboILzyyFO4+Pab0KlHCcrL6/HItTfizNtvQ+e+vUzoRHZV1vyHlU4Og03b2VDcHj8sGyY7J86sndcCnZpHGMvdoNkjjvdHEMkEU80JvBYYt9XthmDAcJLHnA4H5VVm6fOqMEjBbiThSNWDUnyTDj/Pgx2RJCrmz0FpuNrydNoWcLKhEwFK86tD6bTro0nHO36bLdABnX6b16XjrHaxBbYNnezJxrZ2Zs88f23w1BrmbO9D7ehcdvQZ7P3tCHq1nnDtbLvWgGx7227r79vzdKL9mZM6SVLw1IJ38H1NCJtWbcK3cxaguGsBBgzeHWSN+f67H+G6h2+Fnhbx5O2PYd8D9sb+FIC/8AqKi4pQ4vdgxdKVXIt3QO/uGHr8MFx/0fV47K0XsOK7HzBv7nwMPelY9n/67vPP8eqzUzD6lFF44+U3MWnaUzwpmjllJkr790EoHMeok4/H8q+/ZbXHg5PGIxqKobG2Hk+Nfwwnn3kS9j/iIC4Tn3U5ESHj25wAEmQuTmXhqRJZJsvVSmhRnRfWqaQ4E6SW9jFb01Isbac5m6u4tAFNW02pWRFlA66WFD0HR0/bhk681mdBJ1I3kcmuufL/R1M62UGm2drk6XTNfbehwevF4iXf4sdFSxk60YpzaddSzJs5D3vtuzdktwfPvzgVU15+CuFwGKu/X40VC5dAkx0oW7se/hw/evXriW+//QGXXDYWOYEgbr/lfhwzbAhKivIx/71PEdN0Ts07dsRRnGI359UZSDmdiMTjWLuKANYgVFdWY9TIo9GnZ3c2gyVj7jHHnoH3F85BOBbFW2/Nwdsz56LvHv0x+tSR6EPHXPwtpk6aimMOPwQLFizChIkPYNGq1Zj81iwcd+pxOOCA/bjE/BMPTkTX/CKcefIIaIkonpn0MrqUdkJp5xJ8v/IHOCQJSxYtwe577oarr7mY0ytOHn46Hn3mX7jvn4+jtGsX5HUuAkQRSKUxaPfd8MKjz+HCKy7A1FdnIJjj5/tp48ZynHTGaHy7cCmqKqoh6MCXCxfh7IvGYMDuffDP+57A4D8diNraBhQVFWH5ilU47/wzUNKpE4LBHKzfUom/3fUvnDL2RBz0pwMRTWkQnM7/KaUTVbPkOIhSP0Cr4f8FpVNNDQ4bPgxPvv4M1teH8eWnS7Fy0XLsf8gB6NG/J6Bl8K8HHsfct1/FFTfegtPPOBGDBu3OUH/GzLnsjzf4gH0wZMghKO1cjNtvfwCD9hyIUDgKt0vFPvvsiVemvoXTTh+N3QYOwAUXXodjRx6NxnAE1TX1GHfTVUhlsnj55de5aMPYc0+F0+enxBQrRiQPJ/uZ1vrnts9NU8XJ/nrNzsDWAMqLALbpivk+W/Fk78WETrsKLbb97G51ultt0AGddnEC1+7r8Uuv27bmYbQvc1HMhk5qp1z0Pmgwlq9ag68//RplK7/H2Tdcgqws4rvvfkTQ7cfpJ47CG1Nfx5JvvsFee++GplAUsqxAcirYuLECRxx9GA478jDomSxk2YmPP/wMLzz9El4lL7XyjXjgjrsxfMQRyHF5sHLxSuiCA98v/hb7H3IQCoqLMX36bDz6/CP4cW0Zg/wTx56M/rv1wsxJLyNVU4uyDZuRzGQx6MB90RBP8M999xyAAw8/gJ/vejyOb2bNxfrN5fCobnzx3scYOfZE1DWEoGUdOOeyc/HalJnsU3nc6Scir7CAvaeqN2zEkg8/RnVNHYwkFV2JQvT7kXVIOPeq81HcuRibNpXD6/bgwdsewMFHHIzDRgxhhdXUia+gqTGEk88+GXnFBZj+zCtY/Nki7HfQPogndYy9/DzMm/EeaipqcPRJI7Bm6fd4a/KrmDpvCjat+QlP3PcIDj/iQERraiH58+DML8Gct+fi+vtugZ4RkFuUg5tOvQQjLjoHexxxMHS6xalCnm14QBDarrZHXY/4D5sqmkYDpvCJ5kpkMm6qIbOkamJNlDmHalEyWaooW3lpmmyalgXkoWnRZa6wR/9JdBADDjZVd5rpdXSQDEGnBghCBolMAA7BhE5bPp6DLtFaTJr0kDUOtQZP9tjEeq7mm6gDOu3qeNKx/W+1BTqg02/1ynSc1y61wK5Dp9Ywpy0R2BmIajuB2RlYas/rOwJIO4NF7QVTOzsP2s/OjMV3BJ3oNdvbqPWxBJZcP//1R4gGctG0JYQvp7+H0l6dcPCIP2HRR5/i3ZnzcNGdVyMnrwjjr/w7DhtyKPY8eC+8/uI0yIKI3XfrC7/HDY9TxQPX3IwnZk7FXy/7Cx6bNRk/ktLp5dex35A/4ZhRR2Pm8y9j1dfLMGjfPfH1V8tx/2N/R0NDE96Z8R4+/+hzDBl5NE4eewrW/rAej/1tPF6Y8yobdm74sQzPjn8MF427Ej1264OIlobDpSIcS8Kd42PDaZ6/GFmIWQJPBJxM8MTQyQJO9hTFbAErhc5SNTWHVM3F7EwLTLugov3ebVVYNHdhbkuGu46MaV++LaWTDZ2ouhRBJ06vs6BT6g/t6TQcl/7tRngH9EfcyOCb+V+ivrIaZ5w5hgODJx96CnvsszcMScLrr83E+AfvZC+Jpx5/FiIyGDZyKBZ9sQgVVdXY+4B98NlnC3HlVRdiQI9eOP/ia3DwIQeiV49uPKmk1p8xZQa/pyEcxeplK3H06OFsuj3xiRdx6JCDUVtVhz12748jhxyMWbPeQ35+Pv55+z8w5/N32BuKgvQf16zjFM7Dhx6CI4cegtcmT8eKRSswctgQzJ71Pu657xaUVddg4pQ3MOqUUaxcMjQNc9+ci+VfLcFjD92J8s2bcO/dD2GPffbAlopq9OhRyilMU194HSXdOuPiS85iP7MLT7oQT017Co9PeJZVR8NHHIU1a9ZySt/Qww7CPTfdy6qtY48fjorqaqz8bjUOP+ZQ+HMCWPjRFzhk8P7oU9oVN910F8686GSMOO5ITHrmVaz89gf0698bQ446FFOnzsSZZ56K3v16AYKIhlAEt932AK6+8c/o0asHNKrmZ/mZtR7kt6V0YqzQZsihPr8j/ai5T+tOavbzaPnrLj1Y/h8bOxwip8Q6QKmEvw3odPhxIzB51ssQAkH8tGYT3p/zGY4cdhh69uuJTz5ZiBefm4rHJ9yHx598Ht27l+LMsSdhweeLMH/+ArhcpnHylVddDJ/biSsuvgEjTxyB2i21CPr92H+/vfHq6+/g5NNGo7RHV4y7/k4ccdShbDS8ZMm3uPOuG6FlgWcnToYvLxcjRo+A5PIgbaUOm6a/9nVqKWvOpd4pnZn7DH2nDmHAwcoGK+XFGkC5AhUHl6bnCy0QNKcxW/s2PWB+Kbxo04+2s5sO6LQrN057r0V7t9vWsbcHncz70vR0uglGJz8OOOk4GKKET9/9FBvXb8LYy89ixfNrL7+FPF8Qp590Aj599yO88+YcXHblhVyQYt7sD1HcpRP7lXXr1Q1jzjwFX3y+CPFYitO53pk5G39/+B/IGEk8ctc96NWzCyrKytG/Xx8cdOjBeP7xF1BSWspK7vfem49Hn38MlZU1mPbiNE6zO+b4Y/D8A48gEw7B5fVj2bIVuOPRf6CsogqrfliLbn174eAjBiOT0jB7+iys/uwLHHXc0QgGvBh/090YcurxrA5KaAbOv+oSvDVtJjau24QzLj0fBSWFkGUJ991wK8gCe/jJx+GHb5ZhzcrvkN+1O9Zv3IxLb7wKhZ2L8Mz9j+JPRx+FudNnobi0BGdcfDaWf/k1Ppw1D+lwBNf94zYUdemMmy+9jlP9+u7WF3XVdTjrhivx9uTXsGVDOc77y+VYvWQVpj37Ah558UmEaqvx5L0P4ehjhyBWVQHBpyK3d3e8NmkKLrrtShR07cx+UQ+MvQpnPngbCnt0MxVOFnBi8ORwwGA/J9Gco1muls0s01YyWSbhZjG/lgeLDZ34faywJBNyu2+YOMp077Q8ORlA8SqCmcOr6xAMKolAHnUEnSjdLglHmtLrDKSMICA6gXgCW0jptBV0suG53b/pewd02pURpGPb308LdECn38+16jjTHbTA9qHTjoCM/dDZGWRqC4S29b4dAZ32wJ7W59De82nbIDuDUzYU2llX2lXwZCud7M9p/24HfwSdFLyyfD6qBA+QlqHXRZFVHSjqXYjP330fM6fNxG3P3ou8nEJcMexCjD33NPTbpz+mPPsKgjk5SGypQmNTBE5NR1oA/vbIP3DGYaNw1NiTcNIFp+OdGXOx7JtlHEhvKa/AZdddiM2r1uPdt+fhtRmT2XNh/gef4rVX3sDpl5yFEaOPRX1tE6478Tw8+8EbSKR1rPthHV6d+BKufehuXrUk742UrsPtc/OxZcVUZ7ByyCxe1+wZQkFOc9leu3yvw3aLaNVfrHQ6s7idmU7Cr1KQ9DP2aQGrVperuSfxsa3raV0uPj4d06pe1za9jt+bzeKPDZ1G4NI7b4Crbx/A60G0LsSm27179WTw+cxjz+H7Zd9iv0MH46tFS/Gvh/8GLZ3G7Ldm44v3P0HvQbujrGw9gvn56D2gL5Yv/RZ33HkjCnKDuOD8azDq+GOQjsWx6PPFCOQEUFVeiRuvvRwb6qrxysTn0W/fQWioC6GmthajThjOleRIhecl81ZNx/kXnYk7b7wbu/XvjdvH346nn5nCxy8qLsCihUsRCPhQVVODq/58LhoaG/D8pKl4dvLj2FBRjedemclpaz16dIVHlpAMNeEfd9wLB1UJ87qxee16XHjlBfj2m5UoL9+CYFEh1pdtxoC9BjI8KC3ugmGDj8bRp47EHoMGYubrs5GTG0R9dR0rUk45YRQmTXwBk8c/iY9WfIJ58z7ErDffxnX/uJk9el57Zgp8Xi9Eh4QVy1fi4CMPxPV/uQxffLIIEx6ehDPOOx2HHjYY99/1L5w6dgy69+nFq+DkWXXdJX/BIy89DtnpREZ2Iq43ryu33EN21SE7QGj13R5J6LsIBwNfNsm3h3fq3NbvpgCQlDAEZrNs7M73p0jw4v8TuO5s3Nz69d8idDpixEi8NPd1xCQnkgbYuy6Qmwun24nFC7/G0/+aiJfeeBYrvlmJxx95Et26d2E/uyFDDsagffdg5UXDxs1wOGVs/LEM5//5XKxeuQaF+QXY78D9MfWN2Tj97NNRUtoJd5MSatAADBrYFy88/gzGP3kfV8F6dPzT6Na/Hw4ZfhQgK9C4+IHAlRPtmND+gcM/hk4E9ymFOQOBK9zpDJ0I+nPMx9cWUDgGdCAlOqi4JKepUn+gBQF77KQR92d1q9rZL7anbPrZk7gjva4dN8uu3Iu7sm3bQzN+bFYdb/2q3RPM9Dp0CWLf40cALg/CVU1wyi7oThFJGHj5uSnoVlyCsWNOQCaewh03/x1GNoPCzsVYtXIVrr3lOiCu47EnnkEhFaYIR3Hi2DFIaxm8NuUN/O2xv3NVuPuuvwUHHDAIVWUbUVtRA39uLsrWbUTPfn0w6KD98OKzL2PKjMmob2jAwo8X4MN33odbdaJiwwbsvntfjDn7FNz/98fQqaQYEQCqIOCcW65hP0G6FxZ98gXmTXwR3sIAhnMsAAAgAElEQVQCOCQB332zHAcOPRxOr5cXxy645lK89txUlJeV47zrLoU34IfX68LEux7Cmk8+Rbd990Rl2XrIbheOOfl4fPnZIiSq6yD4XKjeUoWbx9+FhuoaPPPgEyjOz0NTUwiHjxqKJZ9+yft3GVmU1dTiyjuvR0N1LV57cCJKevVATWU1Snv2wJg/n4/VS1di+kvTcPfE8ZAdWdx//R0YPfZkRCs2Y/6MORh97cV4//kpOGnc5dht/72wfOFSTB//JK54djwcTkJjDr6nCRwZVIiF/J1oEY68mGihjZ8LpirJsnMyK/1yZp35bGBoRM8YQeC/M1CiFDlrHKI3mkqqLCCZKikyNmcwRcegVN5mh3EyEycIrgIZJwyHgayQRjZdD9FhQEv7kZFUZNJJlH80Bz1CNa2UTjZ0sp9ydFTb08nsrR1Kp3YMJx2b/C5aoAM6/S4uU8dJ7qwFdgydfi3w1JYS7My/qT1QqD3nur3WaO/+d64T2DXFU1vo1FLJzXx4iuzpNGXFfGxx+CAJHngNJ4SAE1HE4cikUFWxBYGSHHQv7YYVcxahd68eSIkaQpEwT67qKqo48C3KzWUQRBOsdT+s5VU6NvpuCrFZOEnDA3k5cLldyHGqCFXVoaSwELFEEl9+sgBLvlmGs669iA2gKUVp/O33o0v3rhh16gmY8K9nkN+pE06+8Cw2/xQlkcsgB/NykEqkrDiIl8m3EiLtrNVbx8XNUfJWXk7W9fyZx9O2+0Lz8UjtRJsI5vXcOXQyA7Q/NnQ6DpffdSOcfXsj4/UiGdUQ8HmRSqUh6gb0tIYtNTXIyfEjHImgR/fODCVEA9iweQNkpwxZVHhCm1UkVpKR3xIpizZvKkdxUSGrxhrqGhCJx+B1u1BcVIBQNIL62loUFBSAFjnj8TgKgzmQM8DamipOPyJvGyohXddQDyHjQLdeXVFdS5NSByRRQW1DI6uMnE4B/Uq7obKxEtFoDH269kNFYwOS6SwkRYXXpSKTiqOuqgJNNVuwV7deCKWSuPn2v+Oc889E//59WGEUisWhOF3st0OVkRLxJDaUrUO3ki7IOrOorWyA7FR5sk0r3QU5OfAZWaz86Sccst++WF9fi3Q6Ddmr8vmGGhrZ5yfU0ASnS0XX/EKkXMB3y1djzqx5uOLaS5HrC+L1199GKqPjhBOORaf8Qjz8xLPQDR3nXXwW4skU+/gYgtwMgBwECqgjExzinmxVZKRAwIK55ko0Fybia0VwQbDSKdrCWkPImMEFBxFZiAaBBwGGaFaL/E99/fagUy0OP+4ETJ77OiKU4qe4kJFlNvGlYErUdfzw/WpOk4vF4gg1NPAY6coC+flBNk0myDqgZzdUVFfiiUefwfnnnYHB++yLNAxIbh/K65qQU1QIr+pEXV0DV1LUok2YPGkyjjrqTxwcfvHVcgwdNhSlffsgSbDIqkBH52AHcc3XyYrHTAPg1l+mQpTKlNMLaRI4CICLZFNZIKYAYhZQdepWWWiSVV+UjYId7LnS9mtHfaO9sMneZ4fSaWd3WXvvw/Zut73j2e/fHnRqeR9BJ6lbLvYZeRwyTi88kgeRaByCqvIYunrjOvgMAV3z8tHU2IhELMFpsk3xBFJaCn0G9oMiylhftgFZzYAoSOjWoxtCsRg2b6nE/vvsi2/XroKiG+haVITGLfWoratHcUkx4uk0RFlCTX0jBEVAj56dkU2lsHzhEuT5PcgP+PD0Uy+g9+79MHTkUPzw00b0G9APhuBERU0V8ks7M+CnSqNuWcGyBV/BH/CipKiQVbtpOFBY2hmN9SF06toZocYw6ipr0b1PD9TV1KNXn66Ih0JYs/RbFHUu4ntfUZzw5ASRFUVoyTSaGhoZDPcb2BuCQ8CGn9YjGY/xndlvt34o+2EtwlQx1euBoDpR3LUzAh4Pln29DJ07d+IqfclkCl26d0HVlmoUluQBDgXhcBNEUYRDlmCk0qgvr0TP3t0x4W/j0blbKY4Ycxzefm4qkqkULvn7OFbOktIpQ9rkLLlrkkbZQsqGNT+zU+EIMLWqV8dgyfaQsxYpGEDxs4Y8MNml3FoQJD5lcHXNjEjPkJbUOoJT/Pyx0vcyQgb0T8gogObkfpGRUgydJIcOLeFHRlaRzqRQ8dEc9G4gTyc7va41dLJT7Tqg085GkI7Xf58t0AGdfp/XreOs27SACZ3u2M5q1o5ATuvXfiY12U47t1Y6dYAngkqWc0arFcXWYIuUTjJeXvkFtsADSfTAYziRcQsI6WEUFPrg9rhQUVPDZrW+iMiTj4ZkGIrqhKrIiMcSyOoGp3HU1dXC4ZCgup1IpTSIisQTNqr84vb5uPqYU5UhpAxekcwmNcyb9R4WffU1jhhxJE4+51Ss+6kMOflBRMNR/OWiGzB19ku45tKbcO3fbkKwIB9aWoMkify6KMvweFUYGhlL0sTDFFnbKXHNgUY77sqWVmlrIt7qzbxK3npn28ZaptLJtpESOCDfntKJPJ3ITYaUH6nNazHx2pvw1VdfteOMfwub2IHDzvEeGYlffvc4OPv0Qpb8YpJAfiCAplgcsXgcBcEAAxaawHoUGVX1tZBEmVPsAj4fwpEwq5McioS0kUGu6sHGqiouA92/tBQVjfVwKSYwcSoK3KqKUDSMZDoNj0uFrhmcDkr+SZlMFolkCoqiICcYQCgWRSqdYtP6zr4crNy0Hjn+AIIuN+riUciKimRag8clo6a2CkG/F10CRVhTtRk+fw40Q4BfVqBIIlKZDL5bthQT7nsIxaXktVGJHj26455//BWCQ4IgypwSQsF1OBZHj/xClNXXwu/zMEiLRiIMZgkCFXn9nEKqZw1o8RTy83KQTCYZvJECpj4cgtfjgt/lRSwcRlbLoIRW56sr8cYbs7CpbDN69OqKM8eeAtWpIBZL4NGHn8YpZ4xG5y4luPrKW3D/w3cjl+AtpagKolm6mhWDVH3MWj1uAwIYMrGYj4ICWtkG0pKpLpQNQLJM8tlwmtV9Zv/XaUXa6rakRiT/NXNfW/efXxtA/Sah06jReGlOa+ikwCBvFEslGRQklNfXwyEICPo8yOpEbXRkNDPMu+WCa1E8oA/cLgWrFy3DU1OfbK7SFklqkD0BxNJZxBNJeN1ueGQHwvWV2LyujJWoBQX5DB2PGDYUuqBAdCpc64C+tr4e9ji7Y+jAijdy5pHo7LJwkUVPNou4S+DUOjWd5X6jWf2GtjeDx23vt/XfdxU0bTVit1E6GQ4NksMBuaN63S74af27gBNdmfZBJ6FbHvY5nqCTB0pWRXl5LRt362IGWdkBIZkCoilk0jq8Hg+SNGZms/AXBFFbU8/zFFqIUAQJAgQ0NoSg+r0o6JSP8uo6ZLIaVDiQDMeQGwywek9xOqFpBhpDIfTo0Q0bayrgUhREGhuxfP4CvPPiNLgL8lGxYRMu+etVOHzYEOiiyGN2TXUduu3WF7FECtGmMJLRODxeN3Jzg0jFonDJTlRWVsMdzOF5DKVY11TVok/vHgiFI4inUlDdbjZAdxhpKKrE6ejB3CAMXefKc3nFhYhG4gg3hjhlumJzOVcS7tKjq6nQzmZQtbmCiwSoHidESUZjU5gXGqjZaZwXIcHpUhANRfj8dE1naEfbOL0uHp+TiQRcHg/yc3NRv6WGF/we/+vduPWZh3H7aRdi3ORHeBFE8XiQdRBwEhg6serJ1J5zRU3T+NvsZibHbg11zPk+/8VSN5HyiYA39zadlLEmdOL/MlkYIqlkScdk90eriAy1Gb2XnmVyFhmBbAxkODQn9xdDovS6BohZA3qqAzr9FmaSHefw32+BDuj0378GHWfwb2gBEzrd3sqTaFs73V7Q2hoitX3ftt7T+m/NCU92mLOTT9N2+x0db2fH3t6hdhac26/vTPHUXmPx7UGnluNQatOLK79EpYOgkw8uXYHudMBZqCIWCSGdiKOoa1cOdpOb6+F3exEoCaKmvgGSKEAWJaQTKSRjMZR278IrUrF4DKFQBIX5efB6PSivq0U6qSGhpblqDK06JuvCUAQBq5d/j9q6Wux32AGcOkcQIZlOoUvnYsyb/i57kJDxckmPUp4oulwuyAQe0jrDLKeTKtxYXgHNAct/EjzZR2+55jZ0svmXCZ2ErdLraFJk+jqZK2hkfv6Hh053jYOzX28YXj8SiSyXhFZpFVXT0BiLc/iRE6DXEsjzeblBk5rOfc/jVnk1VpZlVpCRus7ndUMl5VAqBYngh2HASGlwKjJqGhtRGszhVebyhgYU5eWhtqkJfpcLQcXJHSacTCKUTMGpKihUnPihqorTTUvyc9k3zKvI0BNpNKU1DmTS6SQkOQu/7EF1pIEDmCKPH3UG2ICZAhWPKsKtOJA1kvjs0y/QrbSUVVhOlwvheBx5gSDDJwq4G+NxyKoTOaKEkGFAS6Xgc7uhGZyYgIZQFDluFXmqii2hGJxuFcWSgM3pNAfyboWMds3C0QQh6K6Ox+LoEghgbWM9flqzDrvvMQA+2QROWUXG+nUb0KtXTxiZLD7/YhGOGXYEYqk0BFEwDV9pwm7N4SlFimME3fbrsUxdCSSR0sma7GuywPCAvkjtRAom6s/8XrouVkFsug/4biFBIgc8LQFI2xHz1wRPv0XodMSo0Zg89zVWOmVI6SQpyIgidC40IDBsz/O6oGg6yhqbUOR1I0MBInnYCQ4Gqp988jkD7POPG4aN8Rj0jAaXIMLjDaA6kYZLFmFIImrqQyjJ80PIaGisrkJVRSUUtwsO2YmuJZ2hKwoSunl17etgVp7aPhAy/ZzssFKA+H/snQeYVEX2t9/OefIMMOQMikSJkoPkJIgIgooCiqLumjPmrLtmjAiiGAhKlJxzzjBkGNLk0NO5+3tOdQ8MiDCzuLvu/5v24WFk7u2+Xbeq7qm3fud3Qlq1QPRK+otWg9UtlaSgwCiplWD2BcOwUtLtVOEH+Z7nP+Pi+x/2c4m8roJ5XKx0uhg6ObUeNk+dimvLbj788P0/IQL6X3mL4jZqcY/7o+998fl/BJ0iG0ig0uu0VeJp1L8XAZMNnV/wkBF7rIODZ08S0oEhGCRaFExxSZzMyMQTCmFPjOb0mTQsVhvxUbG4PW4FpdTmQyCI3mJQDj0nT5+hceXKnPS4CHq8JDiiyMvMIUuM+G029BYTGVlZJFUsR+qBwzSsmMy+06lkpJ4hLfUUdRpcQ0L5JM6mZYtLHNFJSWpjwOsP92eD0YjP58fn9pAUHcXJ1NOYzOZw6qrwFJkLdXqV4iqwx2wzK7gsU6hUYw243CQnx3HixCli46JVvCWea84Ct/rZYrcrqCOAxmI34ff7cOU41cag0WzA4bArNW3q0eMkJpdBbzGSm52vnntZaZlYbVb0Wr26HrlOUZLbo214AwG1OaPVaynIc5F1Mo0KlcvhzHORdvIUGWfOqkpy9du3xJmXrzYPgkFRK6ptNAWfZOMz7MTkUxtIKiX33Exy/id5HkmMpB4JRca6+MkpTzl/OMVOq5o0pDZtJC1bgFI4c0/OB620eRHoFDSIulagkxGNzxiBTp5LQidJr6t5SaVT4XXK30WVTiE+++xn9af0VdoC/+stUAqd/tfvYOn1qxY4D51KAnWKNt6/Cp4u9XlXgjnFvcYrQbLL3fz/JHiSlWDhdypqJH4+0BPo9PWOdZzWOtBq7ZgDBkImDUGbFo3Gjy3aQrbbRdAVolp8DNlnXOT7nZjtZjxut1JayHa8Sg9ze1VZePFTkH8QgCRmtdYoWzgHP6ghOyMHjT+AUW/EptcrHxijQUd2Ti5REugQwCu2jyYd+Rm52E0WbHYLWU4n+fn52B0OpVSRwEgqjgVlgS5VvsLRSpGGD4On86HrpSzAf3+f/jXFk1pKn3uz8KL9PPhSPlEajVrYh71Qwsqmi6GT+/gBxv/PKZ3ky15pXEn1uh7c98LjmKSsclQU/oBB9QeDSmHTijUDRqOePG9AgThfIKgUUJUTY3FH/Bxc/oAyETUqhV0BDocDg16nUi2iRR3k8Sm/L7VjGgwQDATx+PzKwDjaYVGKBrcvgNvjVYbLkpIgu9IWq0lBmbgYSQfNw2Qx4fMHVJBsNVsUjHEYdDi9HhXgirRf+prDaOVUdh7RUdEYxLRefMZ0Gmw62HH4sEpFdTrzcVjtpOfnYrPa8AdCpGdmY7balJnsybR0ksskqtRUAQui1pJxI2qtnHwXUWYjfr+GGJOO9Hw3ep0eg1GLzqClwO9XAbksFiw6vQq25ZWRn6dgrF6jRW/Qh4P8QAiDTotFqyHXGwwrqWKsZLoDOD1u7A6rUiwiO9IRhVPY/Fm+WDigLxQShoHT+S7vk6DfEDGIDoWhk15tbIfT8dTvZfe6EDpJmkRkcSFjpdD/p+ho/CPodKXZs3iPXZnb5I98V1l2aggGtIQ0BrVzbtC4WPvd97h2H+If/3i3eG95FUedOXuWdr36KqVTPkYCRjMhg5GQXo8vGMSgN5Bf4FEm+ZLyKXOsyahX/Vt2/EWdIHOL9PyszCwqlk0gLcdJbLQVd8CHRs53eXD5QkRFCajV4nQ5iTIZCPrdai4yGS340ZLpdGI1C/gMEQyGqzRdCQAqP71C6KTMwnXK30lut0AlUWtZfTJ2Q7hMYRhl8gSVksunEwglflCyPC1SVr0o8Cr8+Wp5h1LciVo1Asg0Ar4uVDr9/wmdituwxT3uUoPhj84tHnTSVI2nYb/eBExWfPkh4pLKqo0KLCaVUqwVEJ/vxJ3vxmgxK9BZ4PMqYOTz+pU62ma2oBHPOn8Qr8eHN+DHYLeoWOLM2TQSkhIwarQ4s50KjIoSVm80qvdyeTxoJS4K+Dm+/xDVqlbCIRsJWVkYLCZy8p3ozRaiE2LUvJ2XW0BAE8RstSuVrVJ/u1yYJD7y+FRRC3u0kTPHzmJzONS1CDhxO93ElIklN9sZjp+0Gvx+L9GxdtVvZYNGxr1GZ1KVfe1RDuwxVtJPpmEwGVWqeF5WNlarA7/PQ2y8neyMXLw+r1I+JVUox9lTaWh1eiwqdgvhc3nVMyTrbAZmqwWD2YBGqyPfmYtGpycmKR6/z6cKdIg3k6T/2WKjiCvj4MTBU1iiRBEVUs9TgUchUToJbFIeb/IS825RV8lD4fwMrjZLRPEUKVQQrnpZ+JKUOlE0iQRSNkOE94jqKwzyzkMnbfjZEjlNIxskEicob8JwBbuQTlRSkl5nJKAP4tcLdMpAFwri9zgIak348HBi8VxqZl7s6VSozS0ET6XQ6SoedaWn/oVboBQ6/YVvTumlFb8FmjSpG1E6FcKPyy0brgRzLv59cY6/+Jj/tr/ThYDi0i35ZymeZBlSGNRd6m/C1eu2reW0zo5e68Ac0BM0a3Hr/Wi1IcxWPdleNwaNmbJGK153CF2USKgDeArcSnXkd/nUBpBWE0JnNOAucGNxWFUAIulMsmsmi21J3/G4/Mq/x6LXYjPpyc/II17ULW4vOc48TNFmfJoguRnZVKpQDm2eR/kpOOKj1c6bpPRIEGkyGZRXlLz/+d34cGsWwT/nTMAvhy4vvgfn0WPkrD/webooK+jcJxdWDJdg9dwFaTQqgFTQSZRPl4JOxw4w/m//a+l1xYdOY0TpVKsGAUcURoNNpR7IQlT6oGpzUdt4fcSajXhFAeUPKoApqV7+gAj1NVjVv/vQSFtGqmEJxJO+JsCmwBdQFXVsAvh0OvI94XQ6+QCBLka9hjynW90W6bsCH2TRIQt3P0EsSm0XDp4llJUrM0nan9uLxaRXC2hJx4uz2tQ9zBfAotGrhYVJK6A1iMuVT4XEWPI8bhUNWw0G8nx+Bb2seoP6LkG9Xi2EBCrk+/0qbUOuQQJvqcAo1YwsZhOi4yvwBAn6g1iNegLBAHqDBrcs6mVBL4G+10eUyRiu7OPzEjCZlLrIGAyS5xHXEA1GnU7tpnu8ftwuN1q9DmuURbgaeQUela4n7aiquRVCp4gqSUEFlRMRGQiy+FH+TuH+Lb8Pp9vJcVp0/hCGSHVGOcWjkzSqyFhQBuJhDzPR0qjTZFFx0Zr0SqCj+E+g3x8p11gInUIR6BSKQCfx/DD+N6BTzz5MnPsTTvQE9GaV6ibQSVQQdp2OAtEM6HQKmEofdbk8+PyidpOUTR0Fbjdxdosyxbfow/BW4KT0F08woFJ4BASJgkLjl1RKDUGfi6D8LGoqrU75jBV4/KqCoVEnS8xLAKeiiqNI06p0THV7I9XpQqJ0UvU7w9AJsMoiMBTCadAoTyeTV6BTGEop1ZvqY+eh0zmVVaRf/Fn9oSh0krEW0HgVyJP0Ogw6Cv6/UjqVBCKV5NiLx9zlzr2ckXg4VlNG4lUSaNivl/J0Ksj1USapHMfT0rGViVPztmifDB4/Hpcbi92q0rqcXq8CKzJHivejKJz0Qa0CEhaLEbeopfGTGBXF8cxMdDot0dFR5KRloZLwJBVPlNxBPxaHjEcdLmcBMXYbfqeLnKwsBfeV75rEPT4/9jgHuTkFSpUbWzaevGwXZqtRKY7cLq8CXhIHeJ1uAj4vUQ47eVm5WBw2dEajmpdlw0OeC7KPYLIYyErLxefzYLWZ1OfrZS43mNHqTQS8AbxeD44YGxp9CE+uV52nrtvtVXN6QV7YiiAmMYbcDAFJOiQI8blFuRuGYGrDz+PDZrNwcM9hEssnYY21cPp4mvLNEkCfl+tX6XgabVBt0thi7OTl5KITXzatVimiwkhINn0iJEjNAwFCGl9EJVSoko0cF9nYCKuhIgbiCizJplHEq0lBp0ihGIHhkTlI5g9JsRN4rXqYFDUQhaaAJzlXPlcvmx1ybljpFNBFoJNPoFMkvU5jwKfxlRA6heODsNJp6tU8jkrPLW2Bv0QLlEKnv8RtKL2Iq22BMHR6poji5nJqouIAqT8DPF3pGq60n34lhHGl84sLni53nYV35nKpdoXpdZdSOYXfWymdtqzijN6KXmPHEjASshkI2OUcP163G22MHYPehOdoHg4J4qxBcnNylfeMQa/H43ShQ0tiYgypqWeITYhTC2vxUZDFrOy+5ec5MZqseFxe7PEOTLJgz3VhCgSINpvxesWFWEuOV3YvdRj1elxZ2dS0x3EsPRON3UZIr1GBkShdJJCUanDihVAIf855OhUBTyqUKcJ+itPyhS17AXy6FHhSb/Z7n6fz0KlwIVbo6SSBWLi0njpGgqlI+V9JR3IfOcD4h//vQqd7xwl0qk7A5sAvYEJnUDusooYL74qGMGsg3+dXqQH4/DjFw0unx2Y2qvQ5UcUEvJ5wCppKSTDgFY8Lv0/teOsEbHp8CmYZDOGdX01I8EZIARejURYTkl4RUDuz8tkKLgWDnM3OxR5lx6zXU+D1Kc8ytascDKodcJXKJrvefq9aGMi1OyxWAuIXpdEppZ98ksOkI2Qy4PeEoZqki1osVgU6cvNkBzuI3mpR4NQraRceD3EOq1L9OX1elXIo/dYvKRa+oPpj0WoxSil6vaQTBtCaJPiXctQ+dV6U8v/RqYqAxvgoNT5MGh0un0/trguI8PhE9SLAGEw6LRkFHqxyDcEQXkljkFQoXRgOKD8nGVgCJAqhQuQeFRq+Kk+niHe/XlQ38u1FXRUEgy+oUuwk5cIl49YgXV+jgJMAKXlJdTRpU0mZUBUji7z+LMhwqefXXxE6te/R+zx0MphV9TiBpgI/XZIyqjdgMAmEknkvrGCVPiyLP4fDohbUXlFp5DmxWCVdRoPb71ULVIG5Ml7s0p80GlUEQha7HrcTk0GAa1CNJakUardY1JiTvqWWkOGyUucrTf2OHxRqScN/h5eOGpVmKT9Jep0sIS2y5hRPJ5VeF8LkC4PKQk8ngU5BwpA5TDIvBF5/Vn+4UOkk1+BBp9Eq6BTSa3HpvGyaOhX3//n0upJApJIcWxLgJMdeDjqF+5JAJ03lBBr27kHQ4sCsc6hUtOwCL8ZYGxk52djkGYEe4SmSRme0mpVpdlZWlgISFrMZfVDmH+l0QTX3hnRa0rOyFdyVVD2XW5RIRpWCp9dIsRLxYbLj9flw+/2q8pmoDGWjSymhtKLQ1Yahl8Wkxqn8LGNSHhfRcbE4nR4F/UU9JM8J2Tzwegqw2+z4JV08FFB+TzqTCbNDUrglpc2NLdZBnqTIWYxqPjaY9bhdThVvecUPUzynLBb1LJNNOHnOyHi2mMzYbCal4FVPVNms0WoUsPb5fGpDRtpOeT4FgpjMJuUFGJTnmaiEZTMgGFRxldakU89PuR5RlYdlvhCbIBtGAaV4ik9OVF5sYq8g4Omc2jySBifhjVLJIpUEZKtCFKXheUJ+jrCiMKqSB5MYf8vmojyP1H9SZCISK0VSfuUcEUDJrQzowuApfEzYRFxUvcqQTszGxRZSK+neRdLrdB40/gx0QSlgEkUgAp1Sf6d0KppSXFTppCazItBp2tUuk0rPL22B/3oLlEKn//otKL2AP6MFwtDp6YvSvC639C+OeunSS4kL/7Xo+1wK3vy3FU/FBVNXTl06n0J3cbte7OlUCJ/OYxXxsPl64yLOitJJY8cRMhGy6cny56kg58DeFCrVr0Nypcp4j4Whk1fvU3JtuwRkyk9H5RwpI2jxWpK0DAnWcvPzlQePGF+Kd4142fi8AUJGrVJbiHl0XuoZck+cpWat6rg1AVZv2kRshUQSyyayZs4yOrVqQUJiAmekupZeUkoCGM1GlYpUuDDRqiCmaGAcblu1U3/up997jBf3Dpx7t2KCJ+XpJDFP5NadS6+LBGXKhUcCLMWflMhcBUvuowf5rFjQqXCh92eM0Kt5j8JA7Mp9VKXXvfQE1jo18Zkt+F0eTEazSmEQ1YaYeAfE/NUXYNPG7croOj4xToEaSTWzGAzkugqU8icvM5u9e1OIT4rneOoZunTroAzDBeCIf4ZAKrPRSIFLoIpR7UjbHNFqUStBeEEgoFL6JEgWFZT6d5VFJiAKzCaDCgpArvIAACAASURBVOTFjFygjihxTBpQ6X16rVKfyL2VdI2Ax0NOZg7HDx0nKT6WStUqKYjjCfkpEG8qMYMNiQJKdns1Ch4I6HUG/Bg1ek5lZlIzuSxHz56hXFy8agOXx63M0q0Gk1IXpaVnkrJtJ81aN0dvCJehlpLbAr2kl4vxupTHlgXTzk1bsScnkZAQR4LdQZbLidloVmBKzF61BoMyRZed9zxZEGk1ysRc4JRUkROzb1mc2AxGfAGfAkkmpSgML15Un5VELqk0pEMpvCx6E1IsO9/lDKsBMvMJ5hZQPiFB+bEt27qVcnWqYrPbWDV/Bb26dFTLD7fAV4G2kd3u/5+hU7uevZg45wfcWhNejQGDpGKqhVcYvkSZzGTk5WEUM32VjqpVcFUqOCkjYlGQacObCJJi4pFerSo4SX82qlRVqxjde72qgp1UeFTztFXMgwOYjCbyXS51L2RRKmmqHo94qdnU/O0scCmjYQG/SrsQDKjxI+mtkn4aCPiUmlVUHNLXtP6woX9+0KeuWe/2s2nTNmo2radUdxlHT3HybBpBvYb42FgqV6qA9DafSs8Jz9oXmIf/SdUNC6GTalcxto9AJ70onbRaCgxeNv38M56te/6PejqVBCCV5NiSwqbC4/8IOklqp3y+nsceexxt+ViaD+yH32THELSoNGhLfDQBg6hZPUrppMl3c+zIQQUuylZKRmM0YI2yq+INBdl5GDWSsp/Dob0H1TNC+nTzjjeQ68zDIRtlktYt8YxGi0XmP69sXgTQGk3ozAZlwi/zb15ePg6bXaV7+aVgitlIrngaAY4YhwJAkiqem1uAyWRU40we97IJ4pQUQHcBiWXLEHS5cWVkkJF6mpz8Auo2bqAIjczPWlG1BkKYbLIh51V91eMuwB5lw+N044iKIe3kWaJiYpSqKi5JVFU5yvJAHmaSIi5xWfqZNA7s2kv95o3VODYL7PL7MZqMuPNdypjcW+AmPyefI/tSMFusKgXPHhNFTk62qqJqtltUqp/BYCI3M1epmIxWA+mnzlK2egXyc51KISvPcr8oMS1GBbeksp60s9/nVal+OqV61ChFl8pel5jRKDDdTF5OtppPfF43p/YfoEb9uvj8PlJTDuPX6okvX569S1dzbZtWYe8r1aA6/ErpJF9ZYqpwVVQFnWQekRR72eyIeDppfUZ8WjES96AtVDoVgU4nFs2lVlbR9LpLQSfpl/In/DtROX32WSl0upoosvTcv0YLlEKnv8Z9KL2Kq2yBMHR6qsiOViEAKo6q6eIPL6nC6OLjrwSiin7elVRGF79XcUDYH32fyzWyfM6VF/Xnjyl6XX8EnSSYy5MQCb3ezA/bFnNCFE4+I+7TuRhjLERVjmPN4uX8+t10xr73LA57HJUssXhcPgpwhdOAJA1DfEd8kl4XwmjQq132zPR0bFFRCgQJDJBAXwydA25RmpjIDXrV/7uzcshOOc6mOYsZ8dAodqUcYOqcudzQtxPlKibzybPvMKBHd7XYzghp8Wnk+0SkFUWgkoJLESPJ8y15qf71r6meLuwJf1DdTn1cWPV0OegUXkiFfQrkq2gjRuICNjwlgk7nweFVDtGrOP1y0KlwwRK+D507d2Pks48opZNLq8Wbm692WJPLl1X9SLyTnC4XHq+PF8a9Reu2LejXr6f6N1lIGySlQLaP/T52bN3JhK+/49bbBnLwyHEGDOqjMr8EXon0XoCnLKQLCtwkREWRJykR0XacHg8F+QVYoh0ExM9DAuJAUAW3orow6Y0YJFDPySLaEa2gkUodEPNZjQa7pEJIAK2MTIOUs8eQkZNJ+umzzJ7xG1WrVqRn3+7KAFqC3zRXvkrzkwWMxMGy6JD0JvH/kJQ7s9nEifQMEqMcuH0+tfMqiwXxt8n3i9eMDvlv9ZoN/Dh5Kh99+LpSdVmNBgUVAgFJnysgymhSSisBaY889iIt27egX/cbCegliPeo3XlpG/EGksBe0ivMOj1n83Kxmy14NUGcbi8Gs3ihaCPGrZLCaiQQ9KrrUf4+wRBWk1UtinRSDMDnx6p2zXVo/R6VspXj93Fk216ObNnD0KE3c/DwMX5esoTWfTpRo1JlHhv7NH+/byQVqlbEaxKj7EhFonB+RKQvys711Sx4L9+lFRZRnk6Smhv2dPrvptel0aZnT76Y+g3YoigIaEg9nUHZsmWU2a+kugn8lEWwQKJwCmcBDouNfJ9PKR7EZD47O1el2omqza2aTxveCBAloNuDVStpqKLK06rCpkpxIOkvKp1Or/qgLLwFUhV43cSYzKTl56t+ZdLpCRqk3eQ2a8nLd2KzymJUPGZCxNps5BQUhA39vV4MIQ0xDgencrKUkXEgp4C/P/g0z7//ovr8WT/MJCY6Cq+iXFratb8Bg8OBT/m8/PnQ6VzPKuLpJCbIQZVep+U8dPKw6eep/wehU0nGU0mOvdRYK8n5l4JOcr4rEveYldIpEG+h+U39cIUMuLL95Bd4KV+rKkGjThlj68SjKTObSV98TVSMlYF33KzUm5JrpjcalFI15AtwePchfpzwI/Ub1QOdlrZdO2B2WFQassfnUX0yJGl3kWp3yjPSYlZpeDlZ+UoRJWNGqqmZRBGb60RjMoJsAuj1ZGVkUT65LGdOn1Hp2wJDBEJZBe4qj0GvMuuuULkip48cxZuVzfyps8hzurhj7EildhLVYWbEmFsUvwL/RUklFezysnNVemp0bBxnTp1RVeVEmaXMyPVapc4V70uBwTLvb1m5nhnf/sjdj91HdHw88fEx5OQVEBXlUNVN4xJiMWp1Kmb5+JX31Jge/reRyt8uv0D8DSXl1q0AkclkRhPSqZTFtLNpRMdGK8+4rPRsldKo3AREGRsKKEWWz+MN+wwGA3hdbsqUSyIjKw+t0YjXF1SQSsa+PMdkjhHIpQ8EmPbW24x4bRzHDxxi+czfKFO3Do07d+CLh5+jWbeu1GrWWN0Tv1gtSIqsqsQnhF1zHjpJCl4gQOic0ilcvS6glfS6cPU6vfiHuh2EdMZwet056PT2OSVTuHcXxjnytzwvCpVOQQWcSqHTVYSQpaf+ZVqgFDr9ZW5F6YVcTQuch07hIPi8KudyUKc4QOoPoMLvLvb/Z/BUFDoVwqtwmhCIr41FQaeJa2bhTyxH2vFcFn8/m4TqybTo2Zq1S5axZukqbnl4NJUqVWXdzwvZu3kn5qQoGrVoSIMmDdmzZSerl67GlZ7FNU3rk1yhApVqVmbz2i3s3raTuMR4mrVvpYKQQ9v307pLG5z6ECsXraJypfIsmjiDYxu2MWzs3ZzKyCAdN11v74cjNoalU2azbd4annr1GfItNpU+okIA4U6FKqLIAuXcXf5dt7j4HyL/X0S1VDLFUxguFcnau7DHyaJGlZs/r3QKlz0XTyeRiguKO690unroFLmeqxmk//K5V1I6nVdkde58IyOffYyExg3xBXUs+e03ju0/xKj771SqouNHU1m1aj3pGVns33eADh3bcNOAHspQfMfW3SxfuIKKlSrQtVtbzqSe4asJ3zP8jltYvmo99953JzNnL6R16xZUSCrH5u07yM7NpVzZMiyYvZic9EzadmlLw2b12bP3IMePp5J64pSCPnWvqU3VGlWIjY1m1i+/ce01talQrQI2k4XUY6eYt2gxWafSSIiOot+AnujsVmJi45i/cAk71m4hOsZO7epVWL18DdfVq8P1rZqyYOlaGjVpREy5BDavWMuxQ0fVjnjbzm2pXrMaZ9MyWb1wJSfT02nbuTVVKldg6aIVdOvalsyMLHZu203z1s0wWW1s27SDjLMZrFiyitdff4btu/ayef0WTA6rAnOVq5Vn7+4UNqzYQG52DgcPHqVd17YMHtCHKVN/5cTxk8THxVGlWmXqX1dXVZWcNX0uHqeHNj3aUbVKZYI6OHrsFCeOnuLQnkNUr1UNq8PCgf0H0QYDDBnSXxUMWL1yA6tXbqRi5Qr06tmFArePQylH2LBxK0GvW7Vb0843MPnjSRzZtJvHHn2ArTt240+w06pPR8rGJvDTpGkc3raPJ559iDyDpEhow4bY/7H0OhmdurC3kdSauhg6aUMYtf9pI/E02vXpwze/fItXZ+LY6UxmzVlCx45tqVylPIdSDpCXna1gq6gV2nZux+ZN28nPzadtpzbUuaY26zduQ28wcs21tdT8tHrNJuo1qK8UETpNkEP7D7B88TK8BU6VWjfs9ptxunzs2LGPlUtWU7l6Fdp1akP55CS2bNnOwqWrlKqwdee2lCtfls1rtrBl+04qVEqmTduWaoG9d88Brrm2plIVbli7hYpVyquF3v5de0g9fJyY6Gg69GhPTEIM6+ev4bVHxzHm7WeoVaMKv07+ldtHDCbf71HjrsuNnah8bV28GjEgPg8tLgWgSjJdXYw/LvR0ChDU+BRE0zv1SkFWYCgudPqrqE2L0xolgUAlOfbiz/5Xzv0j6CQLe/mdKJ0eQ5Ngp8uwIXi1JlYuXM+8afMY9/HrpBXkkefMZ/WcJWQcO8Hxwwepe211Btw5AJPdxsEDR5n5/QwSE+Jp26mtgqeTPv+exk0bkZaZyaDbB/HjlOkKPlWrVplDRw6zZ/NOqlSqwM4tOzmxN4VrmzWmZfd27Nm7nzOn0kjZe0jB34oVynNtg+uwx0SzZvUGVVmuas1qxEc7VLrZ9MlTOXbkOI4oBx26d6BC9cpY7VbWLVvHttUbFdht0eg6Nq5ar5Tg/W8byMZ1W5UKqnzNqmzftJVDB47gSUunfvtWNG5zvaoYt3fNZo7sO0yNxvWofk1d1i1dRZuuHRR0WvLLPBo1a0TF6pXZtm4rx/cfZNumrQx7cAR56Vls37hdPW+vb92caxpex/FDh9m0dA15aVkcOHiYqjWq8dhbT/HNhxNJPXwEc2wM8WUSqNekgYq5Ns1dSm56FhWvq0OdFo3Rmkwc3rWfs6mnOHPkGLHRDqUaO3P8pKoufOOAntSqUY21S1ezffEKNGYLLXp0JrpMGXZt3Mbh7XuUL5QtKY6+d97KrM+/YdfsmfS4ZzRRUTbWb9xOi6E3U6V2TRZ9O43tv85l7Ncfkuf2qRR2bzBAQBSLyn9Q8u0ktU4gVEClbEthiJBePKEKoVMAv86Fxie+XUE8BTYwmPEXCzrJpwh0klTBcOwThk7TizMIS48pbYG/dAuUQqe/9O0pvbjitsCF0KkoaCoKoC71bv8u8HQpCHG5z7qSyuhKiqfiIo3LtWjhe1zpWgrBXiGI+CPoVFiRQ1J9DExaNZPdGfnsXL2LzYvXklipDC17tOHsqVSWLljGA28+Re7ZXL579E0eeP05tm7dzK71m+kli/6ZC6hepwZVq1fhkyfG0W7IYJLKl2HZr/PoNmwguzduUzvq1erWYMmvCxn1t1FUb3oNIwbfQ49enbG4g+yat5q7HxjNhElTqNquES1v7qIWTjnHzvDCoId488v3MVSogFcbrlJXtKRuuKpWxEkkYu5U1OA7HAbLQrPo6/fgqbjo5vwduPR7nP80kQSEP1MFRJHqdULM/nzoVPjditPXijtyi3PclaDT+ffo3Lkro59/jOzoaPakHGfbqrWcOXqCex+8G0mPXDR/KbFxMTRqVI+3X3qXVh3bMPbBu9i5dRdTPvuW4fffxZpVm8jLzaHetbX5bf5SOnRpywfvf8H8OT/z/FvvUqNmVbrd2JEfJ/yg/ClSj56kYePrSEpMYNLkaQwbOZT9u/ezbNYCOg/qqwzE9+zZz00De1G9ehWG972d1z59k5o1qnHgwGFm/Tpf3atu7Vsy+YvJ1GvaiLY3tic9J483n3qF20YPJz8znQ1LV2OxmKlStSKnz6bTpM0N1GzcQCmUfv1oArfcNQSTH9at28Ato4azcOYCkiuUJbF8Wb6b+CM3DerLksXLGdi/m1JgvfXmR9wyZCDxZZLYuG4L19SszrxZCxk5cghfTZhCtx6dSEvPICM7mw6dbmD6pJ/p1a49IauBFx5+njEvP6oA57Jla7jllr6sW7Zepeh16t6RWVNn06lrB8okl+HdNz7m4Wf+RoWyZfny8wkUZDrp1LMbM7+fDiYj/Qd24x/vfso9I4fjys9n+ZKV9OzVle3b92Fz2ElISOSHr6YwYswdREVbePnN9xj9zFhOHzjGqfU7uX/MKN764Auu79+J+p1bKoWLJs/LfTeN5JMp43FadBgsZmVm/p+DTsrJ7nfQSarXoTGoBYxR9x+GTmfO0q5rVybM/YEdKams2rCdTVt2c33TRjRpXI+czHTGP/8mz3/4KkdTDjFn+lza9+vOyZNnsEVH0+XGdqxeu4lt23Yz7oVHSEk5yoQPv+Lx18cp6HQ45SDfvPsx3Xq0o0rVCjz59Cs89vgDZGUXsGTuYgbcMYSNazeqlJv2nVvz8Vsf0rT9DdSpV4t3H32RHncOZuOilQy7fwSrl68jLSOLutfVYemSVbw07nESYmO4ffSD9Op5I0f3ppB39gy9BvRi5q/z1UJ74ODepO45wpi7/sY7k97jwP5D7N2wk4cfH4PfoOPtcW/TsVsXrm3dCo9G1CFXB50uhz4uTK8LEMCnigXoCwwqZbVk0Km4T43izKX/jmNKAoFKcuylrvVfPf+P0uukSpi8dAo6GZKiqN22LVt2HWD3xr0sm7+cp997CZ8uxL7dezhz8Cg3dmzD9K+/xRJjY+xzD+IJ+Hnpzge5/51xpB4+zbJFy2nVqimb122lYuVKLFuynC8mj+e5514ntkw8t464hbWLlrN92VqSyiRiF7BUoyqzZy+gY98uON1upr/9Ic0G30yZ5HLs3LiTpi2bq021dx4dR+fB/WjVvgWnTqSyYtYC9u7cx6DbBrJ2/jIKXAX0GDZAVVP94rm3aDOoH1GxFmb+8yvK1qiqrrVShWQsNjvNunRg2+btzPl0Io37d6N166Z8/vzrDH76UY7t2k3OqbPUbNaIJTPmUrV2LbZv3UHbzu25vk0THr71Xlp0uIEWN7Zj8a/zSSwTT8qe/bTsfANLfp5Lsy5tsdisbFiwip6338zWRcuokpxMmZo1mPTOP7imZUuq1KnFz7Kp87fRnE09yapf5tKyX3dO7NhD2YplqdWoPt+98yntbh9M5/7d+fr1DzmyZQutBt/MiS1b2b9jDzf06cWq2Qto3OJ6ypRLZNF3U2h7c3/ST2eQeiSVSnVrs23JEq5t24bytWvx3bjX6Dx8KOWrlGXh+M8Y+84rzPz2J/xWK82H36YKHZjR8ka33jzwy1RV8MAYbVcpuZKqLV51igNJsKWESAKdIKiToh3h6nWidPJr/AR0bgWdtCE/PrdDQSdROqVeVumk6i9H3rww9bMUOv07Zq3S9/zvtEApdPrvtHvpp/7JLXAhdCoKRYoGG3+0WL4SeCrJeUUVTyUBT5dTZF1qsV9cBdbFDX0lYPCvgKei1euKKp3ks2W3RpROBsYvnsqUX1ewackGcvcfxlYujnINalKlSlm2bdnF3997jlfuf4GW9Rpy94Oj2bl7BzN/mMbZtCzKlkmkzy19aNq8IaMH3aN2zw6mHKZBk3p06teNE4eOMXv6HOITYpViZMyDd5Fn0THuiVfo2bMLVWLjWTtlDreMGM5nE7+nzR19uaZTczweL9aAhvs7DOfRcU9RqXkTVdFMQZtzi5JC8FOIlsJw59xSIBKHhFv6YvAUNgG/+A5e6S4UHn8BfLrI6yn8SRrl+yM/haGTKMm1kSorIkG/ML1OSgF7jx0qgafT5QZqcb/F1Q72kkCn3tz97INsz8ph/qK1HN+9D3d+PpWqVlLpCFLJrV+/biSXK8O4Z9+gWfPGdOvenq+++p5TR4/TrmMb9u87RGZGJtfVu4aVq9Yrpc+S5av4+LO32bxpK7N+/JURD41kyqSpOHOdnD5xmi6d25KZnsHOPSkEdDqatbyegtw8Rt57p0qf++Cld2jdtR0FgSAb1mzi0SfHYjCZ1H0rKHBx7MgxTh89ztTPJ9Ou9410HdCHLyb+oLwrxo69E0soyPYNG5k3awEbl66h//BB9B4+GENsHAvmL2fmxB+Z+MW7HEo5zidfTKRcpfK4XC763dSDOrWqM2nij6xatY727Vqwf89+WrdpzvvvfMItt/Yn2+mhfHIyDquFb7/5kYYNriHlwGF17vFTp9mydQdRUXbKl02iXcumNGtSn3vueZxmHVtx6PBRatasyg0trmfl8rVkZmSrBc/O7btp1uJ6FaQfPXpCeZCMuGsIP/80E4clin79evPKc2/Qpl1zbr25D2Pu+ztNGjXgVOpJzpxOo1OntuzauZ8jh1Np374N8+Ys5tVXnyK5bCzD7/s7fe4eiM4TYM/C9dzYrh0//DKPnmMGE1ujPPGxcXgz8nh8xGPcdf8IarVuhEfpGXThdNMir39vet156CQ715Iu81+FTmlptO/fn08nfcqshWtYuHQdJ/YfokylipSvWoGa1Soye9psJn3/CevXbWHWrPk8/dzfWbd+K7v2pNC2fSsqVa7A7T2G8NPyGUyZMpPM9ExGP3AveQU+LBox7vawdcsmzp46ybtPv8ajbzxHptONxxfi5iEDlMeeGN9vWL+Jvbv2MmrMHWTl5qHz+fnup1nUr1eLG9q2YNu2Xfw2b6nyXEs7m8HwYQNV2fZ33x1Px06t2Lc7RZnT3ztqGOM/nUiuz8OdI27F7AvRrX1/fl45jTm/zufMwRPc99Dd6Oxmxn/4FSaTjW63DkBni7oq6HQ59KF+J/BfeQDKzwKdvKpS2YXQqdDT6YPLTJDnEvaudhL9N5xfUgBU0uMvGKlXef2X83SStxal0xPoEu1Yq1Zi5uwVHNh1iOz0HBLKl6Fy3arKs6d9q2a0aFSfrz78QlX97D/sJn766RdWLVpF/6H9OZRylJPHT1K9ahVOnThFYlIiR1NP8sRLj+MNBXhm6Bhe/fETpk74kf079qq094rJZXHERLN95x6yXfl0692VDas38sqnb5KZmcuyKb/gLvBQ7pq6bFizgVtH3UZ8fJzUQ8GiheMHjrBt4za2LVuGNdrBgHtGsGj+Mo6mHOauJ8ZSNiGWzUtWsmzeEjYtX02L1k25acxIEpOTWT5/OZO/mMQ/v/1EpcTd0Xso9Zs25syJk3Ts0ZEWHVrx28+zWDRvMQ2vb8yapau576n7eP2RF2larw4NO95Ayp4UqtSuxrwZvxEd4+D44eP0uKkHefkFbFi7SaVyl4mPp3HThrS+sR3j3/pI+a+dPptGQnw8nQf15uCe/axfuoqEcons2rSdypUrYotyqOvIcnp4/tPXmTHhZ1KPpTL0kXtZNuknPPlOhj58L1+89k9VoMPj9pCyZ49SG2dl57Jjy17qNm5IRupJOg7uT+O2LXlqyD00bNqYGwd05csnnqXv2FFMm/Aj193Ygeu6dlZeUz6Pj3cH3UXLgTdzw+D+5HvdKoVcqtcpNbkonYJSwVXiK/kjJuN+gloxGDehDYiiqRA6ZaIjiNdlB6MFb9BD6pK51M5K47PPLk6vK/R2KoROhel1lCqdrnL0l57+12mBUuj017kXpVdyFS3we+j0Z4GnohDpUhd4KbBUFDH8u8BTSUDYvxs8Fa1edzF0kuWeKJ2sfLVmvkqvO7U/ld++mUpMhVj63d2fHes28s34b3ll4js8edfT9O3QlRv73Ei2M5OJ479RO3n1G1zLbXcNUXn+Lz72Ci1vaMrSxSsZeNtN1G9SX6U5Tfr8WxLj4zh18BiPPHk/gXLRPDzmSfrf1IPaZcuxcPwP9B96G19+/xPtRw2gbucWFDg9mNxBHu09ilH3jaZOl7b4pDTNBdAp3H5F0+3CeEl8R1RO27nKdZeqbBc++1/zeSrai4uWxwvjpgh0injUhLRhrycFnRQwi1SvkxK/EU+nPxc6Fe3nVzF4r3hqSaBTF8a88DSmWtU4mZHPrCkzCHm8PPfcI8yeNV+l9HTv0Ynr6tXi6SdepXGjevTrfSNj7n+cKlUqUiYxXu08lymThNvjY/mK9bRocz3Tp87iq28/4PCxE0ybOgudP0BSXBRak5lli1bRomkjyiTEk5mVQ/0WjVi1aovadX7s0ftwezx8PWGK8qtYtWoDY+6/kyZNGuIP+JTx9/dfTmbtklU0aNGEjFOnqVSrOkPvHsqLr36o1FPP/H0MmRmp6Hxu3nvzI/LznZxNz2LMU49Qqd41/DZvudrtfeHZhzhx7CTzF63E5XKrNJ67RgwhXtKONmxRaqd3336W2weNZODwgaSdyUBrNHBg/2EGDeyDM7+Arz+fTHxsDNFxMdijbSSUScBsM6t0PKlcdsewAURbrTzw4PN06NmOn3+ezei7h9GtcztmzV3IunWbcRV4yMvLo3a9WnjdPhLKJpFcvgxVq1bi08++pWaNGtx8c1+ee+g57hg9hOuuq8tzz71GxfJlWbZkJdWqVKJyxQoYTWbiYuOJjonjl19/4+EHRhIfbWHImIfoM2IgMToju+atYeSdt/HVt1NpPbwXyY1qq9QH8Yx767HXGTh0IPW7t8QrFfEkhv8PQydVaUmlSgTCJvJFlE6GiNLJvfsQ//jHu1ccBVd7wJmzZ2nXvTtfzZhEljvA3oPHmT13KYMG9aVJo3osWbySCV9+x3fffsCWzTuY9PUUnn75CdZv3Mqhw8dpdUMzatWpxqi7H6Fjl7YsW76GRx67n7iksuiNNs6cSOXL9z4g6MmnbZvrWbJwJS3btmT+4jX0vWUALW9oTnxcLKGAj/EffqkqgA0e1I+qlapwNPUEDz/6PP3796JHtw4cPnKM6TPmqmpgBw8c4YmnxhIdHc2IOx+gV++uZGZmq8qTw4cM4Ksvv1OeO4OH9CeYVcDN/e/gs2mfsWThCnwZeQwbMRiN2cTXn3+rIGjf2wejt0efa06laL2Ev9PF7V0cZFKo7S2aXvc76CTpdUZJr/tfhU7FaYk/ExiVVYIeRgAAIABJREFU9PMuNVL+CDqpJ/u56nXG5Bha9uvN8fQc5v00l62bd/P1z5+rlM+vP59Az+6daN+sERPHf6sM9O8cPYy77/4bSeWTSCpXRnkGSgwi3mWb128luUJ5tu3YxdOvP6m8xF5/9lVqVK/M8T0p3NClHdMnT6NiuSTq1qtDWno6DW64np1bdrFmwzbe+/I99FoDv/4wk33b93L6+Cmadm5Lx96d8bndxFkt/DZ1BjM/GU+NVm1UBWC7w8Zto4bxy/S5nE3L4I3P32L3rj1UTojlq7fHs2X5OqIS4mnVuR1tB/RmyZylzJw2k0defhK9Vs8nb/5TbcgcSTmk3qdW/bpsXrOeGd/P4NUPXmZ4w850HjUUj8tNelqmgl7ValalTKXy/PDNj6rIRlR0FHqDnopVKyk/PnmWHE85zJARQ1RK9TsvvkNiQiKLf1tIz349GPX4GNat3ciED79WRQGy09KokJyoChc4oqKxJ8XS9daBvP/UW8qn6Z6XHmXepxMUeOs6dBAfv/g2IY+H9es2khAXReWq5VU1Okd8HNbYOHZt2UWz7p2o06g+b48YS42G9eg9vB/fPP0ytz79IMt+mUdS7WtoOqgfbpcfV24Bn4x+mPrt29HjvhG4ggGcPr9KD5f5QxMUP0KZ1pV0VnkRKuikCaINmtD6TfilOp7eTciXgT4UwONyENKb8eNBqtfVzk6/CDoVxjjyxqK+kz+yYRt+labXXe3Tr/T8v0oLlEKnv8qdKL2Oq2qBS0Onokv2K6XZFWKES11GKXi6/M0xFCKYIn8XanTCYESq141fs5Asg5X89Hx2LVhDdPloOg3qzNwpM5j3yzxemvAO0774mU3TF/PaZ++xeu1aNqxaq4Kgvdv2MPaJ+0hISuL+QaNo3rktHq9HBSFjH76XdavXM/vX32jU8BpWzFzAWx+/hCfRzqgOt3DHC49gdfs5umQto/72d1595yMaDOhM/V5tFFggy8NTPUbw4kdvE1WzOj5dGOcUptOFgVPhwkSDVldEuaRY0vkUuAvb6bzqqRBGqcpckVYqimyupLi4MOExDJeUoWWRinpBKT9eBDqpQsAqlrkQOnmOHeLzYlevK+6w/HeqnkoGne586mEc9a7BrzWQsm0/+3bso+9N3Tm47wA//TCDfn27KrXOiCH3MuK+26ldszKrV65n7679vPLy4yxZuppDh07giI7ilxnzGHrnID784Es+/PIdtNoQv81botK9htzWn+sa1OOT98bzxBMPULViMq+//Rm1G1xDvsvLqROnefTR+1TVIrfHy+uv/lOlgS5YMYu03BxiYx1s2bqbbyZ8z039utOueSNef/JlDPFxDL3nTtZt2cmkj77mmx8+ZveWbXz+j/Ekl42ne7eOHE/LYtuB4zzwzGOsWbORBVNm8OarT3H65BnGfzmZBo3qsXt3CjcP6MX1Tepz//1PUC65DHffNZinH39RGcAOvKUfyxau4OTps7z88rMcPnSMaT/Nok2b65n24y8s/GkCKw7uY+3GrcooetFvy3jk3pFExdkZNephbr1rsOqHu3bs4dFH7mP69zNISTlC/aaNmDVnIe++MU4Zqn797c9cd10d6je8lknfzaBOvbo0bdmEd195ly7dO9C8eUMWLFjK8cNHSYyPYdfWXbzw0hOsX7ed3fsO44iKYsfmPYx75m9Em/Xc88hT9B4xEHdGNkdWbqNvt27qMzre3Z/aLa4nKycLi1fD34Y8yDufvo4mOR7EXN0X8UBTxQDCRtJXGnfF7f2Xfmrow+W9FXT6vdLpvwGd2nbrxuS5P2KKiifl2CnmzFtK82aNqFG9CuvWb+KTD7/mhynj2bVzD5O//oFn33ianbv2sWnTDjp1aUtycpJKtxs7+lESrCY++v4ztZgymKzMnv4rKxcuZNTw/tSuUo4+nQdx75MPYbBHsXblZsY98xjjJ3yHwaAhISmW+bMX8vxzj6h7MWzgSJq0aU50VBQPPzyaX3+dz7Yde6lXrzYzps/h5Zcfp3q1qvTufRvDbh9EXoELk9nCsCEDeP/9L9HZTNwy9CYyD53knjsfYuGyX5g4/Rd2b9jOKy8+iVcHzz/5It369qRemxvOpVAXzu2F6EEZBRd5FQd3XHhG+ORz0EneQFtU6aRXxtJOnYdN06bi2ybV6/6XlE7FaZHCBizJsZcaQVd7ftH3/CPoVKguCafXuWONtB7Yj4DeTOrBE8ybPo/b7r2DzNxsvvl8ItfWqsawgX147bFXqVyzuqpKdyDlEN98+yPT5k5h+5YdLJi5gKTERFavXEeDJg2Uh+C9T9xLUoVkNq7ewOevvkez6xsw6M5b+fbjCbRt25KOPdrzySffKKVSbJkEZk+dzWe/fMORA6kYtXq+Hz+ZFTPn88Z3H+MoW4ayCTFknTrFE/c8Rs9uHeg7oCezv/uRNavWc+tD95J68gyT3v+CNyZ/AkEfjwy8m8r161KhUgVq16vLnBm/caf4W6amMWXCFB597SkqVSzPPQPvosUNTTl18hT1G11H/8F9ePPFt8k4k8HYp8by4sMv4D59lv4jb+PUwUNsXLKSkc89jMVo5Mdvp1KpanmW/zyL3Qd3M3vbGqZ9O02ZkB/Yvpv2XdpxTfMm/OOxlyhfowrlKlZg7sx5vPHZWxzavYcf/jmeuu3bsH/TVoaOvIXkmtWY9PFk5Zl164Oj+GDcu1hjouk+ZCALvvwek9lMmwG92bZoOfu276R6reqs/2Uar0/9iBPHz/DD19OIjovl+LFT9Bk5lGsbN+CZ4WNp3q4pTdu34OcX3+K2p8Yy8R9fU61lczqNGEZ2dr7iPf/sOZhbP/4HsZXKYZTCHlI8pAh0kg0k2dzQyHwhlez04tsmHppGtH4zARnzAp38mQo6eRV0MuHHexnoVAicCj2d5LkRfpVCp6t5Epee+1dqgVLo9Fe6G6XX8i+3wB9DJ3nLwiX7Xwk8Xc43qSSpdv9OxVMhHrmSx5MonYqqneT4oudoFXSauHU1pzQmjBiIC2rxaLyEog0c2LGHedPm0v32gVSrUYO3Rj9NQXYWGpuZxs0b06tPV1bMX8bauYvw+gIcP3KMASOH0rl/N1576nXcUmnFbqP/kJto1rIJ49/6mIO796C1GNEnxtGpa1uSYhL4/q3Pad/+BrJzcolvUIMmfTqqcsG5J9N5f/jDfDrvZzLQ4tdL9SRl4hRRPIVz9+U7Scle1SpKVRRWFAno0cj3VebeigWpl0Af9TbB4Dn1kRgLF13oaNV7hjVMxVkAF023uxh2CXSSzztvJH4eOklwJMkeonTyHDvI5w8/wdq1a68w3lTCXgnHZEmPL87blwQ6dWfkMw9jqVtTmSXjC5IYE4vf5xddPEsXr2Du9DkU5OWrajcDhvSndevm6AIann/+NZxSkcdioUOnttSuVYN5cxdRvmpFtmzayrMvPqqq7qxeuYaFcxbR95be1KlZjV+mzmXxnCVodXrMVgt/f+IB1m7Ypnajb7mlH16fVFaE5x59kfI1KnPzrf2x2ezExERz6uxZVi1ZxcK5cr6GhLhoEpPL0XdQP+LKJvLKi++QfvwYVpuZJvXrEvR5qVChPM3atOLtp96g39jRpBw6SsqWnTzyyGhllD5nzmLadWjN9u27WL5ohXLDj4l18NrrT1NQ4OTXGXM5c/Q4o8fezW+z5uP0BujSowtHDx9j4bxlvPDC33numTc4uDdFVTlqfcP1DLv7NmZMnc2C2QtU2fvc3FzuHDlYGTy//uoHZJxJx+UPUKNmdUaMGMryFWtYsXg19sRYPHkuXnpvHPkFBSxbshq90Ui3/l35+v0vaNG+BS2bNOHLid9id1ho2bwRX386keP7j2KMiVHKl6joGGbNWsDY++/Codfy/qdfUrPJtVj1Jn765DsG9erGnr0HqNqqAQ06Nic+Kpo9W/fy2Wsf8Y8v3qHAasDl8WPAgKa4Sqci6sXi9NBLHhPSKfNoZf4RMRIPysoFIwFdkDB0msJ/UunUtmcvJsyYpIySBcpKWk9+gRuvz8fu3fuZMnkqn3zyJlu37mDeL3O59+Ex7Nm9n337DtC2XXMSEhLweN0MGXA3t952M3fedgun8vPQ6M2cOXmKWd//RGb6WbKzsqhZswq2mChu7HkjX3/5I6ePnSK2Unlu6t+NZk2v4/OPv2H7pl248vNo0aYF/fp04803PsTpDJeAv+nmXjS+vgGffzqRPTv3oTeZhNfQu183XG4fvgD06dOVBfOXcSj1NAMH96VCXBzD+91BfEIU9z90D998+hWPv/IkWfn5jP/gazp360Ldpo3x6/QEgkFVhVLSk9VLVcQ6v9lQOOvIfB7Wwqgp5Nyr8PeXuveqyEN4Z4CgRlQQ0v8i1esKodP0qfi2/q9Ap5ICoJIef3ErXu35F79f8aCTP95KswG98Yr/jjtEQlw8/kAIX9DHgf37mfLpRHLSMtAEoVOXDnTo0YkadWow6o6x5J5JR++wUeeaWgqwrF66Rm1IpZ48zV1/G0lytQocSjnIJ8++Rfdb+qqCFMsWLGXejLnqeWSwmRn92BhS9h5g1869PPj0Q0qZKWrRaZ9+y9Hjp+g+bChlkpOoVrUCZ1JT2bF6AzM+n4gxLlZV9U2sWI723TtT67q6fPzOpxzeshudRU+1OtVJTi6rYp8+QwYw76uJlKtdB09Qx/qVa3lg3GMKoHz0yj9o1a6V8vybNflnQn6fisPue/ph4svE8dsPM9m9ZAV3vfo0p/elsHb+EjoMuZm8rGxWLVrOsHvv4KsPviJt23ZCMTFUKJPAiNeeZsfaTfw6fpKqQInPS9OObeg9rD8vPPQMgdOn8er16LU6+o6+jezsHFbP+E3FYeQXMOr91whoYOeqjZzcd5i+D41m44y5Kt7qPOQm5k78iawzZ7j5ntv5dNzLZB1IAVu0AlxVG9VnzeyFtOrfnXI1a/D9m++TmJTAda2bMOPVf3Jt0+uIL1+OEydO03LIYMokJ3No516+e/AJxkz5BnN0FLlOJyGjSaXWSYyl0qSDkjUbMXeSZ4pGOT4p6ETQQkDrJ6QNQycdATwRTye/x83JJfOolV9U6VQIPiW2lPcsVDqVQqd/+dlbeuJftgVKodNf9taUXlhJWqBJkzqMH//UZRbJxQVPl1s0/5mKpyuBpSv9vhAIFf374hYrDgAo7jGXA0+FwKnQ26kQOhU+QI0KOn25cSWndSbMeiP2UAifDrxmHbqQEW3IhM+gEAx2t4tQwEOezxNJlzvKthXrlXeMVE56edzr3PXoGGo0vhZHfDzOPBe6kIYok1VV7/JpQ/hCQbQmvfJhCHq82C1mtP4AfreHHZu3sXb5KvrfeTPlK5Xn3Sdfp0q1avS+dSAug4mQzqAqtEjLBPxBgmEHYoK+gCpPLOWNw2tSLYGgX5Uq1mmN6CRfRC1QBDaFK2WFpNRuMIDRpFc+ADqtTlXR8vv9ik4ZjGb8ItMu+rpMGfeiPbAwva6QCynoJGhMAqNIyl2h0kkj30HZi4inU0mgU+GFFaefFP0SJT3+cqO9JNCpB/e88CimmjUIWG343EGibDa1qDZKiXefF51OqxRg6gojWY/nm1x+IYqY8+o1MQuXgNLv9ynoKO0rf8Kna9CGtLgL3AS8fqJiYsLVm0Mh9KEgQZ+fzJxs3PlOPvvneIbfM5wKVSuh0xlUapvsmEppeilFbdBp1R+1yI30I3V9GjGwD6IPaVXpeFnMuj0BoqNiCGq15DkLVAnrQEhKQusUYJM+qdfrVQl7+b7BYBCTyYDBYAj3X5WCKT5gIVW5T0CSpOTJ7/0+Lzbx3MjMxGY2YbdY8En1noBflcf2eX0YtBoMIS87tu/i5LFUKtWoyoqla/C4/dx251DsMVFK36PCaY2OoKS3Rdo73DfDi0r5XuGXJERc2H/CaqTCVpaGCGKWcuHZOUTHRuF2utD5g9jNZn77bZmqJnjXvbdjs9t49+V/cl2ThrRs1wx7bJSqgBfJML1oqJV8cVu0Z1/u7MLqdVppiXPQSUsQmWP+O9CpXY+eTJzzAy4MBPVmNdeFpJy4NLRMX7Kbr8qCn6//KjdBPFgKnE6C/iBnU8/w1P2PM3nOJNV/NVoDQZ0x7C8n864sviIzkFJfGvTk5hWocWW2mtVcKr/3e/3IyAqXbSjsEedvj8Bzt9eLw2ZTF5OTnY/ValHVrcQj0O+X0vAyt5rxabUK7poMenQy1/k9ZGek88tPv6pKkVJGft/+w/Ts0wN7QhIaowlfMIhPxrNOFpFScj6gniMyN2hlvhcxg/i4aKX6ofybQKewR94fvtTvwkq6Qt+/P4JOm6dPxfuXh04lHR8lPf7ilrza8//ozqgn4yV+WYgTCRuJl4+jQZ+euGx2/BoDhPQYgzr0AhmkT2uDBCSNSjabIoNE5l3pxeErj1y/muIiSkq1KyVHhzexBHyHN5nC869clgANiRW8Hg9GswG/24vDbiE3MxuvVKj7dDKVrq1H085d0BsN6I0yavz4fH78vvAzQTY8kLEcCKHV6vF4A/j8XjVnm/QaNT4MJhmnhOMPNMq/SKOTTbbIGCzs35GdMDEeD2hD2KOiCPn9eFx+DDrwe70YZAx5w2BE4Rel6pP5I9wGMhOEZ+/weFeqIBlvoQAGnYY9G7ZwbMt2Kje6ltMHD7N98UpueXQMSTVrUODXKPSi3lsgT2EdNwV61AiLgOBwm6pboRpV4I/EXWFSrFpa2j8kYlcDWWlpxErqvNOJKyeHxArl2DB/CRunz6bb4Juo2qAe37/yFta4RK7v25OkqhXIyS0gIHGbfCd5Jmk06ruGpBqqNvy9NLIZKf+vMYHWErYdD7nAk4lWF8DtiyKkNUKBm5PL51HDmVEkvU6+6aXAUyl0usxMW/qr/9EWKIVO/6M3rvSyL2yBK0OnohDnSoqnfxU8Xeq8ov92MUi6Eli60u/Dj/Tw64+uuTiL/+Ie80fXc7HKqRA+qfAGMKlFwhebVnNaZ8aoN2INBfEbwGc2oAta0YRM+A1a9PiwuAvQyc6RyUDI48eZk8fqX3/jWMphPKEgUQkx9B05BEdSokqvk8DJoDFgwaDMJCXVwq8NKdPa7MwMKlROxpUn7ylRnizIA8ya+BMNWzSiXKVkPnr+bR569UlCOiNBk02Z3krJcAELUrJbQQo0FOTnqd1EFTiqNDYpia5R+f2aUKQNVNcK74Cp4CcSVMpC3mw2E/AFFRQQICCRplRy8kYCt3N34TLQqbDXqzsh6XUSfEVui/J0ugA6RTydJMiNrLi1snP6L0Gnop9cktmnOH3rSu9XMuh07wuPYaxZnYDNjlZrxFXgVkGn1WZVijOfT8qXa8KVxSLR9sWe8QIHpSy7wCoBTVKBTm/QohGIGQzfQ7n/cty5eDGoUYsAs81KQEBiwKfaPSc7hynf/ojVYuKmm3urtD2t3oCY2gSDgiRCage40I8rHEGf01mozxTAadIaVPUhUQxZzBYsehNun09dmwTC8j7S/QSueT1evF6v8sQRQ3GHxaKCeAGjApcsJhMuWeCYjAo6SB9y5juxWiwKfOXk5BFjt+EP+PH6A+p4p9OpjNjlZTHqcOdkkZuRzsTPJmNPSkKSbFu2bE61+nVBZ0AjQEN2h9WCJLz0CIOkMJi40qsQOoVvkVpRqEW/q8BJbFSUgl/iLRIbHaWufcrEn+jcoyPJ5ZN566lXeOKdcaTnZKuKf9IyopK8+FUcdeGVrvOPfi/3TPqYVtXWDi/y5H4HMRLShTBoXaz9/j+rdGrXszcT5vyIM6QnaLAQMhoVFAzI/VBzV/j+hKcUga+Fi7ogJr2B3Xv2M3nCFOrWqanS3ILSN8w28vzS+4p4250r9i3TpUyQ4bnUHwioPijm+XoN6A268MdexHIKP1/GqxR7kNEQ7bDjCwQocLuVZ46oyKRfyThyh0JYjTrSs/Kwm/WYQiG8XidH9qdw7MgJBbhq1KpF3fr1cHr9uP2gNxnQmXQ4XS68AlJ1WvQaLTqVNhMujx4QIBWBTmpuVavNi+54BDQV/dffQSfCSiedS6+81iS97q8NnUoKf0p6/KVGzZ/xHr8b4ZF/uFh9/fvPD0OnBK7r0wuXw4FHAIJGj8WvQR8QJqvBrwvh18mGUlBhJukTCtiGt5oib1pIQCLq5cKNDRUnCMkMK5IDkWe32mDQhv+YzUZyMjIxaFFg35Wdy6wfppGblUvnm/qRXKWaGkfKt1ETxB8KbwYI6JGNDqNFFFp+pSaVyddoMZJxOhODXoMjJopAIBCGVFrt/2PvPMCkqLL2/1ZXdQ6TmCHnzJCzZCVJFFmzrmHNrmv4VFyzq5/uuq4uKqsuJiRHUUkKIoJIkqzkOMQJTO7c1d3/55xb1dMzTGAQWPb/Te/jDtNT8datG373Pe/hxQce5yiKUG3ramtd4S2RUDgMo83Ei2+kMgx4AvAXe5BUK1ksnoUI8uiLJOJnrGWPKqJUKMOb1nYTqJGiKgJeN5EvLHj5b/A7HUiwmdGhY2ukDx0Ed9gAyeRgsEPvEd2XGOJS+0kgj34pqSv6ApvebWqjLp1CiWejQUB3URGSUmtBjYRRmH0GSXXSEAkFsGnGfM5+16p3Vyx77wOMeeJxZGblwOxMAExGBAKqtoBSAp0iDBtFW0ntuyFEEMqMqGJDhNp7gk7+XBiUCEMnUoNGi7w4veYbNPfladApHjjpmevoYun7Guh0vn1vzX6XbwnUQKfL99nUXFk1SqAEOukTlPJ21qFJ/KrX+cCaykBPZeCpvP2qAktV/T3+fs/nXvRyOhc4EF9+8eWrQye9XGmAp39HHagistdt2Yhs2QKj0czZuMJmQDUbYQhbIYGUTrRXGLaAD0Y5ipBiQMAXgNNkhuwLIGPfURhtZqQ2rAeD08bZYFRaoFdMMJE6KWzgyYVKwIqsM2QDAn4fUlKTkZeVC5nUGYrEaokzWTk80yFlSGF+Hlq3bol8bxCS2c6DQRpk0fCJVtU5O4kaRpLLjlMnM+F0OWCnVciCYh4U0b3RZJJmbaRK0YyUBHCSKIRDrPzTCqTDakNxsQeyYuSVSZ/by9cVXzP0iXBVT0RAJzEY43GP5kWlK514wMfAiQZ+Yij426FTderL+Wxb3nurrwJWZgYr9hsyZCQefGWCUDrZHTAqVvgCQQYxvBArGRAIBmGiQbleblx42oq3FkpDMEmWJB6kRyIqTxRlWUI4EuLBNg3aZZKFQIKn2MPPgYyOSQlC6o6APwSTbEBYJcAV5XC2tLqpsDjsrEKiiT7BHp7DsmpKU/XwSFusDsfgE6vlIlwHjSYTy/qNRhOro7weH1wuO7x0j0aFJzW0J107+UiZSQEViSDBZEJxkFZfRX2kSTsp7BSzzIoPVpX4/XDa7Bx26Pb6kGC1IqiqCEYinKnJ5/Xx+xAOR0ClKUdCsESiyHIXw13sg81iQa20VKgSXQNNyQxiBV+DTvGyshKFU8WNvO67VAIGo7CYSXHjZthH90jKAFkysBqLwFORxwvZqCDR6UCAUEpElB0IDpajdPjPQCcjgwyT7MP6WbMRuGRG4jkYOHocPlkyGx7JiLDJiqiRAJgMlVbrSZXE9VBMnwXYFpoCevP8/gBPhHOOnkDj1i0YSBJA8qthSIqxFIsR2F1MDmlya5ZlBOh5EQhVFIZHBDK5ftA5yvAGOjfBUZfZzNMvj88Ph8MmLoonuypMsoygGoUvauA6muowIdvtR6LDgqDXjQSLGZ6iIhQWFsFhtkA2WxFVjLDaLPCHwjyl8wb8CKgh2O02Pm44GGLwRO0kXZJKiwqk7NDKQ9bDM2PXWz4oKQ86cfY6n/B08pKn02UZXldd8FPd7ct73y/EMao6blULjULppNRPRYcxo+FzJSBIyhQoMAUlmKlbp/5AjiIoJG/crjMK19pcHYzE2hTNN06/MgYuwuIrpsbhb0hNR7lLEIXX7WEVZzTkh6egEA6zGaePH0eCKwGutNoIaByCjkMeQvQ/7ucNBn4faSEkzNvQIoaChJQE5GbmMkB2Jji5ryLlNvUjBIxlkyJCz/X3NU7Jx/chgxfbyAw8LzMb9Zo1Rn7mGciyglAgKBSzOjyLh0/0vpDhNverGsRmaRepnagv8yHRbmGVLIUWUth48/at4AuEEJbpnVeEckr33tMKUViulQ+chLKpdF0S6jLxjBSLiRXH1MrRffu9Xv7e7rQj4nGjMDuLz0fJM/wBldtECq2MSAZu38QoREAnHdAJNE3VQQXH+xqsiChWhk5SxMtKJ8gRBFUXoFiAIq9QOjF0elODS/FZ67R+vxR0imLy5IX8X82npgT+20ugBjr9tz/BmuvnEigNnbgbqKBk9OF0/AT2fGDN5QqeKrr3qhBGZWUWX5TlgafyoFP8yqLMYObDLZuRRUonkxlmmsxbJKgWE6SIBQYYEVSiUADYg17hk2QxCd8NbwguI60TA16fn8PmwiYjT6oloxFGs4VDnCQ1CgPBAZOEosIiqJEQXEmJnHaesqlE1BCromiFPRQMwuywwmQg6JQPu8UKPwMAE0wWi/BSCJDKhQZJUVa9mM0G2Fx2+Ip9POAyWUy8akjyb4NsgkFTgRB4EoMRWhHlaRevTpLixm61wu3x8+9mswU+jxsmRYR7idGLDkBKyrzC2hkXAsZbM7wSRue6yqo86BTIOIiPn3zmHD2dzqWBOZe6pR+nOtvq+1QXOonwOtXmgBoCbFYbw0FSLXFQAg8kJQ5T4EEtj2O54GMgigChYjCwukkNhqASeGJ/rjDC2sSTyppUNASDggGVjU3JoJsy9hBycXt8SHTaEKZwNZOJQY5sNomBOsEQPjdL5rjesiFpTHJVonbiUM4oQcsIAzS72YygGuFV8TCFbEoSp8/2koIL4PO6XE4GLmZSkvBkP4RQUEyUbBbhcUTfy0aJ781sNMJHChKjEQVFxajtdOJ0QQFsZjOyT2CiAAAgAElEQVTMpJzS1H0UokDvDosGgwEkWa0oDAS4XhfTu0mgLULvoSJWprV2WISaimfPq/38qXyyqcOm+BqoUPhhJIxAMMSZjgg80HslWnOJV/5JvZWXkwt7cgLfD53G7fPxRKns5+JBJ34TK1A6GRGRojAp/ksOnQaMvhYfL50Dt8GMiNmCMMEiWeZ2loAsQyf+d8mzolpKmQsjFGqjqrBGo/Dyo5Ngs5lR7A3AaDHHFA6as52YoFH7GY7AYVJQRApPWeY6TuoFUj1RBjo+lQZbY60Es3sRnkq6OKtZgccXQigUQIKD3muVARiFzflI8WSQocgSh9uF1SBSHFZI4RCCvgCr/kgllVvgYd+csD/E77XRaoPb54U3GOCQTJoQi5A/KQadIqRspP5CU6so5Smdymkiy0InQly60kmHTqR0unw8naoDfqqzbWX9x4U6zllvdXlPRIPOFfc/BJ0M9VLRYewYhk4hChmNygydLKzSJOUbEJIF2uB6ztCUg+RE26b1J3yWGAQRCwr8XhHHofrPCw8awCCwSWFpVNNJBWokf6MIIj4/13e72cJwPURjHKNZ+JDxIlKYQ/JYTSlLHDJHi2UWmx0BfxBqMMyLK6R6CqsUzkrvTxhmq4lV3AFvkJVQtIgi0BVdo1Dc8piHbAOMEsKhAEwmBd5iL0LBAKxWB/xeHy+a0TtcCjrFBYqxelELJdQoDQMnKpigz4PadVNw6thp1K5fB3nZOQywqRsOUy8tm2JlqkM9XXR5FnTSoJKuhtUfvh7OGBNKUR8rAX63F0azkf0KvUUeDhWkaMVw0M9jAn9BASSrHbLZCJvDiZxTmVAsdn0ZSPupPVNNIUpqriglpSHoZLQhShAq4oXkz4WkRBFQXYjKFqDYi9Orl6GFX4dOunm4DpvKQidRs2qg07mMQ2u2+W8ogRro9N/wlGquscoSOBs6iUFx+Z//q+CpsjKJDferLOuSctU9EsqDTrymFxvokafTB5u2IMtoFtCJBkgWIGwzQ4rYaA0YAYUUFIDNTytQYQS11TnV40M0GIYhHGYpuC3BjmKfjydLislCUieeSERDYQGXIkHObOd02jjde9apXFjtZh7vKApdUxSeIg/7zlCYW352LocokVFmYZ4PZquFB2iksiK1lJn8mGiAGIki4PdAIT8eNpQkEGXiCTZN6GNohG6CBqKaSoCOTeoaCk0qyC+GyWqHg5VSXiSlWBFw+9iYVAymSvyY4p9WeTVZ9x3S2ZPw/yHfKA06sQ0O0QEyFC9ROgUyDuDjJ5+9gNDpXOpV2WpVHfhUTej0l6di4XXhQBhOuxMeynZlNsNEIXWKgkK3FwYCmRooLAmNENdFg3d6XgQ5CHSqahBmi4mhEtV2BRLcgQCHVjhtNoYrHl8QMknxfQHY7cIjyUleYuRfQ6F6FMJjFIoQAWE0VKKZ0vOJGWhp/2kr6Tyx0UL6SBVFyr/cgmIYzWZtxToKl0XG8VM5qFu3FodrUrY5X5AglMR+T0VuDyxGM5wWCs2Q4A2Q6okmLAQAhFcTKZ1oAlNc7EaL1FQcKxIr7RQ2VxAkLyyZ6zv5SlF6bVKwcOgT+ZuQQT55g9AbT2BI3GRp6BSr4bqS6xyamvjJHIXWBf1wORwIh1SGcATLSEHAPluSAb6AH0bFyCGUUGS+Vnr/aFth6l36c/GgE90jhd+WF15H0CkSB52OYOLEt8+9MM5zy6zsHAwYPR4fEXSSTAibLYgwdCLPL9ZpikkzJx0QE2pd7UT1kpR0FBZH4CnRbkWAJtAGiT3JJDJ6iX0EwNXDYKgNIkhEygFSN5HCzmZWEKTJriK8bljpFNck0O+kOCouLmY/QFoooEWGJIJJssKh0wRQA6SyMpoQMSjwqyqS7WZ4CW5FCPKAgSkBtSKPH2YKbzSaYCNwEI3CrS1g0HvkCwYFFKA+SxVwgINnSE0ikeJJKF5lnQVX8Qwqhk40oZZZ6bR14XyEtu/9D2evqy74qe725RXUhTjGuR5XP1fJWKSiR6dDp/aa0omgE4XNm4MSTBp0otA68owkpWpMgVkePNdOqwMP/SdDJwrxZ3WUJDyCqL/mEDuh5DxxOIPNwhUG/RFE/AGhOLRY4SXfIIZOpE6idldTxmogV/im2dkz0F3o4XFOQq0UXhjzFBSzqsdstyDgDbBBOXk+UXvJKukIXQcbEooiIjCs+mGyKCjKzYXN7oLLYUFeXhFcCU7knSmEidSKmjMfh9bp4XW6elFTTmnDjxiSoqaY/AYJlBGIZpUlqVH5MVF7XbIAo3UlpcLq4kPqqPg5BE8PY9SfB5eTJmJGlJVNtBBB3oshfwAmu5WBG5WjyWSA313MC4QE3EndRL5PJoudoTWHimtKJ1E2IgCO/8FDyjBAvoEGC6IEneivGnTi8Do1ASDoVOTh8DoBnf6ulUfMvaqk7+ejh2JVtQY6nWenV7PbZVcCNdDpsnskNRd0PiVQPnSiI50reKpsEnwufysXC5RzK2UVUvH76TCsohKo6u9l77eye6+qlKuCAvrf40PpdNAU/5O6agqvM2Pyhk04rdBE2QJLWIVqiSJkNUOOWiBFTQgaAaMUhtXr4cdGq/Bmix0mmUb9Kq9600p0mDwCSB1EppgShTCRfQ518jTxBIIBD5JrJ6KWy4ldu/eiadMmyC/ywGK3skqDfAhosEQKCQqfcrrs8AdCLDc3KUaQcXTQT5MQUoWYWeVE2booPIrk7wx7JJpIhXiyzZNaipdhKYwwPBZZ7mhSTwv9EVaC0GTLEwjClZLIKoiMIyeRmprMCqyYd0q80Cl+EqY9rlK1RaNNsWx5mmemSNNOA2NhHM7jIoJgFEYFCf6j+/HJU89dYOik16eq6k3Zencu21cHOo1gI3FTi2aI2pyUrwxGWYHH40NCggt5uQWw2m0iHIEOyxxCEYauJKOPmVeDARM9Z4JHBB9tVlLXBVBc5IbdaEZCogvZBYUCZllsKKLvXQ7I0Qj8wQBsRiPO5BUw6HQQKCH/DDKbLzU51yf38e2CZpOqqYuoPpGaip5lotOF/KJiHqArpBIxyGBrWCmKooIi1E9OxOmCIkQIDCQlwhsMMUBgM/ywhBSrgr1HT6FJkwY84KdJR4TMXRkaiJm/STbh0IFDaN22NYopPMntRkpaCkMDqlShsMrQKRhS+fwUxlRMk3Ye4JdkahRhhPr8pUTddC5PvKLWibw42AyXJkQUikFlKkkM8yh0i6AYgeTsnDOoU68Oit0ezdifEFBp6HQxgZNoiSuDTtTWBLB+1iwEdh+9dNBp1DX4dMkcFBN0Mlk43IwneVzXxESajcS1TJzchlFoikKKMh+MigKHxQSvP8jeYuRTRm0phXrGf0RPJQy1kwAczj6DxnVqw83wVYWF/JSMMnxqiPQa+hxXPCHd5F+b+NYymZBZVAybxYoEo4KMzBw0q5uG4sICBFSVk0nkBcKscnI4TDDKMoyqCl8wIBRbbEgeYThG9xr1e5FSKwGnM3MQiIRRt2F9ViGykT557amU5VMkgSAQQCbiHD19vtAJKsJa9jrZR3BWYU+nbf9R6FRd8FPd7St6gy/Uccoev7zjxn9XEXQqoZ0EneS6Keg4ZhR8TheCBsKWRliCEgNMGluEDBEESenE74rensQpn7QFBdGUarHFeogXh7uHIZNpveYBxaMEXfFEikKTgjCZdCsSCnJykZzo5AUsSlQhW20IcpgwNfda+L9EsXoRBu8EZ0lxePLIcTRp2hhuX5DbeFJVkzcVKZ/offW6i+DxBtmXyV3kZuhE6ju2EdCOpaudZBIDk3m6qvJioZAzRlBcWIxgMAKTxSpAk3arbLKtj1VYFUiKqZJxqa7AFvYFUdSqm4DCPC+DHYUWNMjsXDHy+XSFU3xIHbfZegeiKZwE1xLPWvcMpE10/yfdJJ1C3WWzUFaSApLORbuRepfC5iUFbOKefzoXKY3qwZ1XgCjdGB3XEBc+HH9e+jPVB0rOEVQFdFJsiNJzIegUyIMkU9uUQCZyHF4noBMZievQSS+xeLUTQcV4T6ea8LqqZiw1f//vKIEa6PTf8ZxqrrKKEqgYOpV0eGcfQoc4Vcf7Vwyv4o//fxU80ZCsbFnqZUodKkEnCz5Ztw6njBSCpLCReMgsIWilbEMUHmdCwEShQipsPg/7tIQUC3vN0KoUTWCIPdWuncLGsJTqm5QXQUpnHFShcJidiRUQiiGKgK8YO9dvwaJ5X+PNTyeiIL8IRquFJ1QGiRQuNGkmf54orHaRQY6gVjgQ4EkrKSdo1ZEgVOap0zi4ex9m/usTfLzoc8ybMhcnj5/Gn554iD0CImaZ1Us0CY+t7vOQSqxgrV6+CoUFRcjLL0S/YVfyJMdksnAYEnmbUAgUD6ZiC4z6YLnEmLe8WlZW6UTjI92MmiEWKWXioRMpUqKAP+MAPr1o0Kmy962yl7gyFFE96HT/S0+y0gl2ByS/F1bZyIu3pGjYsG4zEpOT0bINedJog2LNRFUslYpwO6oPQq0gBrQOm51XlzOOHsOWTVvh8wdw4w3jeaWaMlyRMXjumQIkpSYhGg6h2F0Ei8kMp9POqgxSOdmtpLYTwJIDIbUMeKLO6BMULSSBGCZnTBL3TuETpNQ5evgYFi9egUFX9Ue7Du04zIwnBBKFIJlAapbFi1YgKTkR468bzeoQVqa4XDiVmYUkhwNfLliC668fK0IO1SAZQDF049ACXwA2ux3P/flVPDbhj9j96z5kZ5/B6GtHMIQlPyheHKb3krylTGbk5xUgOSWR99WBJ2V3EsxAgIdSYYMVVJFzgVFWhwW5uQTyZPZVIwUTTaZISWMmfxKaNBF8SHAi+0wu6qTVQkgNMzARHlwln4sOnbSJ6dlG4qR0+k9Ap2wMHDEGny+dC3dUQZg8RtjbTIRERjRDes5IR6xGPEGejFJ9d9qtYgKGKPIKitAuJRkHCgrZkNtEoapxig9edoiKLFnfLlqB01k5ePChuxAIBGAxm+H2eFmVSgqpcJyhE4cZ086sojIgPzcfCeSDRmHXdgfmTp+HQ4cy8MeH7sD8OQvQqGlj9B88EMGogcOi83JzOfwuogZ4Mk7JG7y+ICKyETOnfoFmrZpi9ber8OCf7kS7BvWxI+s0rE4nq7043Eghj0FNb0oT5jjopNv1lfWfKq9V05VOdN0RqKAMdgT8jV6Z5LZx0GkPJk2aVEnDGNcXXJBR4PlAn/PZp+zFXohjlFcAVcEmfZ+KoBP10WKswkbidRLQcfRI+Mi0nsLrwjIsYRmKltGQQuuCBjKMpqdJ/bZWWct9NiK8lLtizbuMFn9IhccB+Fr4MTs+cr8ThbuoGM1aNMSJoyeQkuCCu7CQw5j37dgFS2oqGrZtw7BLBGaLbHAEoGiRgRYCKOvut/MXo8eAPuxDVK9hPWSTkls2si8fLZgc2rWHlUSd+/aEz+PhhQNWbWmLBqQa4gQllNk0FICBmFU0CqvNjudG3YLfv/ocVi5cgntfehI+X0jcB4Mn7aee+ZLeHzLd1EOs9aB/WohTI7A5bTh1+DjqNW8Cd4GbfRNFH0xm47RIdrZpOPU/og0SyvOYaXis/MUiW7zCSYQ8RmF12VGQfYYVuq5aKdwvMnwiX0ALKRDBC4lWlwtnjp5AnZaNyRgBRewHSu2baA81x4WSM3JHHQXIjoGgk6xBp6gXhkAuZyoNhhIQjYNOLRk6vRGnbIoHTnrIXQ10uiBNXs1BLqsSqIFOl9XjqLmY8y0BAZ2eqULZVN7R9dWq3wKeyqqVyp6nMhhVVvmkz8gqm4JdToonul6KJ4vPYKcrnagj9QJwQlGsmLLmBxyn0JdAEHmHjsCYbEPjrumIBCgzmBX5lB3LoKJdvVo4k5MPW1IyTp06g6QkFwI+H3xeN+rVr4Pi/GIOGaLVaafLBa/Hi5TaqTh5Kgs2UjN5ipGa7MTcT+Zi+bLv8PGCz5CZfQZWh5UHX+RvQKtqmSezYHPYORzI7nAIFZTbzRPn5FrJbHBJq+b0+9Ejh3E64yQ6du+IL2d+ify8PDzx4v/gTE4erGQI7g8iObUWcnLzEfJ70SG9DU4cO4l9u/djw48b0apjWxw/dgIWqw19hgyCwWTm8D6704HCgmJNMq8N0GKeN3o9Ohs+ce3QjMR1NUk8dBKhfRERXqcrnaJRDg+5+NApvv6fC0qoavvqQKer8YdnH4O9fTuYnA4c2bkLxfn5SE9vC4fDjvdeexeDBgxA/XYt2LOhXv00FBZ5kJOTh/r167HHC2tUaLU1GuHsaI3T6uJUbib7x1BWoQ/f/xx2ux133vt7AajI+8Js5BTVVFcsVokNiUnRQZCTAAmprciQ3OsLIdFlY9hJme7I0Jv8xAqKixiEyiYTEqx2FBYVwuf1IrVWInJzcpFSKxE+XwA7f9mDL7/4BiNGD8HQgQNx8OQJ1KmdCrMksXIvNy+f/6M08m1at0Cxx8MGzLlncnkCLgXDeOKuR/DhnMns++EPq3A6nPBHQvCHAvAGVKxeuRaFxcX4/R9uxs5fdmPzzzvQo1dXtE1vxfdaXORBWu1UFLgDDJ9oEM5BUiKmrlTjVwKf9MmCPnSvoqWvoNrEpuA6yNLnfGV/ljm83mJebNBUqiZXAZ3MxiA2zJwN3yU0Eu8zYhQ+nPo+atVvhNNnirD/yEk0adIIZpsVlqQEePyU6VFkaaTFAVJekJ8M1WsCnxQSEyajebcXtdNqsfLBH/TzdxRqR6Gs9CWFs1ImUZfTiVlT5yE7KwePPnYftz8EuEhpSEokxWaC2WFBQV4RLyLUTkyBJ+jl8GZS5xFUJGJM3lH5eW4U5lEKcvLAU/Hl/K/RvGUzXDVsMByORGQVFiKBJpb5RUhyWdmPzOcJICPzNIq8QSxb9gNuGT8aXy3+BsmJiRhz3Sj4afJvNMLj9XPmRkVWEKSEEuwxVQKdSPVEHwO1uefCTySCxAJgE3QKSyGQkXgJdPLHKZ0uBXQ6l4uOr73V3b6i9/lCHae845c9dmXnKg866SFM9NOCCROegZxsRY9rRyGcnIi9h09j/44DuGbk1RzaT22y4jAjYqKQezt8bj+30aSUsdvsvIAU8PshG40cGkoh9Wb2LIui2O1GamoqJzCxGSVO/pCZnYvktFqs0PMGArDabCguLGKQ1KpFE2QfP8XwxVNUjEWTZ6Beh3S0GtgfdocTRlmC3+1GWloSivIKieLEfJgmT3gFY++/HZ0H9cGhg8dhtZrY544W0fLzC/HTrC8QQhSj7/89gn6V+yGP14tEl5P7Cl6gMxuRm5fHCkgDQWWzCd/O+BJb1v+Mf856Dy/e/xy69e+LLoP7kRUhFBstAERFBlWTDB8pqDRQo6uQuBfXlMS695WuJOInR4swPKYJs28fQaX4/kQHTnr0eVngxMHcMeBUUhfi1bY6TBP8SPPWor6Lsgeymbs4ZUk/IYnMsjrFEhafYncSmckED8krMQxQyDplr9OgU5Sz152BgTydQk6ADMaLvMha8w0qhk76WKds9roapdP5zg1r9ru8SqAGOl1ez6Pmas6zBKqGTjrMuRzBU3mgqSqwVNXfy95vRZP/c4ECVW2jZ4aKD7XT4hE4Lt0IRXHg/SVfAY0a49iho/jivY/RoH0zDLx5LM4cz8fapasw6r7b0KRVA0y873F069kdac1bYu+ve7Bl3Ua4C4t4svHIC/8Di8OKSS+8iaLMHKQ1b4IrRwzGvl17MeDqIUjv3h5fTZ0Np92MSFjClPc/Q1KtVNgcNvQfOhDd+/fCuu/XYe33azmF+i333oYBw6/E3l/2YsN3q7Hpp41IS0tB+47pOH3iJHb9sgfNWzTDoKuvwqpl3+HZ1yZg6ofTsOyrb5BWJ41Dtq4edzXadGqPHT/vxPKl3+HkiZPo1q0jbvnDzTh68CjWrl6P+x+/DwWFbrz75r9w9+MPoVHLJsg4ehyupBSRVUkfyMS8UMpq67RnEPdDVzrpcvOy0ImzxnDmOspaJ7wg6KmQp9O5KZ1o4FPVsz/XF7a6x4nfXoQSlIDNis85ZMgQ/OHZp2Bu1RK5RcVY8cVX8BUW46mnH8aG9Vvx0aRPOOPhXfffjm1bdmDbtl1o07YVnn/0YTzz+j9QVFzMq53jfjca/a7si2+WrMCSRd/y5HfkyMHoN6AX1vywHrl5hejX/wr8sHoDrhw6EK6UZDRq2gAejxfzp83Gyi+WoHXPLhg1egjadWiLtWs2YMmiFcjLzkWvvj3wwAN3YNXKH7H+x004eewkkhKd6NKzK7bv2I0Tx0/h6Wce4dDO9/7xLxgtJngKinDt9WPQul0rzJyxEAOu6o/WbVti46btmP3RNDgSE1AvLQ0vPf8Elq9di+ycXIZQR48eQ8bu/WjXowteeWkCHnl4An5dvxUjrxuD9PTWWPztKpzJycW1N41F9z690KZuA1zRuT+mfreATZ4DIRWzp89nyDRszDAOY3N7/XAmOuH2qsIcnEf1YoVZnyToT6886PRbp6ExDzOtiSvPcJyvJGb4LjJPXUrgxJdWldLJGMT6mZcwe11WFgYNHoyZy+bDYHFgx+6DeP/D6bjppvHo0qsrftiwBVt/2YNHHr4b+fkF+OrrZejbrxcSkxLwzdLvcOzocRzbfwitO7TGiy88jQ2bN+PTyVNRnF+IXv16YujVV+K7FatxxRXd0btnF7z99r/RtWsHZJ7Kwuyp89GkWWMGOdddNxY9u3fGp1PmYO2P6yFZjfjzs48iLS0Vp09mYuH8xdi39wC69+yCZs2a4MCBQ9j16z5069oRHTq0w+7de3HNqCsxfeps7N57EGarAzanCw/86W40bdwIi79ehqVfLmMD/9tvux7Dhw7Bm+9ORpPWrdCmczqKc/Px6gt/w0ez/s0G4bBY2JifFV704MgDT9WMlWliSl705wCd4ut1KU+ncqGTD1sXLIC6kzydLiZ0qu7bVt3t/xOwqaSdKTl7VdddHnTi/IXk/AXAhAkTnoYpxYSuI4fjdFDFd99twI/frcOrf30eoWIvdmzehlWrf4TisOLG229AzoksLJq3iI2/23dIxw13Xg/FE8Hf3vwnCvIL4HTY0bFbB9Rt2BBbN/6Mux6+Dxazgun/+hhdenREWv26mDFlLvbtPYimzZvg5gfuQNuObbBry6945bEXYJYN6NazC9q1b4Xpb01GwGjFhH+/ze/f6WOnEPB48fqjz0JWQ2jUqjnu/uNd2L39V8x6+0PAasafJ76GuZ/MRMbx4xyeTeresTdegw+f/1+GSR0G9EXemXzc88SDHCr+v0+9jH5Dr4TX58WiWQtZ/TRg5BBcOXYEDIoBL930AJ6ZOgkFZwpwYMev2LtlJ2578SlOjuHzBUW4tcXEiV4MxIrJZzMOG4l/a4k7YjYCtFwhPhzJxiop2pmIThw40hc1tAOWWLdrAEhL2iKgU5n94quL3jHpfk9Cu6SF0orei46tg2VWsvEYSgsTjKtmHCKokEqNLjoMQ0AVSieFPB7p+im8LpcN34MRUjpZEC3yIGv1t2gZIE+nskonHTjRSeKhk5697stzHWzVbFdTApdtCdRAp8v20dRcWHVKoAQ6VQaXLjZ4ij9+Zeqm+Dsrq5Iqu19lcOlcwFNV11RVeenXWhk0iFc56eCJfpaYISpKCmauWYnv9x3GumXf4/DWbUiok4yWvTrDYnRhw7If8Pi/30CjJrXx2Mibcdd9t6NZ+46Y9va/2OB7xIN34d8v/h3N0pvDU+hG9qGjuPeJh7Dhh/XIL3Qjr6AAdZo1xpBxw/HJG5OQ5LQjJTER334+B89+8hZy8/OxeNYitO6YjiMHjqDLFT2QmJqCnVu2457H7sf6leuwYsosPP7O/+LApq34acUqZJ3KQqe+PdCsTSteqf9ywSK8+9lbmP3hdJym8z//CLb8uAlHDx5Dn+GDMOtv7+GB15+BbFAw8Y33MO760cg+dgrhUAi3/vFuTuX+ygNPY8idt6DX4H6sEvGGwgiGtfA6rYjjV9nOLvUS6hQPnXjaHxdeF0tV/Juh07k8/+q8qdWFTzwc1Yauej2LP58+rBWKxSFDRmLCW6/iqBTBsm/W4OjO3cg9dQqjxl6NNm1aYPU336Nr767whFR8/Ma/cM9TD6Bxk0bIPJ2FTWs34s4H7sCKZd/jwOEM9B8yAF/N+RpPPf8nGGUj3n75H/jT049g4cIlKMgrRJLDjpYd2mHQyCEwGE0IhCNYtWIVlkybjXenvI1t67Zg64ZtSO/bHSsWLME1N45Dy3at8PpLb6FR4/pw2WzYsmYdnnn9Gaz+5gds2fYLbrznVixdtAKNGzdAuzbN8NrDz+GzpVNRlF+I6VMXoHO3jgyaxoy7Gs6kRHw26TP85c0XsXfnLnz0/mcYOmIwcvMKOJTOk5mNHgN7Y/wt1+Kemx/kiVL7Vs3x9+ffwF/efBlTPp2Ntp3TkdqoATb8tBmjrrma35PXnvkbln63ACcK8znUbtHsL5GZnYNxt9+IhMQEnjiQVxSpBnUDdqGsK/lIwogj7lPVpPBc61DJWTS7jbO5qHaqWEbI2KHjruF8quG5XqK2XXnQibzfohDhdaR0utTQacjwYZi7fD6Wr96KH9ZuwZ7dB9Gle2ekd24HmMyYs2AR3v7nKzh6JAOffjwDN958LWdJ/PfbH6Lvlf1w7fhRuHnYdbjnmUfZhyXjUAZGXjOUoSqpPgqLinDt+BHo3bk7fnfTXRg9eiiHsPz4zSq88MbzWPfjBuzZcwD1GzXA8YwT+NP992DFpg0MPm+6ZRyWLFyGnJOZuP2hO7Fw5kIcO3kKv277FXc+dCeaNmuEg/sOY/UP6/A/T9yDWR9NZ+XoPX+6Fx9Omoqo0YQBA3rh1SdewgfT3sHxw0cxe/oCjLzhGmz8eSc69+qBMWNGIOz3Y/xV4/DaJxNRp0lDhAwyK0/9PvLWk4SaiSa92iesiEkpfcoqnXETgPQAACAASURBVCqq1QxCNTMZ0n+crXS6mNDpfN6189mnvBfiQh2nopetOuqm+GOUB51oQczDKicdOtVpURu10tOxcMVa/Lr7EI7+sh9jrxuLtJQU7Nq8Hdm5WRhxx3gYJBmz3vwQT7z+HPzhMP765CsYeeNonM44zb5y4++6AbPe+hC1mzZE1GTGDyvW4K2P3kQ0FMTrz76OHr27oSg7C163F8PvvAUz3v0UKfXr4LYH7sC8z2Yi9/hpjLh+JDau3sCWAgXHTqNuh05oM3AAXIkuRIJBLJz8OY7t3Yd7H38A639Yj7p1U9Gpexe88+xruPnBOzgMddWXy/DEP17Gju1bMe/jGRhz0zicOnQUVqcd9Zo1xrIvluLBpx9CckotPHHXo+gzoDf7NVFmuqZtW2HXzj3oOuAKzuQ77fWJeOPLzyEZFJw6dAQzXn8Lv3vhWdRp2ZRV57SkZbCYWflIi3xBd0ALgRNeS/TRXQRKnqIOoegbzQ8qSotlJf2HyEJXsohQGjiJ35gzxZKxiOceU0LFLejpiRJK3Aw0uMyG7nFKJ/JoEjGRIkQ8KrLV6R925dKGHlFOiqrCEKRsgmZEyNNJMxKP+s6wJ1YwSkbiZkSLvRVAp3jgFA+dxEmFkXgNdKpmF1yz+WVYAjXQ6TJ8KDWXVP0SKA2daP/KZhWVqX7ob78l1C7+3JcKPFV1v1Vd07nsX9k2ZbPX6con6khpYGdmpdOHS7/Gdzv2YMf6n5G5dSfs9WuhVf+ecFkTsXb5j3h28t8RDXrw+j2P4Zprx6B5l05YOG0+WnZqgxG3j8ebT7+C+o3qoVOndCx77yOYatdDettWsCclYOPPO9BtcF/0HzYQ77zwdzRtWJfTfK9ZvR5vfPAGTh47gUULliIhOQlKMITDh48hpUE9DOjfC216dsKrT76KDt06Yvwt43nylJudg6n/no6RvxuJqwb2w7xZX+DLBV/jjfdew+J5i1Ds8eKWO29glcriBctw8mQmh+y1aNYEKUkJPFgjNUharVpwuFwYc/1oyGYLXvvLW2jSsgX6DBuAdp3TkXE8GwZSOpFLge5/UyZESTgYlP3o35WE3rFxOPvmUvYwMQrTlU48iIspnfbj06eePwcj8ZKJV8nZL9RsvTrHqQw6ieGl/r4PGTIUdz7zOI6Go1i/aScObt8FX14+evXrheHDr8Kqr75B285tIdtsmDFtLj7+9J9sQE1eTRmHM3AyMwdbN21F7Qb1ESa/pnAY9973e9ROrQXFIMHv8WPSux9j+ZffsDrkxvtuR48uXZBZWAjJbMLfXv0HmjWshRtvGgOjbEZiQiJmzPkC2Vm5GDioH2qnJWPj2p8xZ+ZCjB0zBEcPZeCF5x/FZx9NRzASxe9JAfX9WmzbugNNGtbHmpU/4Z//fAlnsnMxb94ieP1+GBQTBgzui1ZtW/HK9smcPJgiYcyfMpsnLQcOHUFBUTEcLgcGD+2P1q1b4sXn/or26a0xctggvPjYS3jno7fwxeyvsXX7LvbU6N+jO1p1TceKlT9iyZIV+OtbL3Oqesq0te6nTdi6/VfceOt1SK6VBIfLiazsPNg4lEob4PPYuGSF+OwW/MJMRsnNRH/iXMPL4+4xTxHdl0jUkFjGo+p3L+e1R7nQKfqfhE7ZGDRsGCbP/Rir1u/AT5t+wZ5f9qJtejs0aN4YFqsVy1euwdRpk3DwwGFMmzoX1/5uFJfczOkLcMNN12BQ9+6477Fn0KFDWzRr2hBfTp2Lhu1boV2zZkhJScayFStxw/XXoG6DNLzy0tsYOnwgioo9OLDvEF55dQL2HTiIubO/RrNmjbHn5x3wRKNomd4K/bt2RUqDVLzzzifoO6AX+g/sDavFgr17D+DdiR9hwjMPo2mzJpg7ZyF+3rgTDz54KxZ/uRQNG9THoCGD8MuvB/H9yp9w5PBROGxm9OjSnrPbnTyVySpEyl7Xe0BfdO3eGarfhwfveQJ33H8Hel/ZF/n+IGxOJ4JBUidIJFrQJr2izoaNsYTynM2ssvA6vZaXKJ2o1oVLQaeoosArE3SaD3XnvguodDqfd+x89invdbhQx6noVTtf2KQfryKlE6mdxHhlwoQ/Q0kyI6llK/ywdRf2HTqBUxu3oe+40aibWgsnMk6gbst6GHPrNZg5eQbWLl+Drl06ICkpCYcPH0GAPH0iEQwbORjd+3bH3Onz4Sks5rDuTRu24Y33X2ffuafun4COndKxe88B2FwO1K1bF7n5BRzm/cRLT2D/zl+x5IPpSGrRCJ07tkWTlk2x6otlaNC1K7qNHYHivALUSkrEvi078PU77wCJqejJ4c+t0aBJQ3z8lzfRffhVaN25PTIPHcPadT+jMD8Hh3fvxzV33oj8Y8fgSkpESpNGmPrB53jprb/AbDPjqXuewqBh/Tnj46YVa1C7ZXP06NMdHfr3xpafNmPqpE/xv5+9wwDKXViMj/76LobffhPa9OkBP3lpWiwcileQV8DvU5jLQ39uBGnijNX1tjtC3oYaL9I8AOMMmUSbra8rxYMkrRfgrHWxv5fUkfKAk9hFy2gX60V0dZNm/M4KWf1917L/8m5xix266oqGVBRvL4Lsz4JOUdWDaCAXkiGMUDQRUYMJ0WIfsteUVTqVBU46dCqbva4GOp1XR1yz02VVAjXQ6bJ6HDUXc74lcDZ0qgqk/CfBU3nX9lsUT/rxqprI63+v7N7P5QmU3b8sdNIHeHSsIAAbezr969slUOvWQ272GXw3fR7qtWmEHiMGYfe6Xfjig2l4YcpEpKUl4JGh1+Hqa0ag/RW9MWf6PLTu0QGDxg7Gh399F1F/AGPHj4A3rxCRYj/WLVmO3MJi1G3XCs27tEPfkVfhnQmvsc9Ni3atsGjKXExa8ClOZBzHJ//6DPUbNUSnHp1QmF+I06dOY/nkGZi26RtMfP1dWBQZNzz8BwSL3fjp+7XY8vMOjLlxLFq2bo7tG7Zg2uTpmPjJW1i5ZDmyj53GQ88+gh0/b8ei+Ys5jTf5NYy9fizsNiuO7D+MWmkpOHQgA67EBPzutt/BnuDCq0++gqadO2Lk9WMRNSoIccYYypIW05uXAKZSxSx+KVVLYtnrBHjSoRMZ8JYHncjUlDxVAscovO58oZNeP6qqa+dSj6p6R/VjVEfpNAx3P/8kXB3bISiZsHTOIq5vd997K5fdB397DwOv7AuPquKzyVPx7ylvs/fMrClzceTgYfS/qh8yjhxDvtuL5NqpyD2Thz/96W4kOp347ttV7Pu0/NsfcEbLgle3Xn2Mu2U8vKEQXMlJ+NsrbyAt0YonnrgPGYdPYv++gzieeQZHDmbglluvQ3q7Vnhv4mSehF85qBd2bPkFTz/9EBbOX4RgVMLYm8Zh5Yo1yMnKRv26tbF45kJ8OmMShyh9/Ols9tagdM59Bl6BM3n5WL1oOdr17o56tRIxd9aXGDvuahw6egz+UBBefwAjRw9GenobvPzCG+jcqT2uGTkYz//xOUz891vYtWc/Corc7D32zdff4LV3XsWBw8cxbfo8fDp1Etz+IJvDrlq+GvsPHMK1t13P/mWJKYnIzytmM/z4T+Xha2XrS/UnqYIvlQBYPeiSVqhLX4gwsdaXDniuoYVNnGutvBDbnRt0oux1Ry5N9rqsbPQfNgyffDUNsjMBBzIyMWfBElw7dhQ6dm6PRV8uw4J5X+ODD99k2PPpxzNxy63XwuVyYO7crzDmmuFo3rIpnn/mr+jbvyfap7dFQVEBjh/MwOYf1sPqtCGsyLjllvFo07oVHn30WXTr2RkOp4OB7qP/cz+2bf8VP6xah86d05GckozczDxknDiBpVPmYN6qhXjz7Q/QsUs6hg4fhAN7D2Lb9l0MPO+691Z0btcOU2fPw5ZN2zHhyYcwbcoMtGvbGiPGjMDCr5Zj86Yd8Pt8iKpB3HbjNVBDQRw/eQq2BBe2bP0V/a8aiC49u8BhNOL64TfgidefRcdeXZHnDcDicHG4NfmTyTQR5smpUFtEFJqEsqt/udCpdE0Wv5UOrwsjIgXZ00nxKmwk7pX92Lpg3jlAJ7qG8shqqTfvPKpr9d+/8k9yoY5T0S38VtikHzd+IVFvi2hRhcYnZBKtCCPxWnb0GjcGPpsN8+Yuxa6tu/DXf/wFucezMGfaXLjqJ2PEjSOwaOoCbFz5E26+7TqoYRXHj5/kfn/7ll/Rp38vjLj2anzx2SycOp2N+k0bYekXy/De9PcYQr32+Ito270z9uzZj5bt26BV29Y4kXES1gQnRo4fiYO79nFY/pnTmcjef5BD34wwoFHPHmjWrxcaN6qP7NNZ2PvzdsiRMI7uPYCD23agQZ003PLwH/DRy//A0Juvxfadu7FzxRq0vrIPm+v/sPQ7jL/jRuQeOwar3YqEuvUw4+MZePLVP6NNenPc2v9a3PjI3Zw9zuN2w5Obj63Lv8eYh+6EZLbh079PwjtffI6AGsbBX/dh3vtTMPqhP6BJp/bwBYJcr0np5Ha7YXPaEfKFODRNcCM9UYp4njEURYZQrDA6O/y5LHCKVzgxVCLgFBNE6fkAhWm4tgainUs7WwXAif9aKjo8zi1K/15YaIpj83m1+1B06BRm6BSRzCK8jgyfwh5EgwI6BcIJgGRE1O1HztrlceF15QEnAbHOzl5XA53Oo6Gr2eUyK4Ea6HSZPZCayzm/EigfOlU1Qf6/DJ4qm/CfC1CI36YsdCqrFtOy161fixxKLZ9XgLwDh2BNcaBe22bIyTiDj198Cy06pyMxyYY1U2fjrgmPoFG7dMyZOgcN05th3H03491nXoPqDyC9Yzv8OPtLjL/1RuzZvI3l7Un16iDj4AE07dkZPy5aiZ5X9ERiSjLmT/w3xj/8B3jcHpzMzEbfgX2wZ+svCIfCqNOgNtYvXYXXprzLK+Tv//Vd9Bo5GDnHTyE7M4fHM79/6HbOErZ07teY8dkszFwyHZPfmIRd637GVTeNw/5d+1G3YT206ZiOuZ/OxhUDrgCNQ3767kfccPuN8BS5efJ05yP3cYr7lx/6M0bcfSsGjRjM/ikptdPEKlp8ccaFKokwjbLvhJh4ixV38hQQf6fJN23PGcTilE7sk8CeThHOwnNhoFNV79b5vcflKxTPRekkymLIkBG489nHYGnVHCGjFdnHspB/Jh99+/eCGgzis7c/gLegGK26dsDiRcswbcb7yMrKxLRPZqEwKwdXXNUH69duQoHXh/G3/A5fL1yK5g3rs2po5fI1eOzx+7F58y/sa9Svf2/Mn7kQV44djk69u8Nms+Dnzdvw8cRJGD1sILIzc/l2Bo8YwkqR+vXqo05qCr5a8g3+cNctyM3KxtGDGXjqqQcwe8pshAwGjLvzJixbsoKz+dRKduGD1/6J+x6/n7Mlenw+9LyiO9b+tAmDrhqEk1lZ2L39F564hAM+rPx2Da4c0h8+NYicM3nwBwO47oZr0L1Na9z3yJ/R+4ruuG7s1bj/2ntw5313IN9dzKbjZM6/fcNm/PHph1HsC+Dhux7F0nWLUeD2wmAy4YtpC9gDZPRt1yGghuBykSqEVrEF7WFeWsJMS00qRC0orz2p/mRVtCqakbMkgnfZcqMk8V/sbDKbm2tnpvkObXeJtU4GzgpFqchJQUOTCAlhTekU5vC6ADbMmA3/JTMSz0b/4SMw5ds5CFnsOJadj5ycAiTUSkbtOqnI2HUQf3/lnxh6VT+uF/v3HcI9D96JBJcDM2YuwNhrh6NXz6548IEJ6Nm7Kz91Uno2SEtD9qFjaNKiCfYcOgKH04YmjRrh089m4i4yKw6GsOzrb1kBciorG2aLBe3SW2Hj6vVo264dgkVF2LRuM/72wd+xfMUPWL1mHdp3aocDew5wCOm+/Yfx17dfRC1nEqbNnY+9u/bjvnt/j2kffY7i/CJ063MFtmzfjd59eqB5k0aY+Ma7GNinGwKhINxeD0aMGY4li79Di/ZtMeTqq2AKhzF+4Fi8v3AKkuvXRb4vAKPFDrJo4SQTVHN4siyyjFGeDPZooWyWHIOj1+eK67DeDtMENUL/kwICOnkUkNLJp/ixZf48hH+pSulUHnSq/rtT1uD/fFtnraf5bbuf097l3eP53LeOOOKVTvHPT+BoHTpJKU50Gnk1PFYrMk7koOhMAdLbtEagyI25n89GavO6uOG+m5Dxyz7M+XAqWjSoB5gUbNvyK8bfPBbuQg/WrFyDjl07YMv3P6J+08YYedM4vPbYixh67QgoVhO+nf0VbrjvdhTlu7F3/z60bN8OezdsQ9ehAzFo1GAsm7cYm1asRoeenaFmZ6FOg7rwFnqRceIURv3pftRu1hCUiPPbGV9g96q1aNy+DfIzjqF+/bq47p6bMWnCK0hMSoRUJxX7f9qCZn26IVjow45NWzD29hvgyczE3q2/oPfo4fhq2jx07dMdssOObz+fixF33sgZfE/tP4zm6a1x4JedGH/vrQjLJrx5/+OYvm0N9u49gn3bd2Hd4hW45aWnYKWkKz4/ZzM18KKIBNmsQPUK6FSSXyIuZE6HNiKPn9ayCzV2lLPJamF3moqptGm4AD8aEy6jfxLQqUQsHg+gdJVTCfgScIogEncQApBpcIkRk86ruK/Rj6VlvaV9ydNJtOycpIPC68hIPEJtR8TL0AmSiqDqAgwmwBNA1o/folXM06k86FRR9roa6HROTUfNRpd1CdRAp8v68dRc3LmWQOXQ6XwAi766eDFD7cq7rkupeDqfcol/Ivq1VgadRPkpig0frvsRJ2m0FJGQYqYVIcDgtED1RrB7/XZkZ2dCiqqoYzWiToumcKXWQVZmFqIWBfXbNMO+zVvZL4EMZ/d9vw6qQYZdMqBB2+YwO+zYvfNXkLMAzfGaNW2MaDgM1e3F4YxjcLkS0LhFE9RvXB/HDx5B5oks+Px+1GlQD42aNWGzXIINOXn5sNptSK2TxmmIm7ZqCrvTiewTmTi47wD6De6HQ7v2IudUFop8PthsVrTv1B5pabWxbdNWXoG0mYxIcDrRtkNbnDh8DGu+X4th145GXn4RFn+xCHc+8UckpqUyLJNkkTKFBzcxviQGN/Hr2+XBp7JBdzRu4ixTDJ20wYy20si/RyKsAAllHMBnE36r0ulsEHau72rV25WFFNWBTlfjvhefhL11G3iNFhjJYyFCSanB0CnnxEns27WHV5dzzuSgZ88uCAZ8CHn9WPvdalgTXZxFKyE1GY1bNMPxw8eRczqLM9klJyagY8f2OH06G15fAK3bt2HoKFmtqNe8MUnWYLabsO677+EtKITRZELL1i3QqFFD7Np9gEMwjQYDKAvPsGFX4lTGCa4v/ft2x77dexGSJDRo0wrHj53kjEVnTmdh6sczcMtt49lToknThmjUtBFPwtPq1oHZZsOurb+gwO+BiTKHOexwJlCWHMqcFOIU1E2aNkIdVyKWr/4RjRs1RLLLhR1rN8NsNaF27TQcPZzBg/60urXRvFVTJCQl4qk/PstKvH4DrsCxrGws/uobNGzSCEOHD4abUt5bLQgEA+xdxh+aK2gpwXXIdPb08MIondhTR3f50tR9ureT/s7QyxOvdCI4K8DUJQ6w06CTHFU18MRBGFAlGRFDBGY5iI0zZsG/6ygmTnyr6tfiN26RlZ2NgaPGYsp3C5AXAvySzCGSxQE/Z6pzwICVi1ci5PNz3UlOTkKHLh0Q8Ptw4MBhtGzdDMlJCdi8eQdciQ4kJSayGT+F8NqMZnTq3B6HDh9FTvYZhBFhz6fefXqy396p4ycRVKm9k9CuXSvUSk3BlvVbUOT2wSbJqN2kIRo1acjpzAncFha74UxK4IWBojw3WqQ3h9PpwNYtO2EyKmjevDFO7TuME4dPoDgKOBIS0KVrB9ROScaqFT/w+2d32mBzUPucjkWLV6DQF8C4343Cvm07seTLpXjyxSfhSquF7EI3JKMZJosV4VAEEmUaYFVEWKgwDCJEjnV2Z8nqyn8orMjTPGHoWZPSSabsdQSdZAU+ow9b5s+Pg06x2lvmgPpEXVdUVLcSnC+oqeg8F/p4Zc9zIWGTDpzoZ3nQSf87nZPC6ybAUCcZXceOQZHJBH9Y5qx0gUIPyL3uxLGj8EthNO/QEnYYsGvjNhzfdxBWp4ND6NO7pEOGhB9XrQWFfW1bvwVmsxF3P3IvDv6yBydOZSEiG+Bw2tGlWycUFbixd89+hNQIDGoYfUYNhsFohhoMYOOKNfB7fahXKwmplFW1uBinTmei5RU9kNyoDgrP5MEiSdi0ZDlsCU5EgyG0SW+D1LQUnNp7EBmHj6B1v55Yt+Q7JDRsADls4EyljZs3hjEKHPhlDzr06objBw/jdOYZyFYLjEYD6tavC7PJiBP7DsHt98OR4ECbTm1gdznx/oSXceX11yG1aRO+vqL8Aox5+B6ESVltkBGKRBExSJy9LugPwkBhi/r4Q+8otMdN5UNhbJpzuAA+bMhN7xp5XIqVhLPb7CiXLfc5Gs2ibXTPKD2aT/Q22rYxcFRSt8QiSRwQ09hjfEIXcQSxD5+TX0FSZJWE20ZprEU9koFCyymxhklksCPVpOpDNFjE/WvQYGelE9xFyFqzAq0D+ZqRuNaBxmIEK8teVwOdqtv61Wx/+ZVADXS6/J5JzRWdRwkI6PTn3+DlVN5Jy4In2qYydVRFF67vU519y+5TFYyKP3dVcnx92/O5rvLukSafZctKj3mh72WGTv9auxQ5sh2S2QFjlFICAQZZhhKRYKK01ZEAolIENrsRPq8PimTklMPBiCrS0tKAxiAhGlBhgoEnKJSKnsYnBqPM0wJa3abMKTTppIGIy25HfkEBAwAKO1NVlaEMpcamf1M6e8pMxsc1SJy+mLblJ60VTzgSgUlRGGLRQMVoVPjYgUCAJ2uyRCm8ozz5ItNwq9UC2SDD5/OxAfTKpSuRUrsWjh84ivrNm6D3kP6IGhTYXQ4EVBV+Uo1oxaoPcspm5KLsW7GnpqXi5kFRXLXgJ6ArnTh7iu7cWTK4orAR9egBTLng0Kls/TuPl7jCXfSBmF7Pym6olx4pnYbhrgmPIqldF/gsNq4TsiIzeKJBLqWNDodDDPlo8ur3+7nm2iwW/nckosJkMkFSFITUMMyKkfcNhcK8vaqGGUpR5eCBqGxAKBzhSXowqHJ6akM0gnAwKFZr+flIkGWF/aEUOi4NyCWq8zLCIRVGOh5BsWiEMyGFVJWVaatWrsVXc7/G5M8nso+GTOELBpnPS1BJNlFWSBkejwdm2QhZlkB1lcMQ6F2RZUgGCSplFaJykGUEPH44aSIV8IushhJ9L+6F6jaFz23ZvBNzPp3FXmgbN27Blo1bMXT0cDRsUA/egEgJHgoGISsUliI+PIAv9VjKU+j99jrB85K48IyYmXiZQ/O7oG3L16fvU1ET/NsvrdQReA5D1cQgwaRGYFLDxHwRVACvWWIjcWskiE3T5yO0+xgmTvzHBb6Csw+XlZ2DAaPH4eOvZyIgWyFZHVANimj3AkEkWc2cuZHqT4gAtWLg0CGF6hFldKN7orpJ6h0DRdMoCEfCWj3S6rAq6rgajXIKdQsZC/u9DCr9Pi9MJgWKQUbA5xUTS8VMhcTtZsAXQFJiAiv06BrCpB8wRGA0mxBQgzDJRp6IW43U+pPhdwSRqARfiN5ZykAm6jNJltQIqSwinPGU3v8jGSfw9RdL2Gj/i+nzMXT0YPTu1wv+UJjbCH9QZQUWaxbY20kzD+f6Ej/1raICxTImCujE74VCadV16CQzdPIqwki8ROlUHnSK1drzyCJ6IeHQhTxWRdX8YsEm/XyVQSfxTAk6hWonofOY0Qja7PBLRm5DqR6ZFAOMMrW7fla8GFQDDBGJPYsooydjSTUCWdbeGaPChuC0WHXrg3fBmeDikLa83AIYzUauG0FVhclo4XePkoyYLCaoagSK0YCgPwQ1EITdZoHPQ0tpgGQ1cxib1WaB3+uFxWTi91FRJESCVN9pYSUEh92OsBSBGo4gGApywgdFMXH/Rn0AXSONecQYI8r9jejKDKL/CIfFuCsY5P6suKAAssGI44eOYNbLb+Ded97AnL+/g1F/vAdpjRuJCDdZFmWgURvKlkeJUuI9nfR2mG6GMkXyQhh3E1poHQEnVhqRZFtTHenvIe2shbrp6iRxKu0d4XetJHMdt1G6FEq3fRJsUXu3SSobEdlX+Z3VwgBjgCrWs4m+UU/SGttU61xUA5m+IWICIhaV7cHYE84TATw0XoxAlQCfRYakRGF0n0HO9yvQ0u+pJHudHjhO6ljxqTESv+jdY80JLlEJ1ECnS1TQNae5uCVQAp3oPJUNDKsDfvRj0T7xDiHVPUb8NVVn38rAU/y1VVS25wKfqgJPVZUnjzji0tnHl1XJsclIfPKGr5AjJUA1JSASNUGOKrAYZMiRKGSjhKAUQdQYhWoSA3b21qABAYU1EBTSBjQ8saDxikELtdFuX1cD8Sqztp9wC4gDNryt/rs20KfjxsLY4rfVM3KxmQdNc3hwwunX9eNqgyO2BzYYINO1EpAgUKGqnKr48P6DvE9hXgEaNW/CmZso7IbAGqMJhQZs4lMyoJIgybR6ZtAGShoEY1AgJN0itEi/v4jYluEcrbcKqboOnmiCxyv3UQmBIwcw/alnz9NIvDrv8YWY4WtLkHzaiqBTiRqAjMRvf/JR1GrblaFTSI6wUanusaKHHsYjktJXqdU1DfLxk9YeTnk1g720YoPfkiw9uqmEiJwUACa2v348qitxxanwZCDMNctsVHD4yDFs3rAZv7/tBhR43BrkiZucxquL4udslRW7Vn+4rkWjCPr9DNxoEkATHyofYySKWbMX4ubfX4/9+w8jLzeP1SIyvXiSBMUoo6CwCArBOb3exqf2qaSKxBVVpRXpQtSc6tTUC70tPfewQjQcsAYAS1A4kviVKAptEUQNKhxqCD9PX4jA7uOYOPHNC30JvYxPHAAAIABJREFUZx2PlE79h43Bh1/OQMTsAswOBEmFajbzZFMN+GC2mVjhwGnPSbEQUmElCE8T6mgYBp4sivaSp0bMmvQZGb9o2jSwpO03GQ0IhUKQwir75nmDASAc5nYqJMlQIxLsFgtUf5AhvghmiyAYiSBMQFQ7ImMDWlAgHxienFL5lmSJ02+YYGMoFORwV7o2WlwIhkLYvHEr6tSrgyMHj2D4sEEIIMqZupwULkowmTsWujShZCjPo+wsNBIzSo5vwMWKhYBO9KwjiMgqlKgBsldmdatH8WPbRYFOFxIQXchjVVS9LzZs0s8b7zOpj4vo3IQchWKToJNaJxmdRo1AwOJAQBahYpJioCUuyNTXRgXMBC2aSUrMVF4ADqHOoX8TGNq2YTP8Xj+69u3JAEhGBEarhRcQ9HYw1mzymEb0Snrdiy08aQsCDD+0hSX9rgSkEQkcRFiZGLOIUYH4l6jHtLBAIfbxoWdixBH/BOIXDwSIkuAtdiOtbi1kncrG5qWr0Kpvd5zYvR8dr+wnFnP0qk9iar4GOk+8B1LpITn36DroKfXaaHdf2v4ppniKKZ90WXgMOelScdGncVHGH187HjUXoukQyiihtNL675IYwFJZ6mLP4yyfKHHhUsiAaMCCiAVQEwKIGkKQCRwWRmEsMkCNKPCTwMlKIYchmD0ncGblKrTwqZg8+W9xd6+PczSqxa2rDp2inLmuJnvdRe8ia05wCUqgBjpdgkKuOcXFLwEBnZ6O693+fwNP2uD+LKBWFViq6u/6cWND9goeVmXlqWer08FcPKCjw5HSyc7QKVtKQMjsQiRqhiFigpmUTtEoD+hUOQJViSBiVIRimVeutVWv2JPldTHtNw248LxDD2eIkRsRDhGDTto+2m3oIIC2oYkBQSAaLOkDtbPAFMMm8mg5+9w8UWEHWgmy0SCumScvYURoMqPICJEyRaFVRqF4ISWUQZbgLfLAZBTKqtgkh05Bsu040FUygBQDRf5/zctGfzK6uqske50OnWg0KMAZXWbgyF7MfOq5SwCdqqpT59Iu6IMwUY/KB8p6lj0ZBJ1ufvoRpLTrgoDRDHZOV8Qgk1Vgmvqg7GtUFkuWpkQl1xkPocq/+rKu1qW3Eiyr/HdJUQzwuj2suLBazAiFSfFE6qUwT9p1yFP+3gKOlaSmFiux5eU9FKNlUY1oZdxutsHv97HfSMgXREJiIoqLClnBRfjSZrXCHw5ADYW5ztIKO2UkU0yKBgREnTybO1V49nN58P/V2/AUgpQSMMIaBKwEnUihpkRQaKUJRQCuSBgbZi2Ae9+JS6Z06j9qLD76ahZCRgdCRgv8EcBsswr1nhpCmkXBMU8AJruZ27RANIwo1YNIFIoks4JUKBQERSXFkwgjK6nXBIN0bSJPwkMRGI0STPTuhUIMlKh+0yQ6GAWH9zSqkwazGkZGZg57SJFiwh+lSbo5Ni2mKkteXRz+xqfUOgn9ndZqDF9POAKL1cR+UjTZpjaXFKh5lFnLaoXT5cDJE5mwWM1ISEzgBYBAKKSpb0ve4VLgST8PP9yzYUnJN9TeiHIhpQeF54Vllc2gqw+dLpaReGWv1/9PsEm/z7JG4lSbqN+g/0T/y+F1KYnoPGIEgmYX/LIMVbFwv04fg0QLOyoofp8U2dQdlSiNtTIjXzAOmzewyk4shImFjMyjJ1GncX2uk3pjqUMSfq3i1KL8vaZE0nv8GFDRE4iUeoQ6HokX/4jFsbBaopjRdyndVmvjiTgFqQgvjbIqVzEbYbFY+J20mIzIPpUNZ6KL7Qli9xF//WFS9okzERCLXX/sesWxY0qkuPuI3YUmhCpdS4XiUPg5CfAd/87x36ht0M4Yw2lauZaMJOJ8nrQv49Fb7Aj8D13lGHcf2vd8moAMyS8jbIoinBBCVArAoEZhLozA4jYiErahyGRAsTkA2e6HpegU8smHKyhh8uTXNBP7+BLSr1Kvm+K8Qun01X91n1hz8TUlwKOEbt26XYoepqa0a0rgopZAt26t46BTySprxSetCKJU9L0+EP1PKp74lS1n0lr5RLf8fcqWTPx9V7dsKspep81sNej0/pqFyJEToNoSEIIZBphhlgxQyOCawoBohZvYj9EAyRAVq+o6eOIV7ZJrLq8UxJ+F+ilWA7TVa73kSilONFm3vl95IOLsktAHoAQxtOENhadoaVR4VZTCUfjWRZpgGhoR7PC4vXAlJXCWO7rGBi0aIO90LowEszRpuNgtvknWzieXmDbHX5M+qOMriYiBqlDzUIihNkDTVz+1VT6GThc1vK6it64ycFnRPtWFTkNw/XOPILFNB4RlK6smdPVZaZP1s89XMtAv+Rt/F6eyK/8qNbgiIoxi4IeHklz2NPnQ94zDW9qX+nlVNcQTBItZKI8oPLNe7do4cfo0h2eUVV5UWpo6Gy3nguNDNwkgUc3Kzc2H3W5jlUdRUTGSkhI4C5HVamU1CWX4M5tMKHZ7ORTWmehkrx/9HsU/yq6bV9bGVN4dnE9NuagdTDUPTsFoKqXIhgmWoARriKBTGAElDI85DIMURGJExfpZ81FwgJROb1fzDNXfnMPrxo3D5K9mIGhyIKSY4Sc1A/nrRQF/QTHSUlNw/HQW7CmJrPCgUDiqHyqBcqrJLKAUkD5CMEUTiepXE9OGMnAR6lQKr0t2OdmrxuvzIcFqY/UhmdJ7vH7UTkpGdm4eq17rJCUg3+ODkd4bk4I8VYT76e03QSeoGmDlkGgN7mhtJoMeAGajjMLCYm577XY712lXggs+nx+BYJBhK4XtucgDTQtXpTBUmmJSeOBZH6rbrICKaxtKbVRikkwb6ZCbJ8gadFJIVeYlTycDfLIf276g8Lr9mDRpkjbdL1vrmW5V0OdrL1z1q0Ele1yKqUB55/gt5z3XfcuDTpSSXlc6iex1hiQXul49An6LE96ogrDJigj1pxSuzJ1zmCgqJCnM/3GLp7XjBFH0tjUYCHCYNlXLgM+HxNRayDmdCbPZwuF1Gj7RRYOlFEjc49GLpX1o27jaVaoG8lb8Rx2K6KH0mpqHxxUaJI71R6Ke6T1rlEJktarHIeOatQDVXcVohBokU+woh37nZ51Bw1aNcfjX/XAkJ/FCGoNV/fy6Qbjuy83H05RPcbBGALa4e4zLEiduUAdDcWbe2uaxc8Wrk0o6IDHuiisPvewYVMWpnvgsekheDDCV9GHMrhlilQCnUqch7B02wBCUETL+P/a+BMyuozj3v+vs0khjeV/kTePd2AZCggMGG0OIIdtLXngvySNkAQI8khBMCIEXAmQDwmYCFrYhZifGZt9sHJvFmN3GmyRLHgvLkrWMNKPZ7/q+6nPq3ro93af7nHuvdEec+TAzOqe6uqq6+pyu/1RXV1AdoRP8KsiWa+g7WEdxhj7KDGCGTgPsW0J2aAF9B3fhwB134dRSVoBOjZEQo2LKdEpBp44+7lJmh8UCKeh0WMyedtppCzRBJ16euoCnqLDGBTxRH+0UGE8C8OhtdBkPFfDE9pUjKEEnkkvPeKJC4sN4/503K9CpRKBTtoAMCigSIEVbdlRtyDC9nL4Q1uvIVqnsbrACItBGLeQ10K3FCgqJCiEk9XWxFcAJbgdfHXnRFX6IM+SeNEGlhqZhBhMDXlQHSq35qE4SLQyV2jmVpERfOTkLnLbYrRruw8HpGRQGBlBeKmNxYRFr1o2hMr+AXJkWL6q0SSBXy34uAVKI8ENZSnPxhlyB4i1fUxunyAAo79iMj7z+jSLTiREKHangDKJOz1aTD9n68AGd5Pa6K/Bbf/cKjJ59Huq5IWSrVH+LQMDAd4LaWMsDlTgghwqso7aTNTKMDP2I2lxSY+qf6jStXj2EpRLVYMrg4MGDWLVqlQrU6ThuqhnCAQG35a0TklfLk0Bu4RNzg+nJhwnooq/z5ICUZXJgaloFElSUdvbgLKYOHsTq1atAm0zm5hdUXax8Ia/kDbYxNLeFOj2FndRASODg4frpdM+qvly+gEoujz4KQkoUBNZQylewkK8glythTb2C7338s5jZTDWd3hWqHoEWtmkc2l536QtfgPffciPKAyOo9Q1iiZ6tYWB5TP8IZhcWUc/nUMllsFQtIZujmnU5FQSrCl4UHNKYZ6kuFQfcwfaehnPW6V7wkYD8k7aK0pakGtU5q1ZUptG+yUmsHhlGppDH/Mw8CuHDr16uqC07VBOKQCcUaFNSyDrMdKpXgiA2ox604TOz0X0wktTn3Ny8qnlGNXcoU5B8d9XIcJBhRbVxhgZUhtPszCyGh4eVT9M2w8bcCuebNLt8GjXCdgPusQx0ypZUplhuPq/qwCUHnXxBFl9n6TS/qOe4fq/dvuO0l+sSfv8Q6ERZQLR+KeDqq1+H2tohXHDlr6E0SJlOBVSy/ahSvaJs8OGA1iW0NZQy/6imWIBiCDnURybK9KupbZ0KAKG6T/1FrB5dhSd2EvAU1B9rabbsY1NjZ3wAwKiuwn4Mz0kF7YTb5ySk1GKhRiaVWP/QHK3ytr4wi1G8IWmL6v49kzjp1KOx9cHtWHvCMep5sLhYUvXa5ufmlC5BTfAAHFMglyriLbK3pIla8pPCWuPiNDt+PzOAR88D/mnJjmrZKRiMA4FEnHjZAhVptArIa6BRof6hfYNtik1fFdBYY1nVuKbAsjyq/VVUB0uo58qqKHzuYAa5WTo0pB/lYg6zxTLyg0sozu/Gntu/hXMWKXvpnwTIxG9RfsLITCfaXvf5NNPJ95GW0vW0BVLQqaeHJxXO1wLLQSdeWMjfOrfDCTy55LPJpoNpks4FPHGfcfQ20erXdNCJI0te6FHR2VW45vabsSc/jNLAKlRydMpHHoVMHoVaWFWBFj/qS3WQHaQqHYVfD+V2OJWxwtGGGNIGaBPu9qCAmiU14TjqXvP/BIbTauOGtg3zMrAVglhq6RDITQsW2l7X2O5H+qiAnoo092Fq8iCOOnoU8/NllT1CJ46V5uaDoC1AxQJuy3ANDXxS/2ytx6BqXNESmjIAuPYKf13kr3wUcD2+Gf/5d/8vBJ30hbsEZczfV33npB+dT7jPcti21zUiXlxxxRX47df9GcbOOg/l3CDqGFRAIG+ta1YobZWOC7U3/MUkvFeMoxXQjqinzYtq7pMKlw8N92H/5DRWr1qlAmDaclcuVVWmSSEfplJxuh6PrdXQy7e3BX02AVWqO0ZZhsPDgzhw4KA6bWl4ZFhlPq1btxqL80tYWFxSWVAHZxZUAf6B/gL27NuPwaGhRs+m+jdSLJ8nU4M+Apjy86n4VLHk82BPoEuZanTlciiUayjSlpt6FZVcFaVCGZQbubpSwV2f/Bzmtu7UQKeod5ZH5xYSBTq94Pn4wOc/hurACMrFPizQiYv9A8GplwdL+M53f4jnXflMzNTrmKssqUyGfK4AAnoo8zRbDQr2ZvIZVFVNufCxRYEmBdwqK5C3HQXPw+FcDpMHZzDYX1RZH1T7jtzwqP4B3P3gZpxwykkYLRSwbWIHTl1/siraXC5XME+hez6rclGURVSgHxQKV9uiVU2nVmV5S1J5aQmDgzT3obKbhgYHMTszh4GhflXLZXGhpE4RmzowrcD+kZERzM9RcfOg4D77sz7lG+G561nAtf2IYZY+SLSCTvNhplPNK9OpG/7gUiC5n7W2NPXTbt9J2jfXIs2vNZzpFNSkvPrq16My1o8Lr3wOSoMjWMgUVbZijQ4roexl8rrw1LVsNQvaYdd8AHKha8rMCQ6WoIw55UcZ4MDe/Tj5tOOwd/e0OhBCvb0baoisH5Et2vhu1PKcb33n8ypAZQ4JfnIM9NeEtB5nKenfULgXKlRO94r9BSzOLWJ03Qj2PXEAa49Zg7nZJdQUABwAPgHw1ayFxv2o7KkGoNNM1Oc5VhWFvAN9moe4qMdKCDuzjE01W7OllCxhUQVeG/F85e14gV1CWcXJepx51jIuYUfLQacWOEtt5a0VCHSiLZdVBTplZjPIzhMYV0SlkMN8roT8QBn5xX3Yfed3cf5SWYBOrHXDYmLrZ3AtBZ069TxK+RxuC6Sg0+EegbT/jligFXSSizQdpNG7iwPAcFvJs52MJ5OcUr4kwBPzdOnluu+SQ7aXYIAEnJp/5/Or8f5bP43d+SGUB1ahrECnHArZvPpqWKBC13TgST3gRdsm6movRRNQUJkqBKyoDKNWEEZJy18AW1M9Wm4FMbehbUPdMFDX6+EIdRu9M1BEBWLrdIKdKu6kJFZbukjWEIBaWlzEwGAhDHYGUFqqqi/1VN9EFeMUMptGRl5r1AsJl0/yw6daWnN2i1gAcmIULb7KO7bgo39rAp1IchKEfqslpLX+UEcmbQuTKH9kefxAp99/zUtwzIazsFigQuL9qGWDAuQtYy9W2XQSlhj+QOeoTCaH8lQo2PWja6vGLTxVaGFhXm0JYgCzRotadZoYFRFp9V8fOeV2usBXgt6D7C/aCEan69FJQzVMH5zB0UcfpYrd0slH6mSmMKmOMpuoTSGfxeLiksqQ4eW3zVwuSNF132XHnr4fbgkuVOooVCl6qqCaq2GJtmCgguFqGd/5zBcxs3WPAJ04AOm8ZQh0esbzn4cPf+VTWCj0Y/9CGVOzC2rL75qRVfjebXfhxhs+iWuu/3eUMzXU6JCHQh79dIx7uQJQTS/lLRm1rY4AJ3pcUyCeUdEhASyU4UmAUFCLT/kOneBEhb37ivjeN7+tTgJ9yqVPVdtG3/ve63H1P1yNA7v24qM3fBIvf+VLVCZUgercDRaxoE5jDECsLIFaVcoKDb1O7HTXkz8oWKZC5SpkpdNJqcYOyQaoU7mW5hewdt0Y5mkrX5FyuOoKdKJT8AJfbgnNAzfTazCHzqdDIMEUbZ5ex6ATZYjQ9jqy0TwVEr/5szj0oFMSwCbJLDP1027f7bSX6xIeX/Isdb6peu9dffXforK2iCc951mo9Q9hIZNDNVsI3h9qyzptrQsQ1XqGtk7JmkINFwm31deRLxZURh3VDdu3ex9Wja5SgKY62S1sq20yU8/gZeCK5meBewpERN+qJoEfw4O5Cdo0P1u1WFb4OZ0qSdsBF2bn0E8fyOYX1Dyi011pXrHWLeKE65IGhCJPNg234/I2PqUvc9HAKZlx1JRZbLtjO4TyBllQ/MlSjIdK4ArBsRZbhs8R1W9z1bOsL/F5r/ExL3yNEvCYXQwOCygXq0C+igwdujCXQaFEz4ACFpDFbHYR+YEaiotT2HvX3dhQpewlU6YT6cD/NTPNU9ApyTMobdOLFkhBp14clVSm2BZYDjoxCwlQuEAcU7cucEaFixF1F6QcNrWigDEfmVtBmKAX0zXZv+s+83DJr+uvg04Bn3x+FNd8+WOYKo5gsX8Q8/TFPJdTBSpzVDuArFjJqS/ptAisUl3bvroKapoSBMABF+dsXOdAmk1FwV649S3c5dEET2TQ3Qy/BcgQnjTWMLsAqAwnkKkioeoDV1DvRNVmIjoKjnLBdi6q8USLFQIO1BaOSlWl3tPRxtOzM8gPFpef797iKq0ZK0oiS2mxYDRCmeUiLgykSNbS9q345OsIdLorZESLG4nUUXsGnVzjH3uqOhqY/J2XgVJpyaYJTFKm0/EbTsDqdUejmi2iksmGWyOaQIuePt+6tzLwX9usc2X06DPMrCzL0nqXfIOOrFfZFpTtQYGzytIKsi+CYEWfl37mbHXnpnZ0WpjabkRHbQ8PYXpqGoP9A+gb7FM1yFR9MHU4WXAyI8lH86+vWMDi0lKz8zZAuk57UM/wC7PKqJY9PePUSWZ0YAI9KFBFX62Gh++5H2eecDre/e538zf+rom/e/ceXHbllbjx65/GQraI7U9M4u4f/gznX3gu1p90Ar53+/dw439+Gp++5cOYKy3gvk1bMfHoY6q+19kbzsTY6lE8sWMX7r3nfhT6+zG6dhTHnXQcRoYGsXXLVjzxxF6MrhnFhU86H1NTM9i7bxJnn7NBZRo9vmMHhgcH8Olrb1SHMbzkVX+Cm/7rCxg69hhc9bu/gUHk8f5rbsBxx67DC174PPX8niWb5XNBplMDdKqpjCc144MiO833g0Ce8rmcyiRVIGkY/FN9Gp6/5aUSBml73UJAo4o/Z6HqlaltUfwjonETuERkJiikdXsdBaVltS3p8IFO7QA2cVyy18Am/f3FPtOAOhovUwKdfrLpZzjlrDNRo611VBCf3h8hgKpymcM6jQHgxO/ZVnchAJ8zfpZUxt0AlpZKiohq5BHoyU9gkqIJcjazmNQ1eu4aCta3jEYDIGqFr3Sn1POjGo/rBnYVAjCa39PBEQQ4k070jigU8upDRFC/iq4Fesn5orauheuNZdOI+1MCNH1FjobubS3vXK7BFD4TxBInBGuaiFlTBAaXApCtsW1PFWsPwWTx/mpIJtC5FmnFdfKHfIVAyDpK9JGUapFW6ZpKeqLPOcqPZkFZoxkUK0uYfvTn+NVzz8TGjW8V6y7ugT+0MiAaWCMFneI8g1LaXrZACjr18uiksnlbIACdrrZkZkiAxQUi2bqMAn900KndPkzto/oP38BKdEnHf/u2NemutzXx0rfXsRxESwv4AvL5Ndj45RtRXT2GnTOLqOQLKA4NqcUZbaOjIquFag7ZCuEvOZSLGSz011HL8al0WnChviQH/eiZPnUNdFqeFcVZL8vhhVbtBODEW/W0NbUKLiiorNLvZpZUmOfdAP8Y/ArWkiHooL7gE7DWyjRUqzEYAYikSRZubVEAl2ge7DjhlRSx4E94Qdo79V16dBs+8bdvxd13fzs8PYUYUGhHCx0F/3lkOkX5uPe0jUFIMtoynbjoZg6f+MQnMTGxPQbfX3DSxp7UMIiv13Drlz+HH/zkflz1/Mtx4cW/QggqMpRlRcksKstED9x+wW1oVZ/sJMFcPbQKAo2nPvUpeM5zrgznH9HTtp/gRK1O/uzevRuXXX4Fbvj8x7F9zwHcv/lR3Pbfd+EZz/gVnHfOOLZt2oqvfOkbeN8H/gXf+u73cecd38Fp552FHdt34PRT1+OXnnIRPnbtR3H6+Oko14Bv3f5t/K8/+9+YP3gQmx7YhBPXn4R7fvogLn/OZare1513fg+vfd0rVQHuG67/KC44/yx857Y7VcWb//On/xtv/9dr8LI3/Q1OOPN09bHhe9/6Pm7/yu34qze8GsXBAZSzWVSomG/4qFGnc9JhCWQ2lR0qns/iJbAsUA8je/bc8Km4HC7SgNMo+MR0r8lXnKaqnvHVFtCJ6gNRptM9N9+E2n0PexQS19/rLq+wSedql+S+yxJJeEpLJm3P7Vg++b6S15QzKeJvfvNbuPvuH4jnm2ntw21lFjZdo3lrygyWz0t+bvJvqZu8Jtvo+vM96svVp6Thd7rsR8rDskf5DuspZxK1o48PtH4YVH+/7W3vxxve8NomCNR4X+hjIv+t29pmN31Po00HX376M9k2Drr/sC1IB9PmbJ0v0dWA8jSQKeCi807B83/nqvA5L9+nEnRq6rpx4+ewceMX2p0MafvUAofdAinodNiHIBWgExYIQCd60dmAFnk9KmBOco9BAf23TTOfPmw0puvy2nKAwvxS1Bc8LhBB70O2N50Mw3IE6ev5/Fq85Zq34ORzz8X2fVMorF6FkbWrcHBmVgUheeSQK2eQr2WRreVVplOpSJvPRM5WI22JC0Jz6lEgW0NCJU4A7ehLFyUV86HfqihuUCEqgGREUlQLmhWASxLkkbTZbL5xik3LqIdmkEBTY3sTLVdUQFRd9rmcu26MJoMDoaaULaCaZhrfW4M7qt5VoHmQ0RP8rQK18Cvh/I7tuP7N7woznSjAJRoCmxh4UiWDG4vx4O84/tiJGW3iofs2j7BMRyc96D99YSwX3d2SbyXyDR1DzTQC9aZw4fm/hM0PP4o/+sP/gY0f+kioFPsI061EXXtJZrI7zT3ySxm00N8E1BtOUGtTfMp0eublV+Caj16Lb37nx7jzuz/GxNbtqqbS2WeP47xzzsB73nUtPnDdO/Cp//o8jjpqFL//x/8Td9z2bXz3jrsx2NeH2b2T+Je3vwl7Jg/gr/7vG/D05/wqJvfswznjZ+BZVz4TX/vKf+Pe+zdjfPxM/OD7P8Hb/vn1KgPqhus+hhdcdQW2btqiinyfduZ6fOIzX8TL/+41GD3+WPUc3PrQVvzHv2/EX7zm5Th1w2nB1roc1Y4KtsWpZ6WqKxUEdI0tyezC/IiSxe0bNhPBdOPP1gDbBdVwN/owmNo1avqFoFMtwzWdCqqQuBl00p+zTUDE/vxlaVzSt+k8y5rb+mtXjnbbm+yh85RrQR5VmotBQfEAPJLzUrbnd430BhNAIuUwrURMerr46HJI0Em2lX/baKLkU7NLjLjkRzZi+9BzitYMZDu2Rw5jYxdgcvLHAFZpKzB9bJrb85ofMnS5dHDNBDrpNLpt+d9yHEwgG+sZxY95MQ3xNH0gYHsQ3WJwgl8VmH9iC4aOPRnVqX2o5waQHz06VJjp5e8msBlkOqWgU6efYim/Q2+BFHQ69DZPe+yCBZqgk1y42QAaueiwCRM3yJYBcTe32+kLU5a/E8CTjbepD0nLQRPJoO/7WkJpdjcGR5+kvoSPjK7GUqWKbD6PXCGHCm0ZylCB2KD6tzr7RSE7YRaQOKTNXotJGysHfsanm6glSHi89TIvMBaAjmAcHtVt4tNqvVYe6l+GrUnRKoSLJwNRcIkXV9q6MfxnZWkRw8UC7r77dgBUDJq3bTEww3sa5QJPamabV12Y2EaWetDAx15zxhMvApmOF5OHSr6V1A8vooPfH/nYu3HrN+7AF7/8TfzmC6/EH7/4j/GsZz5fZJnxaU+OSbaSTNBVWRk4MG0NDWq7tIJOtF2FAt/O21dtr7v8OfjILR/DjsmDuOe+h3Hnnd/Hpc/8ZTztqRfjJz+5Bx+/8SZ89Pp34aV/8/d40Yt/Fxdech4oegmhAAAgAElEQVQem3gMn//Ml/DYxM9xxWVPx+/85nNVPa+/e+M/46RTTsTBmTlcddVzce6547j//s247vpP4slPuQhf/ert+MSnP6hO7HrH26/Bb77weXjg3vuwdvUqDIwM4uvf/DZe9obXYOyEExSgten+zbj+Ax/F/3jRb+H8J59Pe92wWKsGW2QzGdDuFXV0O51QFQLuaugstZZaAueo2jae46/DDFHNWkCnbA1VLAUfVuYLqOeyWCxQTaebUG9kOrV8XglZU4/sIzZ/6BRI42kE42bCTsjQCR6hMzRUkQG8XJ/JdyQDvHSf5h6BvZxRK0ecAQC+ps9bm/1MwIp8L+ntbGAU08nntesZYQNfpJ1sdrfJEdRJC55PDMCx7aYArMXY2LmYnLwnzHzS5Zb/Nsln6zdKTt0mPr4UldklQTY5PqYnAD3X9Y9cbF+ev/TgmgEwjPL8FAp9VG4h2Oqb7esXgJ3ub03fIcApBZ18n1EpXS9bIAWdenl0Utm8LdAKOvGiQv6WrOQCJOrFHRd4oj4YgDkcwJOut0l+UyqwtI3rvm5TufjS7Uq8plGr9uGhTY+GR+kyDb/YpZ2iFkn6ojFyyS9uJhlfnbe+SEziF8zTtVC09e09FSyErbalOhOnnXZSY/tjsNCmNHkKeNkHbKBTlC5x9WtHL+lLPPem1eIu0IeOc26esNZOT78YbUsYHz8Hd9xxK978j/+AF77wt/DZmz6P66+/QYAgKYAXzxdoDnHNNPkMYzvy0dgMNMkv6PF6clHT9rpnPPtZ+MiXbwIGRrDl0Z34xm3fwYUXnY8LLjgHP/3hvXjfu67Fp266Dm9887/ixPUn4C9e+WJ85fPfwN3f/j7Wja7C5ge24Jr3vAV9fUX89u++BM/99SvwyKOP4fzzz8Mf/NHv4X3vvR57907iwosvwH+8eyNu++4XsXP7Y3jtK1+PV732L/DQD36CdavX4pLLnoI3/eM78ddveS36V6/F6MgqbH5wMz587cfwJy97MY5ffyLyQ4OYK5dUTRRVSLyWDTKdKsGzrLVOjQjYLDGnTyhqsqGeW+Gys3pDhoXElZzZKqooKdApO5+jAm1YUKDTZwEFOr1PZI/I56cM6uX1pJr4SG6iiQNMxO2jU7rofJpZIoFE8kOFfH/x/CPgYDYEEGibGL1H6N1hAyDke1L2HbWG0ddOUbpH8ZQ21uk6wdPGn9+xwexr/iwB5QNAbgjIFrBhwy9hy5afOoBzfW2hj5fsQ4Ixun/Z9FWwtEbs+reuN/crQS2bf5vei/wRjNYiFWBhTj13a+UlqALtA/2N04qbmWKsN/GTmU4p6BT3yZLS96YFUtCpN8cllSqmBQLQ6W88axrpC5AkIEJUcK0DT/piQ1fOBxgx0fjIbQKRXMCS676uDwNP0q780p8DypNA4TSx95/4D4RG4C9meoaUvrCRferymRYYJhltTuULlOh08t82HqZFkW9/Ul6fMXFNGrl4WghBmaPEtjpKA6dx4a+ZvgGBjx+6ZPO9zwtBCXbSNc7Ooi/X8l4SW/vKcmTRfeiD78bd37sb1//nJ7GwsICdj+/Av7/jn/Hc512FF/7m7xxZyh52bchnCeTtE89BWdC/835Lp9dd9mu/hk/d/gVMlevYM7uAtaNHYXp+HseuHcOtt30L7337+/Gf//Uh7Hv8Cbzm1a9HX38B9UIeL3rRb+BXf/nJuPlTn8PXPn6zOo2u7+gxvOo1L8NiuYzrr/sMMtkcin19eNVfvxTnnHc2/s+LXgZQYfxyGcefth4v+sPfxsTmrfj4e6/HO9/1T/jQ9TfiL97yNxhYM4rhvkFs+tkm3PSRz+CN73gTSnSqZ66AUhao0qlzDDrRAQ0q06mOOp9ZH/GY8n2CmcJNk4v48muATuqUvyqq2QB0yjVAp4UQdNqKa655bxhg6jXrdNDJt/dOOXe3wKZO6qHzap741WoFE+hEFHx6Hf9N/GTmtlxbcCYwb72LA2LI9UyngSGZTeUz9r72Zzq2gf6bdaJ3LtEScFfC9PQiVq+mbGNe49kAGZZVB6B0kMkkbxQQZVo7yvWgj/2Jhn3Jh17ande0YbuZvcDIGLBvFzA2BmToFFpO4dcBLQl0Ne2SZjr5+HVKsxIskIJOK2GUUhmdFmiCTjawwQYY2BYj3KVr8W+7L4EnlskHXDKpGiWjT8CfBHgiOXyADupf/4/1pRcoLUjoC+IaAQzwIoTu8dcc7osWLlxXgV+6zD/KDfQFks2OUbxs+rp8wLSoivIfEz+5oOP7rsWOaeFl0o/lkzZikIYWVrStgBaJ4Re5Rrq47+JUX3DptnfZzzm9BYFcoMptEFw7gYJ4uj4PgIA1AtU62X8cWVcObbVawZOf/BTceutXcdRRx4aC13DLzZ/Bt7/1Dbzjne9ENkdzOP3pnAVoflE9FJqDNP/IX8l/uaZa53oiTrS97tIrrsAHvvoZTJahjoQ/8/gT8cjePRgeHUWulkd/JofsQAH7pg8i35dHeWkBg8UcBvMFbP7ZQ5jbP4Wn/dJFKBSyeOmf/hVe8NvPx/Ne8FyUallMH5xVx8QvLZUxNDyMfXsn1Wl2tJ15av8BHHvMUaiWS8hlaigtLeLDN3wKfcPD+I3fvgp9OeDG6z6D0ZHValvfXKmEpVod1WIONQU6BaeEkrlUMfFGDZmmjZI8rai1K3yVo+Dbh9omThla9RpqGQLQyqpYemExD+TzmC8s4B6V6eQDOulrms76xXJutiC/E/36WtCnL8nLlCljey/J9yuvUSgrluYdZTnRnKR/j4pyAbw2kCBBVCawDib46KMDZknGIW6/PuMhaTQ71OmZRcf20vOL7Eq/9wA4JrQj650USJJ9u+yh33fpZhs/KavJnrpMsi4mfzwNH1Yoo/74NmROODV80OSB8jzQR895spd81st+pT/X1da6jRu/6ONEKU1qgZ62QAo69fTwpML5WuCSSzZomU4y0LSBNvp1HwDHJJELeDKBMnH4yEVnXBklCGFq6wKWXPdJNj1LifuklygF//SCnQRwXLjE5zoKtMiSL3Bqx0AC8dTvEy1dpxcy0fFXSn1xQXxMNCY/kGAP82eQhkMSppF9c00AHscoMMs1ZnrdDpuevPXGtbCU/ZkWbawPLXg4u0JuM2BAyrVoi5qdLp19ZzaPgVy88nzgL88kJ8tMtRPI3wi8lFuVdHmkjZmP9AV97HU/kYGL6R77kM2X4vKLY6+4tBW86+1vRaUyh1f95d+hf4CCrUC/LZvvw403vB+XPuNKPO/XfytkzLaL209Kbw7wOfDl5yhlQFGWQGfBUgKdfuXZl+M9X/o4CmPHYDFXxL65OWTzBQz1D6IyW8L6o9bg0b0HkOsrqmPSc7kMapUSUKmiNDuHf3nl6zF0wjFYKpfUk/hN//R65IpF1GjrWL6AufkFDA8NYergDE46eh2279qNoZEhFPJ5taUkn8+iXqko0Gh2bhZv+3//hje8+W8VOPNvb/w3vObvX4N8sYhCXx8qqKuT69TpdepAhGx4IILp+decT8SLjlMwbY0Kwjp+P5hpgjGSNPwcqfG5DC3DqKQRj0ra9pel004V6BScXlfBEui4ilwpj0w+jyXMK9Cp/uAjHtvr5Pu/W3PI9qxv5x0gZe0UH2lsF9Ak+7e9E7mAON2ntQr9prkn1zQSaJF6MGjB6xBbxpH+DmZf1e2jvzPkv+X7z/TuiAJQuK1cs+h9NX28ucYy+RqvgXh9xu0IfOJDPOgaH4RgGne+xvKwLLYtdjwXpd2Yh5ynvI7S1wrSZ+R7X7ejbBc8KYKfqHEgmXmdyhlwLBMXWSceC6j+fDdyJ58Z+BZVFW+AddyHtEvrtRR06tZzL+V7qC2Qgk6H2uJpf12xQAA6vUaedWZYtNtABxYpCjhwLfyiAgRewDD/KFpXoGHSQcpvMq9so/N36cz8osAn5qmnpcuXOIMCbEd9ASHlYnvxi1/eswXrJhpeIMk2uj56cGHzEduC0LTAcY2ha4xkX3KRF7Vw9+lTtuctdHJBpv/dialqk8tH3ig76fd0flJX3Tc6odeRw2P/5ARe9tJX4M1v+UecffYlQL2CA/v3Y83YOrXgvv66D+KJJ7bjL//yagwNEyClbwM6cmxxJGtCNZ1+lTKdbr0J08V+LPUPoJbJB9u+qlnkKyo/B7VqFRkGTTjwqtXQVyxg6sA0Nj+4RYFRZ583juHhYQU05Qu8TZB2jtCJoMHBEOpvehOr3/wcrgUngVL21Z69qs9cLodcIYtCvoB8roBsjvbTZVBrFAAP3lME6FDGE3NrPrEC3kr+8HdQ86n5nmk+EUzvkBbUSMlsCjXVdYUk0V/2TJdMJhuaoI5atoZKZimYNuU+lflVrS/gnltuQS0SdKJOOBBP+rx0ebTtndIJkKgTPPT3qx6Yu/Rz3We7ShBDrvX0+1Ie05rAJG+Uv+nghnzf6yCRfD+7+rb1KfXR1z4MwprWNNw3g03ygw/LSdfm8bN7t+KCC8/WCmxLX5BjyDLo60EpA/cpaeS4si0kcCZp5d/yY6S+PuS5JvnpdpRy8T19rcE6yfmr66OPJf+bebX6BWU5pZlOrrmc3l8JFkhBp5UwSqmMTgs0QSdeMJjAA9Niglnr9EmC5aiFoQSeqE9XBlEUL5tuUj+TyYKFe/Cj85f3bOa20ehBvexDb6Pfk/a3LVJ9F9zclw+9TS6b3ZwuGAFyutrqevvIr/O0AX5ycWNaTJoWgzpdEnni2DEu/27Tu8ar3ftx5W+3v6j2FVz7gfdgZnoP/uTP/wpr1h4L2mr3z29+Hf7+H/9FAUwPPfBT/OeHr8Pzr3oBnnHZc8RX7F7So5s2OjJ4q0LiBDp97bOY6g9Ap2omj2I9h1yNTg2l1xJlNtGJogTfNB9p9VoNmWxWZRDV6lUUsnlkizmUlkoolysoFJrbRBQoo7bD1VEjpjWqv1QP+DfyBwJIqFYJsofoXiYXZDIFZAqxCgAkVReJColTTkG9kesaStgAlhTkRG0yGWTD3wrsCk8WVbxVnBjKp/qS8BXL1wSvqM8aAXCsA5cvFxiFlI9qnStdGoXEqQc6vW5RZY5VSwVks1lUK/O493M3o7ppIsx0YjnknKIgmIGtTs61bgJNpvdNO/NHBuHEJ2pLm60fHRTwlYdtHvWO9OlTrrd0fSS4INdCki/T+NDGsb+PH7jWJjQelLlOP0Gmz/nnPA33PXiXYY2rA2y6PiZ5XDLa7pvWOvpY6XY12deXj8kPdH1t/muyQyv4tHHjl1LQyXfapnQ9bYEUdOrp4UmF87VAK+jEL/nDATzJBYYuvQRF6O9OAE+2/lygmQlAigKz5ILIBFhJXU2ATtL+dL4uj5D9+CzUewl8Munmo4PJ9vqCWUVbglBfrPku+OLKYxsvE59O8Xb5SByZkvKKatcNPZPxnHjkAfzrv/wT/vCP/gBPv/RKBTKVSksYHz8LExMTYUBRwvvf9x8ol6bw4pe8HKNrqOaT3H7SDRulPDttAQU6XX45rv3Kzdg/MIBSf78CnQq1HLIE7OQpK4d2foRAEMFOoVvR9rhSqYRKpYqBwX7kM3nMLcwrACVXyKNeJTgo/AnxkzplJIWgk0g4UkQBMAUENGrjXECr4q8gCAsSikLQSYFNQRZTMwUp2L7W+OFHnPZbkShVAmUaoBjzDytEhXcVrNFgEQJVBF4p4IyfovTvhr6B7Jl6UwfKFMtmsqqvDG33qwbb6+qVIjKZPOqVOdzz+c+ispm2110Tgin6uyjcgtOomdiuR/g+45P04wr+4/LsNNgUt3/lKRHvSxs/lx1MQESUbHHpdbldvPX7rnWBXLMSLW/L561lVCv7HExOPmSwneQts4qiZHb5bJS9XfdMoJPJXj5jGtVO92X5oDTp3go4EUUKOiWZv2mbXrRACjr14qikMsW2QAA6/bXj9DoZmLkAqXClqiRxATgmcaPa6OCTK2CMuu8Cilyy28CguH3q9LpcJtvbbGx6ybtsxGMQ1a/NrbhNOyCg5G3TNbZbJ6zrIsfUZTfXos4ls4u/q70+bjp9p/j7yhFnLrfDM6ptJ3WO5vXft30Ju3Zuw3Of/3sYO4pqrkEDnYKF+SPb7sfXv3wLnvvrv4/TTj9D1NDqlg1Svp22QAA6PRsbv3Qz9vUNoDQYbK8rVHPI1Gqo9tVRzdVQU8kkAcDSmJ2ZDKq1KmrVOvIF2ieWRaVcVhk9tDVu+Y+qbIS6ql0it7EEvIP/1VGtUAYV+VgWWcoSImiJACLVH8kSoFKULUT36HfjfdzIioqes5zNxKBSXLs2n5CtYBhDU6YaUayD2mlYryNXKiNXJ7CpgEwuh3p5Dvd+4WaUNlMhcQadSDL5DuJTwUzvaJcWtkDZFUC7+PL9TvEx8UsCtHRKrm4ATaHPt9QIctmZ5fDN7PIdD1+/sNFJ/9SznAJIdmzsXAE6ybGUY6SDTro9XHK6ACWbfXVARwJPpjZJ+jGBTDYwz+Rvy9unoJNrvqT3V4oFUtBppYxUKmekBQLQ6a+0mk6NJbNjWxnRxQFNpCiuANF0X4JOvNBMwsckh62/qIW5CbhygVlsM1+5XUCMi48uvy+93HbmmkRxwBrf/m1+5ZIlOpDyby3H0TQGvotVV4++9nDxMc1FOY992nebppO6+sqatM/odvv27EKhWMfqUTptKMheooyW8fHxMNOJ/aOCxx+bwOiatRgaXhtmAZjABl99UrpDbYFGptOXbsb+vgEsDQyhls0jX80gSyfFFSpAIajppP+USxUUinkU+/pQXiqhVqujUMihWq2q7KdcXhYODoJPWU9J8guykwK/Cne6cSqS+h2cTBdkJFE/wU/AT+QXhTRUsLuRHNVC2+yTZQn4BH3SbwK4aqjXBY8WxQnVIiQsoAn2/oWyNeiknk291fa6sCYVAXrZcgU5FFEr55ENQad7vvBZLG1+OCLTiU939c0qdAXqnfC4Tr0vWBY96DYF7D5ytyuXDRSI6tunTx3kcOnC9J0Gm5pzbrkEJuDDJqdeVJ0LaeuZTg+KuaiPNfUXVQTeZFdfv3CBRAwysT18CrCbbOGaazZ5fa4v98UAdPqSy3nS+6kFet4CKejU80OUCuhjgSboRNSmL4NRgIINYNGv2wI4V0AY1Y7l8gVHovpyAUUu+V12s42EqZ2J1gU8cRuXPZPQxZXRZcskMkib+OoYZXOfmaHLqWdztSuHLkMn+fn4ehwbdIO2k/rGkc+3Xx86WuSWwq10g6hWqnjbm6/Gm97yDnGKF8nGGSsUDFMNH1dmYBx9UtpuWyAAna7AtV+6BZN9/VjqG0A1W0ChlkWOMooyFWRyQK1WVZlG8qdeq6ttdAQJzS/Mo1quor+/D/lCQZ08R/dNP3RZcRLsuLi4Tt8Ix2jrWlB2Sf20cmaQR78ZAj5B0aYmSLRMqMZ+uWBfHxd6ahaTCrGy8J4qJiX5BUGrTYfG0zas6UQgGdmmXq0gkymiVskjk82hXpnHPV/4L5QjQSeak9RfVOF+V/DbKa/yAVji9KXzs5385uLZrlxJwKblXrlcSh1c8JGTAREfWh8ZWCpfH/Hpl4FVyZtrOgUZkOee9TQ8sOm72odcHeyR//aV0wUoRfmKtK3Lzi47uOzpAyy1PF3Df9hsUg+3133ZNRnS+6kFet4CKejU80OUCuhjgUsuOVNkOnELU4BtAz7aBZ60lfUyoaOCPwk4+XzVdAWSUYCJqa3JJjqdD2jjQ6PbqRPAgssejVDAAkjaPEzq4+rDdV/KoPfn29YkZ9K21E7Oj6R8omZnJ3l2wk98niTt0nRS57iyuOa2jR9ntrBPLODg9AJWrV4TBr2yoDEXjD6cesa1S0pPFlCg07Mvxwe+9DlM9vdhqW8QtUwO+VoW+WodOdrCRhlANVU5qaUMk9rmRiXkczlVUJyAyUq1omo6ZXP5oDiTlt/UCE+5cPcyAKlZZ0nRhg0U4KWyl8JMJ1XEu4kPqa15Kr0prDklY0CSgzvmDKjG8AdaqXypsLC5KXyUuissKiwOrmdZNdiaDs2i0/vCFCwC5WqZKqrIolotKpuBQKcv3oRqY3sdb0OU82op7KKZRRJcaCf4jjMXXMF3HF5MK3lGZbu4eLcjm23UXX26bC/vmwAEG38XCKK389Xd1098+LGM+pqax5BPs5vH9kf34ZT1J4brCxv4pmcYRY2JSz6f+9LXorLIfG1mG5M4gFPLg8swr5tyBplOKejkM0NTmt62QAo69fb4pNJ5WiAAnf7SACqYvsZHgQntgk9Jg+NDCTyRUV0BqglA8gGVfGh4UG22loMeJ7j1oZV9+tCTLHHAGV+eLvt7On6DzLdfna8OPtl8I648pn7a5aH7jYlfUjt0SrZu6p1ERtd8lAEPA96zAAYTZDLpC/ZeG4sk9jty2gSn112O62/7Mp7I5LGf6jP1D2JpZglD+SIGVCYTVRQPQSc69S3cTsY4TjaTQa1eB/2uhr9NFlI04SYaDkdNYVou5BPwb60jpU6dE9vZFE2YOaUoFUrV/AmTkoKT7sIT7/jEvIAqaMynzTVOndNrQ4XKqgLnfHJegx8BVkEw2ADVQtbqVyOzKwTEqCQVasj25zA9fRC53DD6hwpYnJrGru/fgT13/TDcXmcCncrCglFzyRV0x/HhTvLifnWeKdjU8Megcr7nAPnSCYc0crYBIzYxpIymmk50P8hyQn0/kBkGUAz10oEV7sOV2eYjo489iMYHcHLxst23gWq67+vtZTsTbwmMUabTl1PQyXOWpGS9bYEUdOrt8Uml87RAK+jES0JufKiBJ71/qYQLlOIgUf62GcEnqIsKOm3tdTBIp3MFsqy/r3ysn8s2Ps7g06ccnzhbhLoBPum+4it/lC2S8tCz7JLy6YZsSXh2Q34fH2xnvrbD37dfm13mAfSFJxJRRhMtfOPUbXIt3H3l64YNfhF58ngE402g09OecRne+vHrUFqzBtnRNahmcxjIFlFEAQvzcwr44awmk8WSjvAyXrEZiQYKbKKT7MSzs4lGNVKigtPwQvCnKrbVyVSoRk5Xq4QqzNbqSani6qprk/DBNc6GUjWdwhpUKmOrvoT+gX4UisPI5TOYm57CT2+5CfUtdHrd+wS4JN8xNtAptvE8nL/bPDn49xClfWfRONgCfh9ZXHaR9+PUYfIBVaR8LjmYNorOBgDZ7CDBJqaR/sljSpNihvIgAz+u9wOZRQADYSMbqBIF5Lj09bnP8svfUbrGfeIdGsCJnioB6PQVH4dNaVIL9LQFUtCpp4cnFc7XAk3QiVuYgJFObrfjBW9SoCQK8JGgT6e228WVU9LbQKZOgU8mUMs08nFABF9apkvBp1aL62CDrz19Z6wIGOM0iaSN6+Md67gNRt2wqy6Oa37x4pm28xDoBBzYvw1r1p4e8/REVyDQhplamh4Km3VK1kPBpxVcavbIwVbwbCPQ6dJnX4YPfOWzWBgdxVSlhumZBaxbvQazUzPoHxlBPZ+NBJ26pg2J2hjW5cG70rBR6CkkJhyJ0poat4LaS3QaHl0PioWHoJMi4gLiAU2tGvzmvXuKVj2WQj5qq6Hglw0zJljOsGlzLyKnOTXXBgRcETxWRFWF5E/smlaFxEdXD+Dez90Snl73XgE60XOXx5Oyn8RpfR03fjfmqw5s+AIxJuU6IV9coIXlcPWdBGwi3q4MH90OLjkkfRSI40Mndbfx0guJ8zOGQKagzt/Pt/wYJ294UghCmfgwWGXT1aWzz32Z3WQCz3zGOaofnadOqwNS4QOoobJJJtOWw4BPCjp1/OGXMjxMFkhBp8Nk+LTbzlpgOejECz/5m/5OkvVkCnIkMKT3IXVLGggzoKP/ttnNFYjp8pr4ROnZXEi3tvQFnqJsxBxdwbGNLqlNTOPko4+Uw8euPrrbfMY1rj7zqB0eeoH7dnh1Ypx89PWxdzf08JXNRddt2fRnIJ+SRUFDBpXKIt7wulfjX9/5QQfo5Fr8u/TshfvdtrVNx27YTtdlOej0q5c/Gx/4/MexO5MFhldhYbGM4cIAivkCFupV1HJ0el2wvc7+E2yDs4VZwRlzXDspgwwVBtdbMMhE2URU/0hVHA+LMMkK4mFtJ3WPajtliR+5Jd3gM+1a9W7Br4QSy3Sq1YOteAQFhDeZJqj7FCZNNbbSsT0DKrZB43dDnlC+UPZMvYJivYJ8PYtapQ+ZfB6FXAkPff1r2Pvj+3DNNe8RWYUM9lMfDDrF+SDiM6e64Xt6kH2kg01RQIY+BpI2ju19aW10thnqeiZF9SsQV8WGsvGo4D1tpyPfLeFXnnIV7vrhVw1rbcnXDrBEe7APECTnqYveZQvTWNI1E6jke90kU+t2uqDXJl0KOvk811KalWCBFHRaCaOUyui0gBl0ksGnXJiagAV5zQR+tAM8STl0VXxAKZat3awn3QYms/oATyZ9fMAXH5oo3nFsJ2njBJZSRp92Lr/ytbEPnY88UVOlnfb6/GiHl2s6d4O3zzxzyXW47nfaHvoWCQpumyF0qbSE8fFzMDHxiKOukx44dFrOw2Xvldqvbn+ZJZPB7t178MzLL8fGm2/EznoNhdE1qNUymD8wg7WrV6Oay6KcoZPomuOaNGTzr1PjEWIyiiQPnlPNhL6CpgUN0ti3kHGmkhbgcRNFq4CkBoQWbphbLrNKwlL1m8KfRo3zOjL1qgKdZqfmMDI8BuTymDk4id0/+SEe/9G9uOaad4egE+VCSdCJuHUi08kXvIjr93rgHQeIMfXVrpxxQRY50i7ddd18ZD2SwCbWVz5j6Bp9sJAgTw1jY0/G5OSPQyDKZmM948tlT5/7nN1kA4TkGPsCdaY2nQScbH7VKl8KOrnmZ3p/pVggBZ1WykilckZaIACdXh3xZV4HmmzAk1zMmkAaEyAlVpr6YrhF6qSBL8uq/7aZxBX8+YA/7YBP3eg/qe2kjVxymWhNfuKyuyJvvRYAACAASURBVE+bJLLofpb0oRCnb1Mf0g+14C+pSNZ27crqGiubfh1XpMMM27GLBJ0oaCBeFOxSTac8SiVgfHwcExMTDpnjZjO0I3OHzXdEstPtKwMXAp1249JnXIoP3/xx1I4ew67pWQwNjaC+UEZlcQmFYg41OqmNConzyWsiZgwyfygDSGQkSRSHHwVNtCbEMjmLSbyeG+20DCe+Hm6ZC1GfIBuK6jI1sNHWQuINTXkLXmMr3vKBDko9ERgElenUhFsDWh2YoryvbANuEjZVtghsUqPMroZtAj0DvtRPHcPDRezaNYmB4ij6h4ewMH8QD97+TUxt3Yb3XfP2cP4R6ET/CaMnBp1cQXo7E0AG3e0CTWzxTsgj7ebDz8dGSYCjJG3i2CFK7jjAmw84w3IxrdxeRx8r6P1BGbIL4cwZwNjYhZic/Fk4ADZZ9e1vUePl0leCXi5/dPEyyWGyk83O8rreztRGpzfLl4JOPvM5pVkJFkhBp5UwSqmMTgs0QScmjQJNJOhio7MBM67rvPKWv3XxkwAousz6tieTiVxBXrfAJx/Qhe3jktFkR1sbH15R/mFzMx9by7a6XV1yue6beLuuOaeMRhBHBt2GpvFOws9X5m7x9uHrQ+Orx6GgM8lrOoEoLAKLHEqlaYyPPwkTE5sbNZ7MksYFnQ6Xvoei32734QqQbc9cDsKyCnTasGEDLnvu5SiOrsb0/BL6BwdRQBbl+QUUCllk1VFzQV/Leww2yXHujcCHlinfAtwIIEcSetMIQtkmkcVDpaJkZ77L5ZM1mxr1yhu4GINXjacjbw1UNqthfqGEQn4Yxb4sKuUSdjy8FZc++RK875p3hBZKCjq5fCORpcJGOm/TNqA4/Dshq4lHHL4uWhdYYNNXgh++NnHJos8YE18bABIlgwuckU8AyZ/fJ3SNfIG214n1UXkOY8c+HZN77wKydIqdTV6fEwyjbMP3fLObfHjpsup+YHoqmmh029n81cfPAhoqIp4WEvedUyldL1sgBZ16eXRS2bwtsBx0oqYucEIu1HVafRHvut9YaoZ/JAV0ouTmeyxblPzSdK5AOamskq8NePDp20Wj29b2b9d1kzv59k1tuw0+ucZel9/kk95TxkIYxx4mHztSACifsUhqq3bHqJ328tnBfKgmB2U60b0sKpV5vOKlL8G11380/Ipt668XQad2bLPS29pq/wTwyeLiIr7whS8ESlJNp2Y6Tgg0+QSiK91Gh1t+VUGqIcQZZ5yGiy++MASdePs8w1e28YgDVCTR1wRi2IJrX/6dkDkJuMLy+fTvAwKY9JUASDfsYZM9qT185rlOw33Jdx5dI9CJfhNgStmIizj//Ofivge+DmT6NWNI+0a9O3wAIpZP/rbZ3td+sr3LF1xgE/Ey2Vlec82pptwp6OQ7r1K6XrdACjr1+gil8nlZwAw6RQWOJqCl00XGZf8uAMykZlRQqwNPti/dJmDA1VdcWSW9LfDxKYbqQ2Ma07jyuvR3uZz0HV/gwQVi6n368rX5eJz2Nn2T8oiyT1KerjGJmus+bX1oXLK77vv0cSho9JpOtLila3MA+lGvl7Hz8d044cRTHIXEU9DpUIyWfx8+7wB/billNyzgCjQ5WOW+TUFqN+XqZL8+QI9LFxOPOHxdtPK+DxjTrn1c8kh7+IIlvjx9ntcmGmkXlQoZCkm/aYtdDqjOAtmcKvD/s59twwUXnKXVJ5N2o79t/UT5gwlo8gGoTDxdttX9wjQuOg9pFxP/6GLhrVK2tk9BJ9dzIr2/UiyQgk4rZaRSOSMtYAeduFkUMCHv2TI1dBqdr4l/HHDCBTDZ1Gd5ZZHxpLyoDxMYJ/v24R0V/PgASz40Ulb9b91WccCAJLRxgz2pn6s/132XrnHbR/lZOw8hLpDrmo/t9OGyRSd5u3zuUOoZVy/pfxQ00A+ND4FOfeHfSwqAWv4j/ckniIkrW0qf3AKuZ3dyzmnLdi1gC2Lpuv6M1oNXX1Ahrowmvvw8iMuL6Tslqy2g95XLJYe8H+c5lhQEdMkj9XIBInFt7aOfjUbXV393UDuq6TQbfrig98cigAFxOAXJq+tkOr3ONrZyPujb6Uxt2gWiZH86f9M9fW776Oo7xkH/KejkO+9Tul63QAo69foIpfJ5WeCSS87Atde+KnzxRQFMJnb6Yt0GItjAgqjFvgvQkvL4ADom+aVcMkU/ynQuMMIVwLhsHNXeF1TypbMBgrr+Lp19x8LG11debh8HfKI27cgfp207fuOariSHbqdOyebTt4umnfs+evjQtCODT1u9phP7Fi3oCXyiBfFOACc4mJkClV7Qz8cGRyKN65l9JOq8knXSA1gZ4JNeUcFvO3qbguI4oIip73bbM892wCYfGQ4l2OQjj7SlL1jiy9cHbKL+o7KOdB/U3x3Ulq5RQXF6d2QxNXEvRk+9IFTMJqt+ep3Nn3lOSHpfO+k8Xe108MjUPso/TXZMnt3U7L0Wgk5fa2fSp21TC/SEBVLQqSeGIRWiXQs0QScOoGwAQBywxERrC5hdwIcEslyBWbvgk6w91E5fbEv5Wx+pOPaUbW3Anom/Swdu4xoDE53L83z7ljbqZfApaixdtvAd+zh8ZIZekvGJ05fuf0nbxmnn4z8+NHH6dNHq2+uYnkGnXVhcXI3+fsp0ivJl36DGJM+h1tllkyPhvu/z70jQdSXrIAN5W6DrCoDj6G8KlNuZu9y3L/jhkrUdoIl4u+RwZZ645PMFSCQfl0y+tEn8QAcvbfqZ6ExAqGzP7wNuy/QEOuVRm9yO2dwoVo2OON4drow6KRvbv906UD52MI2baQx8fErqoNtVlyUKnKtj48avYuPGFHRyzdT0fu9bIAWden+MUgk9LBCATq8MKRnQiAI24oAlLvDJtNg3tdG/RCcFl6La6YCTz9dvVwDoE8xE6UvDYpOj0+CTLodrnD2cS5G4bCT5SNo4AFQcYDKuTDb6OHpF2aoTfKTvcl+d4Oszxr3UT7dl0X2SColTn0Ex2GplP/7pH96CN771nV0EnXzGxDan4rb9RaX3eW7/otrmcOitB/m2QLRdEEYHYphfLwNNPuCRL1BjovMFYritKUPFx2eOVLDJ9j6mQuIEOBWDd0VlCpdd+r9wx91fjHh3kI2itvOxL0iabgBOLoBN+qQN/HPVwEoKNklQj0Cnr6Wgk8/0S2l63gIp6NTzQ5QK6GOBVtBJBtimTApXQGsDh0yAhgtwsoExnQaDdCvpwJsPuOMKdl0y+wA8UeCTD5DiksE2tkkBPpNdfTxSl8PH/ibZfdu5xs4VwMdp79K/E7z0rYed4OmS22WjOO3j0Prq5kvn6lvPdCLQia4F10ulKsbHxzExsa2HQCeXTnHud8qOcfq00cYJUn36M72jDpdf+8h7OGjI5t30gSjQyAUouTItouxlCnB7CWgi2dvRz9Zet4kN3HP5mikzxdWG78eZx1G0Lv8w6epjFxfAaQNVZH9EY3p30HWu2ZjF2NjFmJz8kbhmslEUWNMKuNhHII4do+zm8kmT7Uwgpg3EsskZdb01uy4FnXznYUrX6xZIQadeH6FUPi8LLAedqJkEKKKCdxdYovPRF/G2L8pRAIkN2DKp61og+8jP+vtk3vj25+pX18VkJ1uQ1K4M3LcrCEsakLnkM+lu85MoF4/yvSS+EjUmcs54TTsPorh2sukUZ754iBWLpBM6xOowRlCcRDa9Lgd9raYsJyoAS6BTHuPjZ2Fi4uHwuk32TgS0ce2S0kdbwOQPvtdWum3jBP6d0tWnT1dQy7L40knZTYGuj0wu/TvBox29dPl85EkCGulgi08/Jvu77En344AkLjlsIJLNbjYwyxdsYr76u4MOnCDAiTOeBjE29mRMTn5PHERh0kXPJNOBpji2iuMrNmAoak7pY3dospukRCno5DO/UpqVYIEUdFoJo5TK6LSAGXTiZrzo7lbWkwlc8gFYSD4JhkUFkK7g0tWW+5G/XWb17fMXGXziMXTZUvfFKEDSxEv3J9fYxJXLRO/TR1y9feltdHK+SJk7KauPjIe6v7jjGSWf6Ws1BQ7BYrpUwhGe6eQzviudJo5/xqHtll1cQbYpKOyWLFF848ip84nT1pUd0S5YYtMxjowu+9uADlc7vu8ji55x4tOG+PuAD52yURwAxSX/4QKb2Bb07mAZ6H1BYBO/m4KT7MbGLsHk5A88P1jwaXQ8Jvp4xp1DPra29WGyrWue2fzINX9Netlrh6Wgk+8zI6XrdQukoFOvj1Aqn5cFAtDpFREZAnrGSFKgJCrzRA+I9UDRBjT4AlRsCleQEPVlW8oYBcJJs/v25wK+TEOp20Tn4QvO+NLpY+KyqUt3Xae49HFPsJPym/wmarrElc1kqyQ8Oi2TzTdd88/rUdIhok7bKa5YUc83/R7XdKKjrzOoVKbx8j99KT70kU8codvr4toype+cBVxBddwgs3OSmTnFlbdT8pgAG5+sFN/+O61XuwATgw4u+U028NVF0sXN0vTtg+WPAzr48O402BRHPqmTBJ3oOoFOVBQ8rOlUncGTzn8h7nnwNo9C4qYT6UxyuezjCzTZfMwFNnG7qDnpGp8oezMIZtcjKCT+ddfkSO+nFuh5C6SgU88PUSqgjwWaoJMviJAk60kP+E1AR9Q1PYh3ASxJQBxf/TlAl7/bBQd8gB8X2BcFzPkE8ibgIY5e7dhc78dHXjlePvYz9WHzozh6u2ZZFJDpaut7P469TDz19raTJn3l6SRdu7p1ShaSQ890kov/POr1XXh02xROPWNc0Jrkjxu4dUqHlE/vWsAVIJokT9KmWxY4nLLofevzq13Z2m2v2zwJQODDw0XDQbqvD0hAII4N4tCSLD7gB8sch7evviY6HQxJCjaxfrZ3R3DyaXnqMfzg3h14+jOfasl0YhkJqJLyJpHL1+Y2QEj2GfW3CWzivpOCTdzedTJiwD/IdEpBJ98Zn9L1rgVS0Kl3xyaVLIYFloNO1NgH4LCBFD7gg55pEhX0ugAmqawOPvjI4hOE6zQScDKdHJaUJ7dLIreP7j51qUgGXzrdV1wAgeu+yc6+zix5x5GfddB90tVvXF185pWrT9/7SWQzzSO+ZrJnu3346pJkLrXDO6qtHjgwLS2AqbZTCajvBzLHOgTQg+LDactu2Srl27RAnEDZZLd223d6LA6nPKa+VyLIRGMS146+9JIuCcB9KE6gc+lvAyx8fNlXZ1uNISlbElDHBKjoNZ2Ihq7RCXZZ1MtlTD/xKEZP2qCtv5kXb6dj0MlmB5eP+AB8UYCQ6Z7O0zQfTeBUXNsy2OYPWKWgk898SWlWggVS0GkljFIqo9MCZtCJm7nAp05kPVFftqA2CgiwZbeY2iQBcaJAAh2okFkQrgAyzn2X/aMCchsoaLO3iVcc8CYOaOOygS5LUvo48kuft/mWbTrFlc/mW0n4uKZ4p3na5nyn+3Hp1a6PxOWvzxsKFkhnquk0D6Av/HsWwLDGXLeNb1B0OHRMYpdf1DauAM/XLp3i49tfHLrDLZupf7qWdA4lDdbj2IxpbbLH5eU7BjIY920jZXFlj3TKdi7ZTACFj818fcJGx6AG9RUXENHb6O3lWoSAI/qPtmXPhevfftQqB5DNrw0V1cEm5k/tkoxDHLDJpL8N6NHHygQW6m19ZNF1lHPef2xS0Mln3qQ0K8ECKei0EkYpldFpgUsuOR3XfvAVQCYuwCHp+djXuEGSDgq4wCddxjigVFLgiXRyteX7MiB3BeFx7scdGylzFIDiC8pEAViuMXfZzumigsBlMxMvlr2dti4fkP0m7cdlxzh2stEmkc3Vr2nud6MflxyHQmc9cCA96dpUCDTRKXYEOFFQEzW3TEFPN2zWDZ5Jx2EltHMFw0l06AbPJHK42vSSnCZZooJtl25JgvRO8kxiW982hwtoMgETLpvFARvi6O9L205mU5S+PiAZvw+Ilnw5KB5eX9qPTL4QfLtQ7w76mEFZszrIIkEo3c4u/X3s7gsqyb5dvmc6aS/KR2xyyrnvDziRCRXo9KF0e51rZqb3e98CKejU+2OUSuhhgQB0+ovmaXDWOMUFfLST9SR5u4AnEwAQBazo99oBQVxtVyr45Asq+dJFjZENGPJw1haSuAG19IO4banjdgqXx9HNJFsSeX367AbfXs2EkvZIqrf+bKJC4hQtBOBTpVLCG177avzru64Jr9vGwPeLfKfmio8v+NAktZsP7yQ0rmArCU+fNoerXx/ZfGh6SX6TLPJkLh99fGm6pbeJb5K+fNtIuiTPEmpvAxlctvSV0QROmHjr/Hz5Sx1cQEbU+PjYwQfocMmtPzupkDi1Cd8f9TrOP+fZuI8KiTc+AJt0jLP1sR2wiWzqC0TZ5jCPi2usouzryr6ztK0H16meUwo6ueZ0en8lWCAFnVbCKKUyOi1wycWn4doPvjwInNTLLhuR2OMCnvjLv61bn/bcNin45AraowAq7tsFLkWZVcrdK5lPUh8XQOcTWLYDPpHt2rGvbnsfeW1t4uhh80vf/n3ppKyu+eKc3jEIksjnw16fxyZf9OFzqGii7KDXdFoKt0gEflQq7cX4+NMwMXEfgKEIgZMEiu3q363xbVeuw93eFSwebvmS9t+LekmZdPm6NSe6YQcfEMJ33Hzla9de7QBNEoDohF7tgHQuAMMFdJiAlLjjGeXHun2YVn930AcL+qGsJqA+N4mjTroSk7tuBfpGI7b3uUAY11j56N9JsClKnijfl8BzzPFRgFMdqNex8UPfUP+lP6kFVroFUtBppY9gKr+yQAA6vSy0BgFP/HJMCj7JQN4FAMlBsIEhLvBJ78MFqnCfPoBDO+CI5M/gk0/g56LxCdp9wAofO/nK4qIjm8fxBRu9a9L6yBHlc3Ham/zOt70vna5vXBu67BV1P6mMrj5N8y7KF138DtV9klE+i/hLNdXloJpOOZRKWYyPn42JiW0OoboVYB8qW9j66bTP+Abkh1vvw9l/L9soKnjtltyHkm/Svnzb6QCLbzv2R93+SdvH8e+oPpKATUkAnqh+fPj5gBwuW+r35buDttDR+6MI1OndQevuPoyNPRWTk993GLvdmk4u/V2Akw30sxXz97Gl7q8uYM3CU12uhQlaAWi18UO3qv/Sn9QCK90CKei00kcwld8AOoXBvood6CWZFHhi0CAK2HEBI3og6gKX4oAALt4+wb4Er1zBO9tB/nY5oCuA6xT4xGMlf5t085HHRWOzmaud636c8XIFzEkBECmjb60sk81dfhHld3Ht5NtXO3L69GEDlrvdr49skkbKSYta+o9sTkEEUCrVMT5+HiYmtnRxe11cmVP6lW0BV3DbK9odDoCJdO+mfZKAJLbxiCNnnC1Uen+9BjSZxsjHFjZ/sukb1Y/eXxwgROfrkt12X68HGLwzUA8/XmRyGBt7OiYn77K8O5hvVF0ql+9F2dQHbLLZ2ARkJbGxBLRitm8ATq2AVQo69cr7IZWjXQukoFO7Fkzb94QFWjOdpEi83U4AJdaYNgpAcgEtUYGyBK1sYIDpugmQ8QG5XEF7O/d1O0TVwNJdw7dfly1tLueyIQf/Ljni0Gm+1iKaqx/X/bj2M9nF5Hu+U9YGCMaROw5tlC35XlJ+Pjp3g7eJpw3M60b/Jr1NNZ1okUsn1wHl8hxe9Hsvwk23fC4B6HSodPAZz5SmcxZwBamd66l7nGw6JAmAk0jZTRvGDG6d4seR1ZZ1EoeHBAJsWSguoZP2Z+PrC/JEtXfJ5AJJdLv4yirpkgBfrjUWzxnaXkeAE2XKUl2nEk5b/xw88ug3G1vuzIBqHEDSF8SJGi+XneX9qDGLmmcsZ8y5qMjDtrylTgOhU9DJNffT+yvFAinotFJGKpUz0gIB6PTSiDo7ndpyR2LIQN4XGNABEV/wSQ/ibO1YLtNv1wIi7n0pA//tCz75BKVROkpZXQBclC2ixtDUh4/c3M42ZnHtHOXyceSRcvna1ubXcXXzGS/Xw81nnF08kt5PYmdXXyYbRvXTaRl00Im2OtCil4KHPtTrVdz70zvxpIufneD0OpfunfCHOH2ktHYLuALilWo7V9DYLpjgY5du29alo4+MOk0cmY9UoIls0o5/+AI83I+tL5t95Zi5xssXvHPx4T51mejfBB5VgTq9Q/JqafzZj3wCv/PiF3l8sHD1q9vSRB8HTDLZzqcPk09Im/gAVhZd1eUQgKvbDx4IajrdlmRSp21SC/SUBVLQqaeGIxUmqQWaoJMMsA2Bs4rfRG0iazwXFehKoMUmsStQNgE3ekAmefj8revuAzD4BLSugFgCOL0MPpn08LER2dWXzuBzLZdctkwyA3zG0CRXJ3Sy+aVLjyQyR81tOUauvtu9347scZ8XUVsck8qhF4Nl2x0E0B8ehc3zuBhhrMNZ0ymp7u2Ofa+1dwVuvSZvJ+WJ0t3mm92wVzd4muwUM4PCy9S+skcBMb48WCCfID1K+Lj96f362DZuH3EBnm6DTaSjjw6+NDyf6Llr0LU8C+QIdKqhXq4jUyS6AcsgcnuXP9sAJV03HQyT420DqtoFm6gPuQXOpYtmCkUe2kGBTbbxCvgGmU4p6OT1SEuJetoCKejU08OTCudrAQU6/cdLtSSkCOCHT7hTxQ9NvbiCGgZakgaFesAvgRspj8+pWXEALptFXfpSOxdgInViuV18Xff1fl26uvSLAlpsY2DzDx/Zua1O62rruu/S03fm6PaNU8dJ9qHbLq78cen1vpPM4Tg2iqJtR3aXDCbePn4aJZNel4OLutJ12iIxBWCkeQy2VcTDCTq57JbePzIs4AqKbcG+q1071ukmbylXzEDWS6W4susBfdz2LFSc7VQmRZL262oXBaa5DOoLNBEfl59GASwsR5QuNuDFpoOvXfTT1+R7hXiEWbL0ZyaH+uIBZPpG1N+tB1boOkRtaXXZwnRf18fG3xds4jGz+SKPp++YCD6qSWjXxna6CJ+vh6DTdSno5JqR6f3et0AKOvX+GKUSelhAgU7vp+11IpGp0c4WgFGBcQGOxAafTCCLSVhfsIbadhp8kn1HAS4styuA9rnPNDLryaeda6BNuiSxN9tZ/pZ8fIL6pPQ2ECFKd5ftbG2TtJNtOgVA2ezcSbn18egWb5eP+s4jXz5x6GjsfMaMAgL5Q8VgwwMX1OUZAMPhwlinle1S0CnO6KS0Ngu4AmBqZ9960l27+sjWCQkSBK/e3cbRwQTCxGlvez4k4ZGkDfXvame672rDesUBmliWqP5cAItLn0MFNnE/tq3Z4XuiOg3k6IMFzde8cIYoUMgXCOoE2BQ1JnKMbZNLB+FiPNOU+KEOajuizefEdfqzBmy87lZsvD4FnbwfeSlhz1ogBZ16dmhSweJYIACd/rw1G2dZvGQJwhXw1AnwybW1zAYCmMAgH/BJ5xcFKtn6sFnZBVj43O9V8Cmu3Vy6sg19An5p70MFQPnKr/uC9JmkPIhnVLaezyxvp2/i75p3PjJ0gqZdPdqRQT4M9fGghTQDTxlUKsAr/vzFuPaGj2iBg95/Cjq1MyK/WG19gvowwjpshvGRsZPCeQSdibqLq0cUIBBXgHYzmlwgS4wgv4W0HaDJB6iQndmAKR/QROfjo6/PeLtopGxR28b0dwe1o3cHf/DI4IRjn4bHn/hO+O6w9auDyFHgm+2e5O3KbJJ+lWTeyWdTlC0N9yTYRAhSYzudPrbLwaaAoo6N192Wgk5xH0UpfU9aIAWdenJYUqHiWuCSi08VoJMI7nyBJwqMVbMQOLLGh64A1pVtEBV4moAhE5ChA1JxQRQ9EPeRyTYirkBayhon8ykKLJCyRAFtTOern4tXHFApDq1JVx+7xp0lvjZ1jbXuf3HkcPmui5fLLq72Lht0gr+PDCYfjtsuKb0pcKBFe7C9rlQqY3z8XExMPGzoQNonBZ2SjsCR184V1HLQ1ws+4yNrp0coZqAau/u4OrkCdl8BJMASVwbZR5K2Pm10Gp82Uq44/uqqIyb7TuoPUeCMPmY+uvqCTcyb3x3cTn6woMV2BmNjT8Pk5PciHMgE4Jhk9QGbpP9xl/o1l81cY8H8XHQGlRuAE4FNdN/lI2ECVIMs6DMFnXyfRyldr1sgBZ16fYRS+bwsEIBOfxbScmArAqRlSUi24JLAJ9HeSOYCnkiMqJpGrsBWBz9sAIYrgI8CUUz3fMEZ05C4dJI6SNu42rlAApbFBRjpdLoOcYC7OIBSHFqbjC4bue7bplAn2nUSgPIda9fYeT0yBFE7fh+3L1/6pGPjw9+0RaL5gCyVShgfvwATE5s0G+ky6Qtoeb+b8vvomNJ0xgK+gTL1ZgoAOyNFci4+gXdy7vaWCQJUbzGS6GQCX5LwMY1zO3y8lRaErv7aBZqoq3bBJh/AROru6y8u3Xl8XHaVc9WnILZtbUJZTsQrAJzo77GxX7GATlJ2riPYSbBJ900X2MQ62WSwgVe6bQ3tG2BTHVB1mxxgE7NoIWuCXRuv+yY2Xv9N16Cm91ML9LwFUtCp54coFdDHAq2gE7WQIET4twGLsm69UVvuegF80gM5UzCnAy5xAJRDDT7p42IcFMuQ+wSy7YJP0nd0P9LF8u3LxtPl2VFjbWvrY6NOtzWBDUnk6AYfl42T2CKJbknlMLVrt3/T9jpa4AbPPDPoZJJDX2wnASDb1cU2Jztp717g5RNsxpEzLr84QXgcOeLQxpU5Du84tL4AQRyeHoGsk50LbIlrP0mvB+BOYQRB3H65qaud7b6rnZRd19Gllw+Y5AN2+PqQjy5xaUwgk68t5buD2hB4RPwYdALGxn7ZADrpNmHQyTQWNj922V6/77KL6X4T6GlK5msbLtMkeMTeSke9LpchBZ1c8zK9v1IskIJOK2WkUjkjLXDJRZTp9KcBjcpU4h8N1JBxUYPMFvjQyXYSeIqgM0oXIUcLvSvw0oM5Q3Y3pgAAIABJREFUW3CnAzq6UFEgiQu4svGyDYtLJzVQ2n90zSczyIc385e/48pqAkFM/Gx0Pv356BLX76TvJ3lw+MgUV7ckPDsBQiXp16Sbi4/rfpJxiNvGVwbT9joKAoLaduVyGZc/6wp86zt3Ok6sdC3qXfInAakkz6TzwiVXr92PEfR4i94OiODdSYcJ2/W3TojjksF131eGuHxMAXlcHiSbDYRJwkvn56s707n6bGdeJAWbTDq5wBBdb1+9XHRx7KsDTb7zX5fBVg+QnsVBLYt1Rz0Ne/fdpb07dCDFVPsrCgTytbuPXocCbIqSI+xfuk1DJAPoVa+rLKeN198edwKl9KkFes4CKejUc0OSCpTEAgHo9CetLzoj+ETcCUwKe2l5h5qCGEHI/Fr4+gRBYZ8tIItNy6jA0QQMRcnsAplcQVtUe1+9mc6nL31QfIJoHxq2v0sWnc40RnqgrPffbQAqyu4+tvChSeKbrlnrsptPe50myvYufnH915efz/z15dUNOhPQwwvdINOpVlvE1796K37t169ygMA+QVE3dPCZx93st1d4H277J7VDr8odJVcnZU7KS29nC57jjIsOviSVjfrsZttu6OqyUxQwFdduvr7la0MfOh3AMAAay0zg4qu/34ieP1hQ0tMS3ve+T+FVr/4D8e6Q6Ap3yIXEo8bV1I7bS1Anik7S28Zb2sV3nEJeijxso7KapFyyP42vxAAb80Zrq7blBfwJcEpBJ9d8Te+vBAukoNNKGKVURqcFLrloPT743pcgk5XZSWEzV+YTkfmCT3LbnTW+dAWeHPi56Exqm4AnoksCPrlAJVtftuHwATTigE8yQG6Ht5TXFxRy9WeyXacAKFffUX4RJyBP0k8c/lF+4jsOUVPfBTol1S9pO59x0Wk62ZfzMRkSmDKdeMFL8nBRcd5izMVi6Qhs+ppNdTzob2pD95ieF8ncTtIthW34GG3ZH9ugBKAcPoyLjS/nzWCW6LgPoqMfoqOgh+5Rv3Rfl4+3fvBKn+hIHvpdCNtI3iwP8SGZiCf1Q7RBEBD8J59PJA/J0S/sQv2yjZiWaJr1T5pbU6gvko/7YHmoPY8X3Sd5iAfR0X8sK92T8hAN8SQaak/yMW8+rpuuczs+cYPp6Dr9zWMu9ZbFhEkePvmwT4yBtDW35VOuiCf9LcdFBK4tNWIk3WLYRo4D+570IRpb+jfJw7QcEErfJ/3oOtHxfZKJ/pby8JixvWhMiI7bk2/wO1j6Il0j+Ulu4kl01Bfbg/vgcWMfIhq6RrZl/+TaOVFjRvx4/HgO8ljzvCM5SB7WiWSSPkSySX+TPsB/Ez37K/s424TuSV+jvogf28g0DjRePB9p/rCsLDv3QbKRTeS8p7/pPvs7+zFv+aK+5elq1A/9kI35WdLM8gyulYFaOGZZouMxY9l5rOk38aPrPO95zrEPhd017E268T36m8ec5yn7DNmRdakAtQWgVgVyRSBDfclnFD/7uC3ZiOxNurMP8XOadZXzntqTHtSGCl4vAhmSR/oMj2/4jCV5ylWgb6A5/+sVoJ4BsqyjfoqPBIekLdlGOnhkA6TkdRvIo/Pkf8vfbYBNagoLeRvb6Gwyh/22gE38HLCBTeH9eh3XXnc7PvTh/zYpkV5LLbCiLJCCTitquFJhbRa45Enr8cH3vKSx7g7AJ7HAVO9oCRTIv0XM0ujAFgyG19sCn3Q5ogJPhxwtYJMMOqSlTNclX80Wy4ys34+SV9o5yl9dejEflt0lo66vz1wx2cDULs742OSMI7/uqz66ROnvGi/fMUsynj6y6/7pI6/POOl8kvLthH10eX1k8aHxsa9Oo9flWATqs0BmNAw0KOCiwIYCIgqiBgUYRIEE3afAYhbAqpA5gzD0zwUBSnFwR7woqOEgnIIV+qFgZygMxChAYjCLgR66T38THw5OSU7iQwEU8STeREP3ia8e7NB9DpgZROEgi2x8UAAUDI5R0EV/i8CvAU7QdQYqyBYkPwduZDcGh9gmHLTKcZgJbUzXWAfiQfLRPeqX7M5BLenFetL4ke5Ey/TUB7WZD6+RHGRPukb0DNiwvakvlo9+zwmdWDe2L7Ule5MMpBvxGA6vsV05iCW70fhTn8SH5CE+5CcsP9uWdCfeI8KH6E+WlwE3DqCJF8lA18n3SEcGEDkQJ35Ez+AjyUCyU9/8N9GsFrpQWwZsJKAngTO6Tv0zIMSAAY/BgVAe6pv4k32JlsaAn28kB+tC8jMv4ksysF0YKGPAhm3PwSnP3+nQR0g2Dv553tB4kvzkmzRexIPGjOc0AzX0m/ojeRjIJHnoh9qy/ETHwBDxJvvRj5z31I6BX57fpAP7LvmFvE7yMAgWAh4NEFCCOUtAfQHIrBVjyXOmprJrkBkIgRKuFZQB6qXgvywDKKxDCGjXDgBZtjvJxvrT8zAERDOkP/s9j1MVKM8DuWEgS/qyXuHcqJJMxI7mbyuYWV+cQqaf7Ep24zlK/lFAfekAMsUCkKH7C0C1AuRobpA8VJA6B2T5OVoESpNAcQCoF4DKDFDPA0Xqk5/PZIPgeVCfn0VmiJ6b9NMEqGszB5AdIttVgAyNRxWolxWwVV+cB2olZPpJzwrq83PIDB4d+EQ1fEdUy0CdwLBMcK24OuDVAojzc0+CPMvQFwEC+oJN7H+md6CJh0mOBDwU61CXRnaT7T0s5GjB2STAJsErwYd4EwZI2+tu+G986CMp6GSzcnp95VggBZ1WzlilkkZYoAE6hTQKdGrEHhJ80oEGAQbwn86sJ+okXEiqLKqwgTVGdAEsOrBiUtSHB7fTg3jJT89yMAEvvn25gmLXfbZjlGtLXVj2KP10XnFlcNFH3Y9jS30cXNM7js7SD5LYw2dcXGPm0se3fRK9bfNHHzvXWLt0aLd9nHkuadvtV/oeBUz0Q8Ez8aXgeU34bwZg+Is5B9gctHBGkcwM4WBWPtMYEOJsBz1zhNpQcEfBLMtG1yjYkw9lBi2ID2cgMailB+QkG+vF96RMHGQyeED3+As9/c0ggwwOKCjjrAui4ewBakf0JBMFffrXd+ZH19nOnMHDc40zOCjw5awWDsR57ElmsgHxI15kH9KfsxcYaOEMIs54YHriw0AOjxmDUpIHg1rUnu3LmSOsN48ZBbXMn2RnUIH6Yr9h2zKAwaAQyUJ8GWjUs8/09xkDTZxlRPzZ3+hvsg35kJwfFMDzmLFeChEQWWMMZOl+IseE9ZbPI86o0v2RA2r6TfJw9hODQAxyMU+ZXUZ90n0eKzlmnF1E9mJd5DtRgmvUJ/UnwRwGSFhuBnMZVGHdSAa2LT8DZLYR+wK1Z2CT5w77M48B6c9Zi+zzxJt4MGBIICuDVdQPzTM57yXwTP1xZhHbhnnxc4baSh+TY8agLPk1g4PkCzxGBLqQPDzva0CGgB+mCWWnrB6VDUTtGHgO5eEMGPVhksGzEGCsVUKgiueHuF8rA1kGo0iOemCG2ixQIeAt9JfiUABMEdij1p8ESIXjoP5JmUps89AXCQjLyYywEHxXwBbbPtSNspgIjKuFz5Ns+Nyu1QD6uz4HzE4B+QGgfwT12YNAvo5M3xCwOAsMrAIaYJ3ux8KuLdsxec7o70T9WSqfx6b3Z7fBJupTIUERW+mkzuLgugZYxfeFrI2sKeYfdqPGANj44RR0Mo12em3lWSAFnVbemKUSGyxAoNO1732JWqzQl4HGctUEPi2rySQXJeFih375gk+NYuNZ62F4gTy2YJGvL+vUoKkPD32xbnIZH/DJJrOUV/YV5Zo2uX3b8yKN6Ul+kxw2GVz963K46KPu6/ekf/mMhWuKu/iZ2rv8pp2x85HXRePbf1ywLoqviZdr3F16tNu+U/7rqzc9K3lLGwUlC6hWl/DOt/07rn7TW8KFNQd6DHBwxobcehMGPyog5O1WDJBQUMvZFvQ32Z2yi4iWAjoCUzjrgQNeBgU4uKZAcExsFePgnPrlNvyMYCCFQQ0Z9NM13pJH/RJIRAEYyUd9UEYOB9V8nQNBzvIh2ThTidozQMVbg3gLDwfqLA+DDAwIMHjC2+Q4Q4G3PD0RysNZHcSfbCszZkgOsh39Jr4EGLKcZDtuy5k+HKAzMEW68dYk1pd+UzsZ7BOv/aGtaMwIAKLf1FZmh3GmEV2jMT5W+BDJzZlg7DsMQHJ2D40h+xD9zZkrrLvMZiMAgcaQxoxtQjama/Sb2zBISvKQzJzxxJkrrDe/U8gmZB/+asXyMB/OACM61pfnxr5QHmpL9JyhR204G4tsR34zHQAJGcoaovucIciACPcj/ZFswuAi2063P487ZZ/sBnIEvNF/pC/1y+AUZwBxps4cUJ0FcseIzEHOsuLMQgZFuQ9+zjBPBnHpOvVFvJlHHqhOAZkqkCWd6R5n/ZBsZDOZHVZFfWkKmeI6IMNjxJlTDOgwYELjrW83JR9jezFQRdf4eZMDqkuol/cj00/zhgFZ6otoyL5h9k84zpSNRFlAmSL7HMlN/XJWH6/hGGBmH+LnLANvnLHE/ko8ArCxNjWB7OhRIYAbAlp1GmNq0w9kSO4pILcaqOxHbXYR2VGaZ9VgWyCtR9UWvDDTS/3NwGbjS2yrH1QXQlBqAKhShlMtzNTKobxvJ/JDBWQGxoDSNFBcEwBeKKG+UFb0meHhEAQbwJMueCHuue8mAUBLoEiCTjzXTe+qHgKb2IWSgE2NUMRkA7lFT9iC8MYQbMqEoCKBTvRf+pNaYKVbIAWdVvoIpvIrCwSg0x8bgQgCoZqZTyJgXwY+ySA0DB4ltqF6igje29pyJ3l3AnzS+dnkNujc8CnZxtS+V8An1tU34I9L56L3BaBcIFkSMCkpCGMCxnweJi5buHi0216fg0n1N8lps3+7MrfbvlM2lf7Hf9NiWGYYDaBUKmN8/DxMTHxfbNViUIABJc4s4a/9nDnEwTfz521gDLgQHYMw/Jv0C8GLyj4g0wfkONuKH8DUjoInBntMNWIYUKG+KLCn37x1j/1G0tA1DuYIDJNgQpgJVN0bBFN5CsQZiCC+nEnFgBdvlWKgS445Z5gQf5KHAwzO+JDPewoOKdCkYJcCWg7KQ3CoNg3UaGvP2sBOjbordJ9lYUCOM4g4i4nHgMEu3iYoszhYfgaleDskZ8zIGkC0tWZBBb7IDgI53p7JY8bb4WjMuDYOg1xkA868YHCO/JD+5vo47Pcyy4rac3YV15xh3yQ9y0DpiSAwL6wTNa1IdwZneCsZgSI8FgwGEH8eD5KH/k1jwXIzCEo0bCPyTRoz0p+3pjJQVUV9cVJlqmSGjhYZKDwWJDP/x1tDeSw5K471J940tuQTJAfLTPcZMCG+DKzwtliZyVVBvTSN+sIBZAbWhOAJ90NtybY0xqQ7teOMIQaQiVZmOErQhcFdBsXYV+g6jy3PIQblghpCtamdyOT7kBmhecZbYFke8gfKwCR5OJOQs76YD/sc+Rq14zFjoJBtxc94koe3HMqMvgBMWdq9E7VKBQMnnBTagH2Csy05C4631soxY4CB5z31w3QsB4Op7MM0tmRL8iGSjcBR9rkyFid3Y+nAFIZOOB55yiRS408yUZbTfLD1joCpHIPoDHLRdfoYGvZLW+fo+ZGlLXXhdmdqmwmfdw3gjuYRbbnuB7KU4dQXlqsInvvl+SnM7T2A1UePoV7NIjO0ChkC5IrDGFv3LExO3qbVzaJ51kBgQp+X/+a5LsEmed9Eq/PU35PMSwI+tnephb+6HPKJ3Eon2vMjVHUl+WrZXLImFNGRSywTI7iQgk6uNVB6f6VYIAWdVspIpXJGWiAAnV4c0vDCwhDs0TuTsp8YPFIkOh0HsuL6YQOfbIGwSW7dRDLIZHpTAKz3odPIf9vac996n7ZhM/GxyW/joQNmUg8Xf9d9XZ849vbR2WWnqHH3sUecB4ZrTH30idOfybZJ2tvGyHdsffq0jUMn+ugEjygdbPzlda7fQgHdlArsSqUMxscvxsTEgyFzDiK5vgkFSpT1QsCQrN/D2Q4ctHJwTEE+XeMAloNkkoPBKuqDgSTqlmg4cOdtfTJbh2h4OxYFpbyNh7OIODjl7BFe8BOt1JmDUs684W17vIWJbcWRBPPnLVIMPBAdF2gmvTkjiTM/uOYSb2ekf3NwSX2ybvyiId0YDOJiwNSHnqnA/cptfRzIkgy85Y/4UuBOGSYyM4Zr/JA8VCOIM6UYfJC82BacIUQ2YcCCA2QOdmks6R4DYBzUUt/sC9QfgQO8zYmzxujfnOnGdXZ0QIp9kvrg9qQjy8M+xFlcnJnDGVEMLtF40N9cP4vaMaDDNaO4VhHZnmtiUTvOnuE2Um4GZoiXzHah62wjBoPkuBJ/+o9rTtHcIX/ijCrO+CG9eM5yjTOiYT8jmWhsJaDHWx91HyI9GMyidmwj/puzi2gsaN5TbSUGqjmLhjN36DqNKelNmWWcBUS8OKomfRmsor+lD7GfsOyc+cQ1q4gP17rS5z1nJhGPcBsdZezQOBHIoq7xWPO8p2wgAl04mzMEvDj4Vy5PsoRy1cNMPQI1G7W6RFZUrYR6dRGZAvXHYBbxpL4JYBtEvXQAmT7K2iQ9wsw9BQyFc7lWDGo3qeyjMDtOgUr1MPs+9KGleaCPMoxoGx6BT+FcJV2ovhLVnEIOtYO7kV1FAKyo90Zb8AiAyg6gNrMPWQL7CFynTCaSXQHaxJdAKlI1g/rCNDIDtLWP9CgAtUDmqd27kC9kMDwyABQKGFv3XEzuvQPISr/n9xQ/R3V0xQQ22YAm4uW6ZwOv9Pdlt8AmKaMGNimgUNiDspp0EnW7CZpt/PAdoP/Sn9QCK90CKei00kcwlV9ZoBV0oisRAASv6xvb4hh30sEVDRhYhkVFBI0y64lksZL6BIasiw+tySF0gMOWHaIH2FFghAuocIEqUk5X8O1zX/Zn+jtJcK630f0jKU9dH5etkmTzJGnD8yZK76Q6+z6oXGPtw8dk307wlX2b7NupPjrFx2Yr3Y9l3ZEsSqUdGN9wOW6//Qs49bT1jVPZdu3cge0/34GS+sifUTHSyScei1NOPblRk2Xfnn2YePQxLCzyFrMKjj9uDGeceU4YvJUxOTmHiUc2Y36BgqdgK9G6sTU4+9yLwqC2iKkDJWzbtglz85xZNYt1Y8fj7HPPDQPeYczOzGDr1i04OMPgE3D0UWuwYfxMZHNBALawMIetD0/gwBQFwPRTw9o1Q9gwfg6KVLQXMygt9WHz5gdwYIoC6mD70epVA9gwfj4GBijgrKJaXY2HHvwp9h8gPgSaLGLVyDDOOPNsDA+TPaldFpsevA979hGYEgRcq0aGcNppp2DVagIRiK6GrVu2YucTtA2LfuoYGizg1NNOxdq1FIgGxaof3rIVu56YaBRq7+8D1q8/HUcfQwADBbmrsW3rFuzctRP1elCouVis4pRTNuC444gP9VXEz7c/gsd2PIFqNfDXQiGPU04+AcefcFw4ZjXsfHwXtv/8cZTLQfZWLlfDSScei5NPOS0MioFdO/dh+88fRqkUgDeZzDyOO/Z4nHHmeAhW9WP37gN49NFtWFpi/5rBscesV+MRBNiD2D+5D488MhGOfUB37NFrseGsDY2PP9PTU3hk23bMzDI4WMFRYyM459wLG4XoZ2eqePjhTSFNsJVodPUwzj33YuTyBK7lMD9fxOZN92Fmlvqm8VjA6lWjOOvsc9DXR048glKpgk0PPYCpad7eBaxeNYwNG07FwGCQCVWtEs1WTO4nUFZdwfBQEWeeuQEjqyiwJ6BlEPffdx/2H9jTyE4bGMjijNPHsWYtAydrcf99P8H+AwG4Szbp78/htFM34Kh1xCcA2DZvegC79xBN4EN9fQWsP+UEHHMsZQEFPrxt66PYuWtveIBWnWJ9nHzS8TjhxBMb2/Qe2fZz7Nw1gVqN9Mghlyvh+OOOx6mn0XwNtmU+OrEDj+98HNVqsOU0m53DscecgjPOPKWxLe7xHTvw88fIP4L1Ac37Y9bRmJ3eyLbZ/cQePProTiyVOBOojLVrhnHe+TRmZOsl7N0zj0ce2YKlEoN1CxgZGsRFl/wSgL1K9/2TFTz88ENYKvFaZBbDQ2tw0cUXIpMJtnQePDiDzZu2YGGRtxcCI0P9OP+CDcgXAmB7fn4eDz2wFXMLnJFUweBADueddy76B6gu0UEslfrws3vuw8L8XLgFsYy+YgbnnHs+Rmje18uoZtfhxz/6PhaXQiCuOo9iIY/xc87CmtF8CGYV8KMf/ij06eC5QzRnnHEijlpHAF0wZj/50UOYnectqzXk8zWsX38ijj/+OKA8A+T78ZOfbsLM3l3IDNA8zyKbXcSJJ56E9cePoV6eQ6Z/FPfe9xAOHpyiJ4eq5ZQpL+C4U07GGafSFjvC8Prx4IObMDk5gzqBQ+o7awbrjlqF8bPWBxlL9Roe3rJd+VktzLjJZJaU719wwTmoV4ItdhM7JrFjyzagvz8AwKpzGBgexFMuehLqB3cjMzCI7XtmsH3TNqDQD+SLeMELXompXV9BZpCLzQfPudZadzL7SM9EigKUmFdo1pZftj5stIbrqmvmw7WbTO2FHCxuAzgy6RbSS7BJFYcXNZ8a3Sxvn4JOtjFIr680C6Sg00obsVReowWWg05MFgFAtIBPRE/gUFTAGt7rOPgUFWTqAaIODElzuIJVU1vbtdAeir0NYPKR2wWo6OPkcnCfPllm1s1XBpuuJpkOFwDlGpd2ZfXxJ5efxR3TqDH37SuO39j82cUjrpxx/M6n727YghfPnCWRRaVy8P+zdxZgUhzP3/8e7u7ubkETJLi7uxwcLsEJkISQhGDBXQ853J0gQYO7Bgvu7s69T1XvzPbMju1x5Afvf/t5eLjd6a6uru6Z3f5sVTW6dv4B33xdAPUbNVC/FW/esAGLl67Do8e0YSU4EQZVK5ZA7fq11STce//ehXkLVuL23fvqgMqW/AbNAijfHm3IPuDg/kOYM3cBbqrgBSiQNxs6d+vh2jCHxYnjZzBz5mxcu06beFEK5M2Kzt16ujax4RhcTZ8+B+cvXFXrFMyXHa3bByACeQAgGLdvXcf0qbNx7OR5tU6u7OnRpl1LxIxFm/g3ePjgGSaMG4vjpy6odTKkS4E2bdsicRLaNAbj5Utg1PBhOHrinFonXepkaBHQHKl4Ey88UEaPGIvd+45r6jRpUgfpMxF0o/l7i+kTp2Hjtv1qnWRJ4qNho1rI9VU+NbH21InjsXnbPrVOvLgxUbdODRT+tpALBkTEzMDp2LBpJz648n/EihkdtWtWRonSpVzt3mPZoiVYsXozXgtSiOjRoqJ2jXIoXb6sS+d32Lj2Tyxath5PnxE8ASJGiICqlUqgeu2aamLDTRs2YcnS1erchwnjh9IlCqJZixYuMBUeO7btxIKFy3D/AUE3UYp/mxet2rZX83wdPrgfQXOWMDBR6xTKjVYdWqoJxc+cPoWZMxfi4uUbap38ebKgS/fv1BxVBFSmTpmGi5dvqnWyZkqNbj26IzKzIj/cuP4A48dNwIWL19U6mTOkRIdOHREnLq2PiHj08BbGjpmMk6f/leqkQsvWjZA4CYVWAa9fP8PYEZNx4Og/ap1UKRKjRUBDpEufSfUMGjTgdxw94V5niRLERbNmDZHzq8zqKZCDBwzEEalO/Hgx0bBBLRT4Jq8LMr3F+DFTsGPXYbWvuLFjok7tCvi2eGFXnXeYNX0u/ty8Bx/Yk4fmNQqqVS2FCpXKu9qFQdDMOdi4eRfeuGBixIgRULZUYdRvRPcrrYcIWDBvKdZv2I5XLkgcLlxYFPs2H1q0JK9xES63dvU6LF+xWYWA9BWpaKFcaN2e6oh7evtfO7Bg0To8eCSeDVRyZU+LXn1ozoTH3q6/DyAoaDEePiJ4JEqaFAkxYHB/Nfzu8KF/MHXKbDyQ6qRKngADBvVHmDDCS+7smdMYP242bt9VICCQOnkC9PmpPaJFEye0Xb92BSOHBeLaLfdzKHHC2OjVuxUSJqR5fYUH91/il/5/4PZdZb0GI3bMqOjWvQ3SpiMo+wGvXoVFz24/4+4D97hiRo+Cdu2aIEeudOqJg927DMT1WwQ7RYkVPQqaNauCAgVzqwn1e3cbhks3FNgMRIkcAXXrlkGZsiVctg6PPr1+x8Urt1U54cOHQaVKxVCndhnXqXIR0b/faJw5dw3BLneZcGHDoHjxvGjegu5XKh8wYlggDhw6pz4bwobxwzf5MqN9h3pAuPDA+7eYOnkxtv19HO/eC8hC+YOyZEqGH35oLcJTEYzZs1bhzw27QXnIlZIoQUyMGPm9yP0ULhKWLNqEpcv+EnnHXTrNmzdY8kYygkqya4/+ursv7V9mMEoPm9x6GEsykKOBTQSDDF2PXOJc7R3DJiV3k9LOCjYZ28IHnczWhO/9L80CPuj0pc2YT19DC+TJlRKTRrnC6zzAETUJLfgkbfy+SPhkthG2gk96+8lTYLex1l+32zjbXZd1sboZZDnyRFlBO6NxObnh/lcAypt+lXHo7evE3mZtnc6FN/Xs7O2Nvt7I+hi7OF2Hsh1Dcxze2teub7vrZuMNaTu9vNCSYzf//1eu23kOOLVDaMlx2p9RvdDWQQ7DkfsLrX70cuTXodUH6R1aspzKMarntK2Rvk7bOrGfGcSw6sOufyf9hnS96qGJEZAxu2fs9Fba2dUzAkNW96nRutbfS3qbydfl/pzqptdHbze7+8CgH35LkhNi2GSy5tRT7lzgiap58Cwju0hjDQ7m0LrJM7Z9zIPT19Zngc/CAj7o9FlMg0+Jj7UAQ6eRTYUYBTqZwicTUGLk+STLE8K1AMuUZZltnMibSk4Q9TGhd4ouVps0J9ecgCEjm5lt1C3GrtpQmXG7DabddWVOrFaQ0STp5tHRAnSii14fuzZOr9tBkZAAKFlXOz2c2Fdfx6lMp/XsJim05Ojvc6dr1U4/Ozl2943bjCkHAAAgAElEQVRT+d7Old3aCo1+Q1tGaM51aOv2X8qz27D9l7o47etT6hwSsBBa+phtxJ3axa7ep9LTrF+z/j5GDzMgZDV2K+Bjdi0k60DWISSQyaldjICLDXjQmMdJP3Z1jICQ3TqgNvJz1woq6W2pH5/82qhfu/lzYi8TGSpoon4VryYHa11iU0Jjo3lUvJqk616E0Wmn2SWfoNOMbT7oZPd49F3/Iizgg05fxDT5lLSzgAY6qXs71wekN/BJ5jimOZ8MII3ylkeqF6PNkaKXBJ8MdXS6SQ0t+ET92cEY+bqZfnYAxOi6k03kx9bR92tkNyd9KHayW5X6enayvbluZeOQQgS7efN2vPr6duOzW+9O+g9pn05k6+/7/1JfK9s5tatTfS2eWU7M5Kvzf9gCdpvd0DCN3YbU202stzoZwSV5E+qtvP9aXzP9QmJXu7GGBrwxs7dscyfrzq5OaOjqxLYyvXDap53uTtefDEoUXY1km+lFnw1G14wgkh7KmEAajcns1uD/ADaRfop3kh5Yse7SuFT1CWY5z9mkNYEbNinv+6CT3XPGd/1LsYAPOn0pM+XT09ICeXKmxKQRTbXMRN1jGeVqUi7qT0BzvU+frSoTkurwfswIXrjeN4RPNhtGOem45f7R7KK8GTaCQrLp7DaoRhtrK5l6ymYGLuw2st4AD7sx6OfIaukYhd45ka8uLod3prcgyE4HM3lW7T4mubidPmZmsFuzTswX0r6NZIemLLN1ZncPOhmzN3Ws5tXuvgttG4W2fb2xg6/up7OAk01vaPZu1Z9VvpXQ1EHZUFpBj9DqLzTt640ss7reyJBtYAQfnNrIQR4djzBCOz29vW5XXxmLt/Vk0EQynK5hJ/3Y1TEDSN7AJqWu8nw30l8/RuX+MbqPvLmn9HJDsGZdydK98mySp8kDNulsKsMm5XQ65ZBWdfnLbUzm35WjTXPHBEN4Os30hdc5fZL46n2+FvBBp893bnyaeWEBAZ2auFr4uY6W1QkgbyJTj6JQhk/KflSzH/zU8EneBCvUzMqINvpwUzPAppdrYj+1mhHMkmUYQScnG9jQqqPX3yNhl4PV6EQXRUxoQraQAKiQgpGQtjMat9n825naGzvbydKvcSf1ndQx0jGk0M9Jf2Z17E7ZCw0o+DH62a2L0JDtk+G2gN0G9b+ylZUeHwMuQqq/WZ+fwl6hLdMbeSHYsNuaNKTzZdcupHNiZw8zCGM3UDu5cnulrp48OIFNTvrxpo6T8Sp17GCQWb/6ccrjN7Kr3dxTG1mm3fPCZO5UWGQXRkftpT40w5FtYwabXPrS5ZDAJvaK0o1RNVEwA6fJM7fbLVDfdZ8FPnsL+KDTZz9FPgWdWCBPzhSYNKKxetqOaBPK8EmcYKztg/ds8sbNAL548J/QgE92G28Z8thtdkMLPhkBCTMgoreb0ebTDlTpV4adTcz6lOXoxyBPnhP5RuOwW8GhCaD0Y3Riw48BSXZry5ux6+fBru3H1LeT7c1c28myW6cfY39v+9avT6d9O60XUn1Cs92nnLvQ1NOpLCcbTKeyPmU9p3o62XB+Kj2N+naqd0h0Cm3Z3sr7FJCJ7OAEnhjZy27ujeCHkzHb1XECXsz0dTrvnxNoIp3txmx1XW9PZb7p2apvZ/TaDhJZXf/cYJN+vbvC5tRl4bINHfaoGZb8wuR+MYJNanfu9j7o5PQe9NX73C3gg06f+wz59HNkAQGdGrnq6hJ107uGP/ibeT7JGyzdBoZeGsIn/UbHAD7JarGmFpsj9shSM5tbVLXbYIU2fNLrbQYdjOCN0ebbCfBS+rQbq41N1e6dyDHq02BdOVqdTvuT9XfSJiR1nECokIKk0AATZmNyMlZ5Mryt72QiP4VMO51DOhdOxmN0Pxq1s3geGnbzqe0UkrH52oTcAnYbelmyHVQIuRbetdRv8rwZg3c9uWt/ij68lfmpINPHzOunCJsjqzuxjRHEsptfJ3IVGbJ8/alzTuQ4qePNWO1AkyzLqG8roCTbzeyEvZDMtSLXKWyysAerr6zVD57eQ5qpl8Zq6NlElXXj0XgjfSrYpJ+jD5g8cwf/8xWfBb50C/ig05c+gz792QJa6KQY5RPDJxYvbch4rxXK8InkOcr55BTeeJAv3QpysmE0ggsfC5+MbCer5gRi6W8Gp2NxchPJ49OH3jnpx258Vro7kR+SOnIbq/YhBR+fEkJ5a8+Q1HeyLpzY3YkcuzpG/YSGffX3mJ0ednYMqT1Cusac6OurIywQUnDgdGMc2na269du0xza+ijy7PQKab/eyrXzJvFGj4+1pTeww8iOTsbupI6yzuX/ndghpLKpnRmAMevXSV/e1rGDa3bzo3826Ps3kq9/z0xnq76Vfu30t7n3ZNgU7BHfppsISR/N9Ml6GkBr9bIrFM6wG3kcBvaw9GzSr123Dj7o5OQe9tX5Eizgg05fwiz5dLS1AEOnYQ3dOZs0ex8JEig5nQz3cFaeT8pmS9dQdUaSPEg84JPeu8T12iNtkA04Ur2fXLoYVncKn5x4L3gjS5ki/Vj1m1or0GHVVr/ZdQpM9HpZLSWnG2ZZT8WOdrrr+3Xal37cRq+NxmQn3wxi2NlL386uH6txe9vWbuzeyvO2vu1jSKrwKWU7XUtO719vxvWp6oa2vf5/gVghDWP6mA3vp5pjI7khASdONuShNYZP2Ze3skNiKys72IEIp23lzbK+jV0fdjawu27Ut5M2ip5O6+phggxpvJXhjV3t7hknsMasjn5ujMZhBZus5t3JmpBtGAJZKmiitopXk4N7RKmiPlqtQJESSueqQ9DIFDZZzIUZbFJNINtCeua7RDJ0muXzdAqtp7pPzv/OAj7o9L+zva/nULSACp1YJsEjl3AP+OR6438OnyTFQgSfJNhhul9zuum0S5pttyE0MrYdfJIBghXIMOvbCDrZ6WkHLeQF6a0sI+8nJzK80UnR778Abk7hkre6WNnYqb30Dw4na8Sbh01I9XDSx6eUbdb/x9jnf6GvEzva1flS9bbatNuN+XO67mQjblbHSdvQHOun7i+k8kPbPnp53ujltK1dPSd9elvHSX15vTitbwSWFCDgjQwna9WJPDsAZDZGszmxgCRq6KLc1qq+E/sq9jSSaWQjE5vw25IsDnmzsp/rmlLFEDYpMhU9DGATtff4DcBojUhjsYJN3KVsU0/YJIYVzMBp8qydThaSr47PAp+1BXzQ6bOeHp9yTi0goFMDz9PWPNiHDg581vDJCkgoXlmhBZ9kQ4V0k2oOn4w+e/38wrgOEzQHF0+evMHoEXt5GbRsnQcJE0XTLQmztk42nU7qWM2BrIpeD2VelPah2ZdVv553zIMHLzB+jPiVrF2HIogTN6qD28oOOjlZI07HrKhjVN9bGVaynFwzM01I9dDKe/36HQ7su4gjhy/j7dv3SJ48DqrXyoswYeT14mB6Qr2K/XyKe1j75V4cCGp034e6gnj65CVGjfiTBQe0KoZEiWOpnUwctwn37j1D5ixJULN2/tDv/P+wxAf3n2H82E28+WkeUBRJksZ2YA33Onn18i1GDFuP9+/fo6l/ESRPEUdtP33Kdty48ZDvg6bNiziQ+zFVnGzsP0Y+tQ1JHw42zDZq0bNk5B8b8frNW5QolQUFC6UxaOGtbk7ggBnQULp30qeTOnrbOm3jjR5KHzII0AMNJ/06qeN0rZjNgVEfVvOlv+ZNe9keVgvRbNwSIFKbh2DNuwCMCpwsYZMk3wM2kRJmIZH/C9gk6aMxtXsMPuj0sc9lX/vPxQI+6PS5zIRPj4+ygBs6yWKkjZQGLhkAFn5L8pBSxKjtrDbEBpsuo7A7vUx+rYMTluzHTAcZQCl5pszMabd59gaW2Mu6euUpli05gyOH7+LZ09d48+YDb1IjRAiLWLEjIl/+JKhaIyPix4/iUlgLby6cf4A61RfzteVr6iF5ipjSwOw3yiYubybGsRuPOoE2a9UIQOnnWnmtFfX+/Qd0aLPUWH5wMMKFD4O48aIhbdq4yF8gJTJmTmBQVzuOE8dvoWmD2Vxv7cY2SJgohm0b8wF6A/nswJWTWz40ZBj1YzfXdtetdDdv26juJJw+dUNtnDRpLCxb8x3Chg1pONjH6OnE/sDDhy+wYulB7N19AQ8fPserV2+5Yfjw4RAtWkRkzpIUlarmQpasSR3cm/o+nev/74U7qF1tFAtYtroLUqSMpwqrUXkELl+6h1JlsmIw//jw5ZSdO85gzqxdrLAfgvHb4DqIE0cP183HM2P6dp4bpYyd2NTBenK+MT529Ar8G01h8TPntEK2HMm8Mu6L569RvPAgvHv3HhOmNEX+r9Oq7RvXm4RTJ68jZ67kmD67pRdynepvLnLp4gPY+OdJ6z6DgxEhQnjEix8VOXIlR+my2RAlSoRQ1PPjx0HKvH79FqWKDgfZusN3JeAfUNALHZWqdgCJ6nkDQYxUcDJeJ3qYDc+JfKPxynDJG9DktD9v61kBJDP99TZxOld6qPSxkElZJ7Icu/FbXJe9gThfk34dmq1frUOUe+3q5lfzQ4pLjw/K/7JNzewk1eFfZgz0U95Th6lbb6po4zkjLyefp1MIHmm+Jp+dBXzQ6bObEp9CIbFAnhzk6VTfxRjMNqr6sDulnrThC234RPLUhOM0MgMQxgM2gU90SbMftQMtYSQbGEA0jXGtNnzewCfduADcvfsSM6Ydx9LFZ/HmNZ0la16iRguP+g2zomnzHNIXeqHbhfMPddBJBiYGsM+jG6M6Tja6Tup4jttzlN4BKNqYFfhqpONbIHWauKjX4CuUKZcRMWJGNmx36eJDDB+yha/1/708YscOiaeTmUofA6Gc2E/f76eCUE50cbomjGzlxxvc77svZOhasFA6FCuZCZEiRUD5itklbyHHU++wYsh1fv78NeYF7UbQzN14+vSlZX8Ezb4tlgltOxRH2nQJHepmZHNzfQV0Gs2yl63urIFOv/Vfjju3niBX7pRo3rKYF/3/76suX3IAv/68TFWkVt0C6P1DFQPFPDdmb968Q6O643Hh/B21/r7DvyBsOD3EDPlG/tjRqx8FnV6/eovveyzE+3cf0OG7UsiQKbGqqzl0stukfvy8jRq+AbMC//ZKUISI4dC0WSE0blYQUaNF1LW10jm0x6OVJ6DTCBd0Kg7/gEI24zLSx+49JyBE362TcYd8bYrenPSh6KUfgxkYsZNpd92oP7MpMbKrk7VkN1+ybaxsrIMwTkLVTFeXDqaEVJYKbhSI4wVs8nBiMpljI9hkmLMpNGETGU4aiw1sUta3gE7ePau8erD5Kvss8B9ZwAed/iND+7r5tBZg6DTUBZ1UXmIBn0gd9Xu5AXxSvJ6M9kAipsRkQPKXfRkwuaqrh8fJoMsKTEicyhF8on5cBlBP1vtv4dOL5+9Qv/YKXLv6jAdNoUM5csVH9RrpkTptbIQL64fTpx9i8YLTOHPmAT68F5+8WbPHx9QZFdkLSikXzj9CnepL+OXyNXWRPAVBJyvwYAfSFPvI/9utTacbd6f15MWnLFbR9t27Dyp0Sp4iFooWc3sFkJXu33uBi//ew4Xz9/HhQzD/o5IwUXTMmNMQCRI48ZAwA0VWdnAyNsObRRJqJyOk3j6y3qEhQ28HJ2vKbg0B33dfjI1/nkCcuNGwYk0nRImqeEzY2cVedshrGPdNHhNNGkzGxX/vins4bBikTRufQwEzZUqMSJHC49q1h9iw/jh2bDsDChukEjFSOEyZ3hxZs3vnDeNE/38v3EXtamO46rLV3yFFyri6Zv9LOzoZgXEdAZ1WMHhUwhc3b/8esTzgsOcm8+aNR6haYSTIQ1Ip+w7/bACdQq7fx0In457FWBrXmyx5OgWEXEmvWoq+Rw3fqEKnsuWzIX786B5SPgQH4/Gjl9i/7yKHb35w2TlP3pQYN7kxwod3f1a5GzsFEk6V1kMBz3Z0/9lDJ7uk9FZQyemYQlLPaRt53N620YMH5bWdTULSp1PdHMAMtXt9XSu9rNaLwalsLMpOZyfX9cDJbH1byNLAJkWeVd/SNQ8u5QQ2UQJyLQcyvo9N1ollgnC93jrYpF42m1sXcAsGJs/eicmzfdDJ6RPTV+/ztYAPOn2+c+PTzAsL5MmRXEAnGUio3wedwifqkOrqwJEKsfR7nBDAJ6ULVTcn8ElpZKAeq2Sx2VJPvFNAlJlRnWzYZDhntll9i9YtNuLUyXvcUakyKdGm/VdInUYOixM6EzA5e+Yhfv91N04eF5vbuvWzoGefb1QlhaeTCDdzQyflckjgk81asF1zTuxkMyeaPrSLS0AnsbEuXjI9/hhp5PEAPH36CmfP3MOswP3Yuf1frp84SQzMmtvQYc4mIxt+irHpDar04aQvsxvPdpL0N6r1PeKtOLW+3Ri019u1nIW9e/7lnDbzl7RlcGNf7PqwlxCSGl07zcO2Lf9w0zx5U6Frz3LIkCERwyd9uXf3KShUacrEbfjw4QN70s2c2wpJkznJ/eNcO3vo5FzW51Rz+ZKDDJ0SJorJG6Dbtx9j4NA6KFMum62avbotwKYNJxnAXbl8n+v/b6GT3eZUO6RPB53s9ZCh0/RZzZHzqxQ6e7tl0Lo+e+YO+vZajEsX73P44sChNVGydGbbOfKugj1gMpLnCZ0ovM7OBlaQiXqxa69oEpJ6Ttt424e+vhG4+JxAk52dreZIf83Kpp8KNslHuTmZU5M6GthkeDyctOx1MjTVLWyi8WySYJOHSvIbIYFN+jnVjcc0kbm0dmUQBhd0CvJBJ++epb7an6MFfNDpc5wVn05eWyBP9uSYOKQu/NSEvNJmjQGPA0Dh4Umkg09mThQh8XxSVLKFT1TRwHtKz8bYYjYeGRoAZVXdG88O7S+9M6efxOgRB1mb3HkSYNT40ogSJZzFfPrhzp0XaNFkLW5cf4aIEcNi7cY6iBU7Eo9bC51quzyd9DahnBbv8ezpW7x58569BWhTQJ4k0aKFByUsNy5inAS/nj17g1ev3otfsv3CIGKEsIgWPYLJL9mKND9QeMuzZ2/x9s17lhMuXBhEiky5biKEIMGyH969C5agUzr8MbKyNFGe80LjHT1iOxbOO4z374ORImVszFnYGFGiENAQ9anOg/vP+e/4CaKZ5nt59ZLG8hpv3r7n/UbYcGERlW2oDyPRW5M8NIAXL17jxfM3rEf4CGERM2YkhAsn1sfLl2/ZG4Ney7Dl9at3ePvuA2saJWpElvPo0QtQ8uFIkSMgThwl15fSZxj2qnn29BWPS7G5mOuIpmFqL18KvcjrLnJkWhNhQe89efyS36d5o/BEWTfS5fmzV2wT6oe8GmLGiowIEazXs946ZHtaJ316LcXRw1dAeZzGTGqMiBHC8VzEix/dw3GS8ibRGClBMBXqm8J5SD+zxN0UDkdrn+qQnanPhw+es+4ENESycvuycN4+DP59DVfMkTM5Rk9ohOjR6X40L9TH1ElbMWXSdr6HcudJhfFTmmruHxoThY/6wY/vTRoHrQmabwrBIiNEihgOMWJG4fnQFyvoROCLZFO4YqzY7jVD8mmeqUSNKtYHvUfz/pL65Jw94RAzVhSbe11oQ2uPgO/bN8KzK3yEcGybiBGt1oS1zRXolCBBDAZNQbN2cTLooSPqWTa8fesxKpQexnXq1C+AhfPEgQtW0InWx9Mnr9gmZAeCiKR7jOiRTbyjgiE8naaybJHTKSlevHiDq1cecHL3MGH9ECtWFKRMFc/w2UJ93rn9hNcmefnJ949T6KTcD/Rsoo8xkhE9ekSbe9Ha7lro5G8AneT2YiN6/94zVKs4lsefJWsSzJ5v7p1FPyCQfWjNKM8pekbRc04Ua8BE8/P48Uu8cbXnMccwXmuvX79BqaKjOLyuY+fiaNbiGwbA1689Zg+td2/fI3KU8EiaLBZi8/2h32lrX9Pz+rn0WUD3Y9RoEfgeMoNR9Ownz7Dw4cIgYqTwfD9SPjj6bIwVO7LrM8ltU1oPjx+/YvvQs5Y+s+heovmV71vKoWX27OJ7+clrfn7QeN16khepPs7KCRRR5sV67bjnz5t61jaXLCMJtWtjBdDMQJOTMdrZSk6ZYFfXCjQpuhAEsgOuOjkaMGMGipTwPMWkLpuQ+qEJm0g8i9brIb32gE1G8xAMaLJRCJuQl9PkIJH3z1d8FviSLeCDTl/y7Pl0Vy3A0GlwHd5oM3ji/ZVu4xIi+KTGw7n68vMQqyphCp9kjw2DjR+9permus7/GYEyA08RvYqW8EnJ+SSd4me6F7XbpMrXw+DBg9coW3wRf8GOGy8y1m6sqds8mss7cugOAqcdR8s2OZEla3z1S6aATsvZxMvXyNBJsXoYjBq+D/OCjjM8kAt9Uc2cJR5Gji3vglieNj196i769NyEG9ef8hdm5TsDTSVt3tu0z48GjXMa3mlTJx3AtMkH+Auy+iOanx9o+aVIGQuDh5VDmrTuk5qEEGubCk+ncVyzeEmCThWlvg3WoguademwHDt3CI+nwcMqo1SZDGq7kyduwb/RXH696s9WSJhQG0ZCdhv460asXnnSZUNhR9qgkx3yFUiJP0ZW5Q29USHI8Eu/9Vi35hQ42o+N4Ye4caNg6MjqyJ4jCfwbBeHUyZuoUi0H+vYrq95Lc4P2Y9SwLWzrNRvbIXDKbsyeuY83qLm+So7JgQ01IGn8mK2YFbgH7/mLmXu+aa7TpU+A0ePrcaJ1fZkwdhtmTPsbadLGx4w5/li3+jgGDaATtVzfBP38eK3++nt1lCojvBdGj9iEObP28mbGZRDEiBEJo8c3QNZsSQxtoX+TxtGi6QycOHad7wt6TXZVNlHkDbR4RTt1s075z0aP3Igliw7i3Vv5F1I/hA3rh4qVc6BX30qaEFSlz8rlRuLO7afo92tVhkUN6kzEyxcCuFA4WrLk9p5Hz569Qt0aE3Dr5iPeYAYtaG0QxmY8dBpbp3ZB2LXzvLDfhEYoVDi9WnnR/P34Y/A6DsFb/WcX3LzxGK38A3kDr8wlAeJ48aNhRlBLJEioTXhvBZ3qVB+LSxfvoWTpLOwlpJR/Tt9E0waT+eXyNd9xzrgWTaexV5D7JD4/hA8fBmMmNmGvLsM1/iEYMwN3YNqkbQy43WuP1o0fWrWlPDrfOloT+koKdCIYMGREfbRuEcj30MatvTQATd9u9YrD6PfDMl7vXXuUR99ei7iKJ3QS9wmFSnZqG4Q7d56617TrPo8WPSL6/1YdRYpm9BiDDJ1mzW3JcJDm+cnjV9K8+SFBwuiYOqO55lRBEkbzW7roEAao4yY1Rr4C7pPVrKEThQ9/4Ptwwdy9DORlu0eKHB7depRFtZq5Hdjdc+MroJPYyE2fRdApuQM5gH+jQAZxVPYe7quCdbnx1i3/4Ld+a/DkyUv3OvPzQ9gwfvi2WAb8PqS6IVhVZOzfewldv1vEMEVepwRmuvYsjarVc2h0FZ5OAjp17VkK9RvmRY/OS7Fj+3lurzx36BnXqUtx1G+Ux3CsJOeXfuuwecMZzWcBzTl9rn1bLB2GDK9mmF2gQZ2ZuHDuLipVyYoevUsioOk8nPmHPJiD0bN3SdSul0vt88rlhwhoOp+Bs/LZSc/EPHmTY9joqjhx7CY6tBFh9QuXNUXKVPrPUWDvnsv44fu1HP6o//zNmy8Zhgwvz6DMWbEDJ4oUb+vZQSMjuUZ96N8zg01G4EZpa6e7k+tmp74ZWdkKNinXXB5HGkColyXJ0YAmqiePzcDW6lsuu3xhsImGF/whGJPn7MKUOT7o5Oxe9tX6nC3gg06f8+z4dHNsAQ6vG1zXVV/kxjCETwr/8cjJJMMAF7TS8AG9t5EFfApjlVdGVcBzbCpT0IXtGer6sfCJdhvqEXvGJ/dpNLT3flq7+iJ+7C0+GOvUz4RefcyOLreDWSRB1BE5nRToVEtzet2Tx2/QueMGHD18mzfyKVPFRLr0cRAhQhhcufyYQ/xoo58ocTSMHl8OadPRF1d335s2XMQv/bbg+bO3iBQpHLLnTIjYsSPh1at33PbeXeEdVKFSBvw6sLRqDYI03Tuvxfatl/g9Akyp08RmL63bt57hxPHb/IWdPH36DyiFIkWNN7JGAEoLndLij5EVXP0arD9VIz/+ct+obhCPt2jxtBg+upp69cRx2ngL6LR2YyvO/6T0fffOM3zXfinO/HOHbZgmbVykTRcXYcOG5TCSf07f5i/0SZPFxPjJdZAsuXJMvbAjbVLat1qIw4eu8WsK8cuWPQnff3t3X2KQN2RYdQwbshn/XriH+o3yonuvkqpui+YfwqABG9nbovv3JTHw1w1qnqpcuZNh6gyCTmHY26h75yXYv/cy65kiRWyky5CAYdXVKw9x4riAOgTURoyti4yZEmlW79RJO0DgKWWquKhTLw9GjfiLZaROEx+3bj7G8WPXuT5BpflLWmHyhO1YufwYAzPyRLpx/RH+OX2Lx0WvFy5tw15PdoVs91OfZTh/7i6uXX3AG3DKWUYnr9EmK0EC0rc+/01eFJ07zGU4RyVDxkTIkjUx/MKEwdkzt3DyuNAxbbr4mDTd3+Wx4NagaoXR3EfPPhX4NLNtW86oF1esNYNO2nvx3NnbnGfn7dt3+LpgWoyZ0AhhLJ9nWgsoydLFMyA/evVxQ1MKwRvQfxUoGfNP/ati6MB1DP1yfZUCBBAIGlFCbLIx2Za8aigUUSkCOo3ll8tWd9LAsBqVx7hOr8uCwcOUzwGw3erXmsBtBg6tzdCLNuY5c6XkPshep07e4D7Jk2zC5KYe+ajIK6hbp3nYu0ecEJc+Q0LXCW5+OHn8GvdB5ZtC6TBybENDCGG1TkROp5WIHj0ylq3phMplR7AnEiWr7txNAbSeEggg/b3zHFq2KYZUqeOiby+xSd93uJ+H19LiBfsxbOh69pqhcebLn5qh3sMHL7Bv7wXeuJM3Xc3aeTmUUj5NUYZObTm3MA0AACAASURBVNoXR+C0HeytRifORY8RmcevhPaRTFoz6dK7k8mL0+sGu06va+I6vU7sBhvXmyLldGqhGSS1axMwEydPiNMes2ZPiowZEzGIOnTwiton5WP6fUgtr8PBRg3fFCLo1KJpII4cEtBp94E+vJ6VQvfNH4PWY/nSI5yfL378aMj/dRr2Mrp86T4OH7zC75O34/AxdZEufXzNmAngT5m0E4FTd+Lt2w/8PMqcNTHPzakTN/HggfhMqlHrK/TtV15tKxKJj+a13blbCWze+A8/u+lZHDdeVNy98xRHj4jnBz1/fhtUGSVLawHjzRtP0Kn9Ivx7/h5DpfQZ4iN1mnj8vKU8gmfP3OX7JGXK2Jg4rT4SJNQeSOHfaA6OHb2BsuUz8efE9Cl7VWDWq09J1Kn/FfdPsKh3j1V4/OgVP/eyZEuIlCnj4Pr1xzhy6Dp//tSonRNDB/7F9VesbSF97gTzM2PMiB1YMO8Ie7uSN2z+b5Kz59uVy49w+OB1fj9homgY9Ed55Mip/SxwG9wOsig1Q1JPbmPW3q6OEbCykmUkz4nuVnU8KI/NfWYFmsieChRjmmL1WHT3I/Epz7kzgGxyGJ3iPWU0DBYm6WOkjVnOJqqrejbJY5bGpKpmMc/KD50as7lAHL8nLpCXE4EnX/FZ4Eu3gA86fekz6NOfLaCFTopRJK8h1XNI954T+ETiDAGUCyAZ8B/WwDLsTm5kAGFUHiTVM9VV9qQyjsZzFnqnjMceMBktu2FDDmHubJEHZvjoYihaXPnlOGTySI6ATitY5vI1NaXwOj8sXXwGA/qLOPdmLXKifcc8HOqhjHX9mgv4sc9WhhEVKqXHrwOLq2o/ffoGZUvMxutX75EpczxMnFYF0aO7fxWlL63TJh/CjGkibG3KjKr4Krfwbjl65BZaNFnGniddehRCnbrZXf0K8VevPEbnDqtx6eIjJEkaAwuW1vcILfC0n7CROXSSW+gAqWtxNqg9l+ERhXBs+bu96k1jDJ2EvCkTd2PiOPFlplOXomjaPJ9GtUXzj2Dw75sYPDVqkhddesgng/lxWB9dp81D+YpZ0OenMmqI2r27z9C7x0re/NDG7NHDl2jcLB86d6N5EGNYuvgoBvRfz54mSZLGQpw4UdGtVwmkSBmHgZYIr/PD2tUn8VOf1byJadgkP77rWlzaGPvxJuv77st4rouXzIg/RtbUjCNw6i6MHbWVbUOblg7fFUe9hm4oumH9KfzYeznb/+uCaXD61E1837c8ypTLwnJILsmYMHYL2+KX36uy15HZPBrdH20DgrBv778MS+Yvaa0JyaINZse2c7B/70W2xfd9K6BaTbc3Ao37z3UnGdoQuMqRMxkmTW8meTz5oUblsQxeKlfNhb82n0ajJt+gRq08bPvIkSJwyKNdWTh/HwYPWMvVBg+rg1JlxPjtPPQUuRR6VrLIYLaxCD9qrXa5ctlh9P9pOUOsWLEiI2/+1Ph1YA0NpBnxx58IminWY8fOpdGsRWG1fUig0/lzt1G3xniWkTJlXPYcGjK8LoNDpSgwjF6XKp0Fg4e7oRWN44fvl2DD+hMIHz4cvutaGvUafq16ehAkWLzoAEYN2wAKAWvUtBA6dytjfs6EwQQIT6eV7IW1Y29f/NRnKdasOopUqeNjzsLWhrm/CJSSZxvddzPntgTZ5sfextCJgCmBN/JiI2A2bFR9Tb4t0rtrp7nYu/tfljdyXEONh5oMnSj0MUPGhBgyrK4Guk6fsh3jRm/m0RUvmRl/jHTbUECnIRJ0kj2djKET3fttW87icFQKR+v7UyUQXFI+Amlepk3ejmmTd7Lcjl1Koal/QV14rfWG2zvoJGTR50KV8qNBsJ48B1esba+Z0eVLDuPXn0VoaqWqOdDvl8qa0LA9u/7FD98v57CzAt+kxtgJ9TR50v45fQMtmgTxs69o8fT4+bfKDFO479fvMODX9Viz8jg/B/v9WpE9R2ljKjydCDq9QdZsifHo0Uv8PrgKsuVwnxR48sRNdGi9EE+evOK527i1A3+GKWXooM2YP0eExvf+oTRq1RWQiAr1NytwH8aM3M5/t+tYBC1aFdCMvXXzBTiw/ypy5EyM06duo2KVbGjWPD9DL/LWIK+jDx/eo1nDeSDvW/K6GjC4osYrl4DU991Wc/jtrZtPWP7Kdc35Rw9lA75l8zn06LKW9SheMi0GDC6jeZYePXwDPbqu40M3sudIhOmza0rg3AmE4REb3KlGb5kBBTuQY9aH0s4pkApJ/3bjk3Uw0sfODrrratgcgSYDSKSp7upP6ZZjLfVjNNFJlq3AHEOuJetgBskUXSXlNN3KMnSgSTWvN7BJ6k9t5m7vg04Ob0dftc/eAj7o9NlPkU9BJxYQ0EmE13mWzwA+kVKGJ96FBD6xMN0wDTyoPN6y8zBSPKycwCdPHbp22oZtW8SvqWs3VkPCRMovoTIU8w5AaaFTDc3pdf6N1uDY0TtIkiQaVqyr7eGRQd872rdaj717riNJkuhY9aeSI8UPZ8/cR8M6Sxkm/PRLUVStnsllT7d+FA7yXbt1CBvOD+UqpEfFyuKX4UEDtmPR/JPs3bRwWT1DT5BrVx+je+d1yJotATp1KYiYsSgnjp39FegkNsn0hdrt6WR2F7hlDh+yHXNmHxH23xTgCqPzg4BO81zzong6CXn1a83mBLmUC2rJSn/XBsktk+xDYRJHj9xA6jRxsXiFv6oIHYFe+OvRvBnKmCkBguY31iWapnxdT1GzylS8eP6W2zXxJ2DkBlcrlh3DLz+t52uJEsfAkpUBhpvsgKZzcfjQVfbSWv1nW8O57tRuEXbtvMBhPus2ddDYe8a03Rgzcgv3Q14CvX8sp5FBG+8GtaexNwKVHr3Lol4DLYAjW1QpP5bDwgTYqm3+rPG44gcr6ET91qs1iW1ZqUoODpEzymPyW/9VWLb4MEufMsMfufO4kx/Xrjae4QN5qbVsUwQt2xSVtLBfe1S53w/LsXqFWEO7DvwQolxFDetMAoW1UY6sLTu/V3VYufww+v8ovBaz50iGqTObe3gFEVArVnAQ3r9/j9Jls2HQH24bfyx0Iti3YGl7j9BEAglFCgxgeEHeZXMXtVHhBXlCEbAhvQgC9v1JCxGUwfXruxSrVx7lRzyFMsoeWmZ3rvK+HjpRvqlSRYfw5UXL23OuJH0ZNGA1KFyRIO2ajd04mbgZdKIQxoMHLiFatEiYt7gtw119ofFVLD2cw8EKfJMW4yc3UascO3oF/o2mqfcojU8+YZQukPdRvZoT2VONwN7m7T3V9t5BJ7HROrj/Elo1n8l/t2pbDK3afuuRr40ARkCzmTh6+CrnlFq8sp2H95+V7Y2hkxksECeF9uu7EmtXH2exP/5cEdVqusEMvVej8gR+huTMlQyTA5u4Qui0MrdtOYvunRfz/nvMhLr4ppAM4abj1Mlb7M04b3FzjxxZjx+9QIXS4xlwZsqcEEELmvGaE9BpDEMnylk3c25jlqEvPbsux+aNwgPyr52d2BtXKTWrTGPv1rTp4mH+Evos0LamOW5SP4iBUoaMpF9TTYV2LRexFxM9t3LnTYbxk2u79HePn0IyS347gdeLf0B+tO9UWDOvwcEfsH3bv+jaUfzQRGXlumZImswdaluv5lycO3sPGTPFx8y5tQ1zsR0/Rj8MLQZFRg8dUY4/S+3LfwGaSAt9P/8fgiYepgJmQgCbPNiUJEszkUpKBAVWuV6HBDYpHlKahOO6CD5NHrZPD5uUofqgk/3d66vxZVjAB52+jHnyaWljgTw5kumgkx180rknqSmOjGCO0rmSK0rezxoAFQUueYhS4JeFbgwmDK4beT6RWhqQJbeTT8VzidSIdQB/WDb9U/JAmU2CkNWy2UYcOihOodt1oC6Hm4liBNYc9O/h6UTQSfFQ8APlv3ny5A17p1AIndZuQn7g1KMYO+oAfxHfuU/5kqxAJ+EZ08Q/Jzp1ye/68ivrZazjoAE7GDrFjRcFq9Y30m3MnW3uzQCU8HSSoROFUDiTOXP6IYweITy/5i9pwOER1PbE8Vto2mA+v792Y0skTOT+Ak+blSePKVH2B1fYneccjxy2HbNn7Odfqrfv7qRWoPxB5UtN4tf1G+VG914ldI2F3iOGbkHQrAP8tx46rVx2HP1/WsfXKOzOnWtEO2YCA5QAmTyCEiX2PNqcxjln1j4MH/oXQ6u/93fTQac9DJ0oTGX+kgAOR5ILeaw0bzKbw+zoF/i5iwJ0mzahT4smM3Hk8FVkypwYcxZqw4HM7g7lHhDQ6SJ7cWk9nfw4nGbsqL94k7Z6w3ccdmdUjh29Bv9G0/lSh84l4C95AtWuNoGhE236SEbChPoTI601pKttA2axjpEjR8DOfX3sGxjUECffnWEAue/wj+qmUkCnFfyawqHKlMtq0NqPIQ+FbOXJlwqTp7sh58dCpyb+hfBd1zKGY2rZLBCHDl5i7xWCKgrwmz9nD4YOWsfeYus3dTcNqTx65CqaNxbJtn8bVBPlKxp5wRmbUw+dqFbLZtNx6OBlTixOYYFyIUDUoPYETuTd+4dKqFU3H9auPmYInQicl/x2MCeFpjxkgUEBpgcJkBfd0sUHed627+7Nz0wqwtNJQCcR8mdsw80bT6Fn14Vcb8mqDkjlgmVa6NSYw82UIsLrbnCo3vTZzdX3Rw7biNkzdvG9vP6vLqaJ7Akyk4cgec8FBvkjW/akDtas2KCOGr5ZDa+jk+gyZyGvIC0QIG8aAjwXzt9lT8O/d5znz4y06RIgMKipK7G26JJCU+vVnMJrZ9io2vi2mJLPTCuTPECrV5rIILNYiQwYNkqEBpJ3UskiI1lWvQZ50KO3O6TbPahgrFpxnPOKxYsXFUWLp+P7SYZOmTInwqx5jT2AD8mYOG4npkwUnoTr/2rH4X9KefXqDXtBIZjyc9H7nhBmQP8NWLr4GHtfbd3VUWNrBTqRPguWNmF4pS9rVpHH6nq+nzZsae2aV0/Pk4Z15uCf0+K7xMp1TVXodOfOc5QvKZ5/P/Qrgeq1jJ4hdDDIa9StMR+3bj5FtuwJGU4Zly8RNNFInHogyXWNLBDaXk3UhysXoQpvrGwsXTPkSgrY0cnQy/4YzyY1l6e+D5e9PMYhrVcP7yfFxgb6akCaDpJxMyM7ifcEdNptsoZ9b/ss8OVYwAedvpy58mlqYYE82ZNh0hB3AllRVQeWNO2VvE26Ogpn4bctAJQHWFLq6mAPyQgxfFIUVmCVPCRFriRco7N+7Do9PNJOmYENl0FUAOWyi0H15k024ejhu/wleN8R8gAykmmglwVUEZ5OK9kQy9fI0EmeTCGTvoi/efOBQ3s493OwH1atOIvRIw4wSNh72L2Bffr0LaqUX8DAhfI5de5eAAULJ+cv8m5YprO/a00dPXwLLf1XuE6Li4mffqGcKrE5ZMjNAO3hledyptPrjKCT2cLX2nf+3GMYOnAbV563qB4yZJKhk9gMrt3YQoJL2kVA361o80KAR02OHgzMmX0QM6btY2Cz51BnVZl/L9xH7Woz+HW/X8uhSjXjI96vXX2EahWncThEE/98+K4reeAI3VcuO8HQiTa6k6fXw1e5kzl6ztGpd2/e0lzTCXbi+xqFyFGICIGbfUd6aOTMmLYXY0ZuRezYUbFoRQv+X19aNgvCoYNXGSKu2dhB5zUh9G3Xci727hHgaNnqto6BILVtGzBHgk6tJFjph1b+s3DwwGUkSRILq/6UN3PaOSZvnIJ5hSdQuQrZMGBwDXUYCnSiZOmLlpNu3pdW/jNZD8ols+VvxVvFGfRUeqPcQuvXnuCX+478qEKOlcuPMHSi+ZkxpwWyZDUGBK1bzMCBfZc4GXpgkBvsCegkkuwvW91Rl9NJhBZSOCCFBSrl/Lk7anidgEHZDY3Sq9si9hZKnCQmVq7rrD67OrQJwu6/zzOAnL+knalBaW0Xzj+A7x0KCezYuZRj4y9fckgKrxOgj4DLyGEbXPdsVw0oppDBBrUn8Ulmm7b15GeOgE5Lhc0P/6TmdCKwQeGOpFedevnRq6+SI85TPRFmuJovLF/TUfXWEtBJbPR/G1TD1IaUF6pU0aEMZWhd0vqkQt43xQsPdYXXNdJBp6kSdHI/n5Vk3RRGOm2W+3291mT3gnkHsuzeP1RArbp5XVXsN7oCOnm3kaPPNMoXN3JsHU54L5dlSw7jt5/X8n0dNL85UqXRgm1lU0k6Vyoznr1AxbpqzuuNvIxqVpnCIumwhRq13Im3jReTe4wCOo1lWzdqkg9derhDyd1tgxn+048AVNZuaoOEDJc8C+lo9FkwafzfWLzwKHu67T7o/iwgCe1aLmZPJ7LLn3+5w2rl/v8YtAXz5hzm3H8r1vpL4X1a15ahA7eCPs+oyNDp6JGbaN54Mb8/dWYN5MzlDh/Uj6JZw0U4eeIO4sSNgvWbm2lCCY3tqbwrrx2zvz1WovSGOTyQbSH+tqvr1AtK1scOpOkhn5P6JhbjppKOsneT8crSvuuRl1w/Xlm2bow8DAXeyKY0mjODMVp6NpmceqeMVRm3Rqy+D5cMS9hkNf/ua5ODdvugk/VN67v6hVjAB52+kInyqWltAYZOHF5ntA8MbfgkdSJ7GmmgjwyfJGgkD0MFVzbAR22jA0wqIFP+kIR7eEDpIIgBIzMxnkuoMgb6Xzr5TjJF+1ZbsGe3SKq75e+aiBFDORrabO7sAZQWOlWXcjq5Zf659iKWLD7LJ9ARtPnwXuSgEBDlPV68eOuCTs00i4NOxvNvvIoTiVOJGi08hxvkzpsYVaplQJ68RieU+fGm6sc+f2H9GnFKFwEtGmv8BFFQpnw6VK6Skb2gjKGn9QZeQCeR+FiE17mTxVrfAX6YOG4vpkzcx9WWr22K5MmFRxMlNm/aQIFO/h7Qibx8Vq44jVUrTvEvw7SBoxyfig3p+Gz6tV8PnSjMgpKXUxk3qRa+LpjSFMIU+VrkG3FDJzEaAZ3Wsw1nz2+MDBkTyIvYY8ibNpzB4oVHcO3qQ9dci5OZxCaJ5vqNCXQiT6dtiJ8gGhYubYEYaliJez5a+c/FwQNX2Ltiw5ZO0slH7jrtW8/Dnl0XOSH50lW0sbK6d7Xqm0MnoFzJkZwnhhL/zpzr9vgwkl+h9CjcvvXE5QnkDoNSoFOx4pkwbLQewFuvHuVq104L2EspXLiwfDJXSEr7VnOwZ/cF18b0B1WEAp1I9txFrQ3Df6iy4m1FIXgEp5QioJPwAgwJdBo5tgGKFHWf6iiPrU/Pxfhz3QkP6FS57EjcuPGIQYL+ND29ba5fe8Qeg+7E1s6sZwSdKGF02RLDQPdm7x8roVYdBaYA33dfjI1/nnCFHwovGQGdlnGH5F0WNpx4Rj97+grFiwxlOT16l0e9BmaHOwDCU0mcgDdnYSv25qMiQ6cJU7TQSB4heTTROn7+/DW6dC+NRk2/4cshgU7lSo7g5Nd0L8Y39Ppzb8huXH/MkLx+o/zo3ktJvG63kVY8nZxDJzrVskHj/MiYKSH/UKEvE8dtx5SJOxkgURgwrXOzQvcvgcCkSWNi2ZpW/Mw6feoWGtUVIYXDx9RAUdVTSpFiPiYZOrXvVATNW5LtPTfBc2YdwPChW1ng2o2tPbxbSacVS49zDj3yKhKfp4IM0OcpPV+pLyvoRM/weYsb6/oXuvTssgqbN51HuvRxMW8xHaAg//Dh1pfCxIcP2cFtZOi0c/tFfNdegFFKZE73pVm5e+c5HwpCn80btvjb5LRzCCo0ndkBKQMIISxpoLJV//Zr2T4HlR40mekhq2bSr/q28gd/WXA1NNNVel/O06TAG7VbDaGR5Er3gJx82xT66ORohqWAKp2uhiBJ8rTSTJHVeEMPNinLhbycfJ5Opre678IXZAEfdPqCJsunqrkFGDoNrA0+11cpHvtBJ/CJGksQRwU7yvt6HXQy1e9Qcuc6SGN4uJ3e80rfj/70Mtd1pRv1+61Od9PcT67xyOqb2stozHL+JyGr3w97sHrlRa48e34ZZMkq/9Jr5y2hV0S89oRO7rCjs2ceol/fv3H2zAOuGyFiWCROHA1RooRjQEJJUh88eIXLlx67oJOcg0LY6Z/T97Fg7ils33YFjx7SEeDuQjmpylVIi/qNsiN+fK1nDCUXX7X8DFatPIuTx+/yceBKIYCSM1ci1G2QDSVLUyiJDvhpetHaRQud0uigk7UNu3Vai61b/uVx79zXVs27ooVOzTQbjSOHbuKXfptx+dJD1oq+xFP4WtSoEXjTRGO5desJblx/4gGdRNjeHG43ZUZd5M5j5KUkdC5bYiIorMQMOtF8zVlIIRnGa+biv/fxY+81nE9E0ZM2dlGjRmQd6R+Fp1A9Gr/W08kPM6bJ0Kk55xvSFwGdrvJGd+PWTogSVYQXyaV96wU66ORRxfSNtgHzTDydwN5LtJnLkzclJgfShs281KwykU96o5PtZs93Q5na1SZxeJ3wgFJOL7Q6SdOzjzEjNmPGdBGiuXhFOz69yptC8K9iGQHFKHfQqvXucEwBnVbyupq7qJUFdJrNdrKGTh0MPJ3ug8CAp6eTgLijxjVA4W+VkCftqPr0XCJBJ3d4XdFvBnMCbm9K4SLpMWp8A8dNBHRa5Uok3lttR15hZLP8BdJgwlSxJkQC8dEMt0Si98z8vhl0opBUSuJN89L/t6qoVDWnqV7bt55Fl44iDHdGUHNkzynuZzmkc/psfw6FMyoiL9RIDtFq074YWrb5lqt5D52CUaTAYAYc3hRK7P/L71UcN5E9nQb9UR0UlqYvlC/q5x/XsP3q1M+DHt+XkTx4taBg+NDNmDNrv+P+qWLChDGwcn1rfn4dP3YDzRrO5vbjJtXB1wXNTj317EKcXjeObd3hu2/hH0BJvj0BgBV02rPrEgb+thGUj5BK5Mjh2MOOEtyHC+fH9y2dMHf71lMT6EQ5na4ga/ZEmDW3vktJeXMejPatl2PPrivIlDk+Zs+ro8sB6B7X8iUn8evP4vS6leuaqOF1f226gB5dRDi200Jh4Zu2NufvB+5iBoSohhXkCQlosgIx3oAp/YidwCh9eJpdG4vrGkAk52lyAJoUs2pYjXZtaEanyaskuUMpX7NMYZPJiXhWIXRGEE1VxnVRFRsS2BTsOunObG2ZyJTG6INOTu92X73P3QI+6PS5z5BPP0cWyJMtKSb+Tr/6+sGPTmTx8ECSxdjAJ6rKTMLAg4i/t+g3/wZQwWOvpyRlUvTwczsM6Udoe+qdhf7UDfet093w5DsTvR3DJ0Vxyvnkh2mTT2P8WOES3+P73KjXUHsks3uYzgHUhfOPUaf6Km66fA15OgnoRNCnZpXluHrlKYfD1W+UGW3af8Unf8llyaKz+P2X3S7oRF4hRn2LNrt2XsPK5Wdx4vhdPHr4GuThQyVDxjgIDKoq/bqtlXH/3kusXX0O69aex93bz/Ho0Sv2hqLSpn0+tGiVW9qoWK8da+gkrR3dmqFfdEsXncZeXVmyxsfs+e7To04cvyN5Ormh09s371Gt0mz2bqL8Lc1b5oV/QB5XDh63HadO2ocJY3e7oNN3rp79cOrELTSuL6DTxKm1ka+AO6m1fkkXLzwelCDZCjrNXdQEadLqQ1Jorj+gVtVAXLn8kHOB1K33Fdp2LKwJT6P+1qw8iZ/6rjGAToAIr1M8nZxAp44G0MkPWujUUhqm1byKalroFKD5lb5EkRF8bH3Or5Jj+ixtgl69LauUH4fr1x4iV+7kmDbTXVeBTuUrZsNvgxTopG9t9Nr9rPh7xzl8134+b7JlcOBECtWhk9IIilApVCQdRkvwJWTQye31JTydBEBatrq9DjqN4wTOAjq587eI8LqJ3GbUuPoG0EnMmxl0Kl9yBO7cecL5fvoPcGbTyFEicJikdXHvKAR0Wu2CTu7E6yePX4d/40Cei5XrOrEX1uKFBzHw1zWcW2rDlq6qNw0lt3Z7Ov2gejrRaYIlCouQtz4/VUTN2u4TEfX6bdn8D7p3Fh6Rs+e3ZKhJRYZO02b687ozKuTpVL7UKIZ0neg0ueYFuZondHLDlMb1KHE25XRKhumzyRNVlNJFR4C8vQp8nRrdehnlNvLUgBKly/nqPGtovR9GDf8LswL3cLXpsxrzvacvH96/R4umQTh29DrD6DkLm3nkg1PajBu9DdOn7OZ6f4ys7sqLZL0KyMMpZarY/Myl0+Wa1BfQaeTYmihS1Cz5tecmX0Cn8S7oVMQFnTz7NoZOwXjz5h0ql5vGPwxEiRIebTsU4jx9pJdcRvyxFUEzD0rQyb1hbtdyiQSdlM8fLQTo0mEVtm+7hIyZ4iFoQV3DQzgI+iyYdwxDft/OXcvQafvWi+jSUZwOOHREBaRM5c5PaGZpGgMd+qEdihV00ksKTdBEsvVgxApkWOliNmJlnTuV6xQ0kUeTkf52Oson0OltqetbA5tc4yDQZKiiBbRSVGLYZDI+ngb5mitOXx6OU9jk/s3R1drVrwfQkoXbwybQ98hgYPLc3Zg8TzyrfMVngS/ZAj7o9CXPnk931QLs6fS7cky6axMlHQfMFTXfn6y8T6TK6n5MR5H+C/ikPz5GM98yVDIAKY7hkzJWM8CmX2TmwOjA/ntoHSBc9/PkS4DJ00ra5MB2y6JcTAN/3YcGjTMhfQb3hk1AJ/ElU4ZO5OVUv5aAUZ275UHjZkpCUa1+swJPYNTwgy7opHiQWEHHMHj58h3u3H6OWTOOY8XSM/ydpVKVdOg/gHIR6Wmiuz/aHD58+Apn/3mAvt9vZs8pOvp5/pLaSJrUODG03gtKQCexSS5eUu/pZHbD+2FW4CGMGq4cNf8NmrVwby6Fp5MIm1m7sam6MRO/Gq/lL+P9B5RGxcrKCX7afsaM2IUZ0w+6oBOdCkclDM7+cxf1a4vwusHDKmuOvpYlUGhekQJj2TtDQCfhAUFFhNf9ybLNoNOF8/dQ6wMKnAAAIABJREFUp7rIHdWmfSG0bCPCdtxFzMH8uYcwdCDldNJ7Oumhk7+Jp9M8ydPJCDrBBZ0uIWWqOFi6SoFOziCqgE6XXInEtdCpbo0pOH/uruuEQKN8KGLdidxBQzjcsWjxDBguhdGFHDq5LUkn89WrOZkT8SZNGpuTrtOR9Vpbm483aOZujPhjI1fv2LkkmrUo5J7rEHk6fWroJNTr03Op5OnUSYXETRpMA8EfCqmikMBPUcygEyX/rl5pHO7ff4YatXKjb79K6NBmDnb/fQEdO5fg3FFKMYNOFOpWovAfHDLbolVhtOuoT/bvHtHqlcfQr684XZByglFuMCoydCKISDBRW8TmkNZM6aLDOWzsp18qoWp1kZNIQCfS4QMmTGmI/F+nVpubQac61SfzSXh58qXE5OnWnn9aXUw8HQwmzhM6KZ6a2k3q82dvUKPKZAYyHJ67rAXnPNMX8nJSDjKYu6gZPyM87WS+gs6dvYt6NQO5wk+/lEPV6koyentAIsLrvIVO7pNM1646jR/7rGUINGJMVRT+1p3s3a1xMAb+thmLFyg5nciL0W3vdi2XuaBTQsyaaxze+2OfjVi76h+kSBkLi1c0cuVZ8oQCE8fuxZRJwmtMhk4H9l1D6xZijc6YUxPZc3h6p5nb3A4eKS3t7G0EMezWndF1LQS1frZYgCG1oQxNnNR3CpsIfHhQFfu1bQRiNKe/SSKMYBMNx/QUOmprYT+vYBPJ0XXkAZuU/uRhBwOaMbr00ahlZGMHsIlVcsPDyXP3YPK8vdZLxHfVZ4EvwAI+6PQFTJJPRXsLaKGTUt8FCD4VfKK9l2E4nYHXgwfTMfB8MuA+6sg/BkARIGOVvPF+ksagGacix3NO6GSxerU34dLFJ/xl8pcBBVCuAv2qbZBMXdPcDxvWX8aPvXdzuzETiiFPvoRcQ4TXreW/l6+p4vJ0CoO/d9xAp3ab+f3Z8ysgS1bPMCBKMB3QdB2OHrmrg05y52YAik7H+4AmDVbi3NkHiB07EjZsbaDzWDL3bqE2DessZS+dYaPLolhxlx0sl7KSSFycCCegUznbZNUP7r9EkwaLcPPGU4QJ64dFyxoiVWo3uPOETgKAiRxQ+9l7aMGS+rwR0BfykGhcbwGfJCRyOinJlMNwGEbVCgIGte9UCM1bUr4YT5hLpx0N6C9AhDV0aix5Ornl7Nt7BW0DhAfG9NkNkDOXZ64t0rOV/wIcPnTNBZ26a4ZCidDdnk5OoFMHydPJrYvwdNJDJ6tJdbdtGzBfgk7NETGiO3xv6MCNmD9XnLK4aXtn9pYwKlcuP+CTr6gEtC6Eth0IhFIJg9CATgQGKCfTgf2XOc9Mv18rgcKWnBQCYY3rT8e/5++yJwSBi2TJaU2Jh+Tn6ekkRmYGnZRww6jRImLT1m58r4R2MYNO1M+YkX9hxrSdSJY8DqYENkW1imPY+2TOwpZIldr9zDODTgQjShYZyl6bXxdMgzETGpoc8ACMHfkXAqft5OFt3dVdPTFOQCdxn/fqWw516rnzS8m2OH3qJhrVFafcUSLtzFnFfRoS6PTzD6uwasVRhsN//tVZDRU22YU6nBLtBlBAJ7GRmz6rEXJ+JYcHa+vOmL4HY0aIQxoCWhdE2w5FPPrcv+8K2rSYxyFjEybXQd785p6fRgrfuf0E5UuJe7tRk7yuZOCem9aTx2/i9u1niBkzMnLnTSqdXmcEnbTt58w6KOV0ckOnPwZvwbygQ4gVOzIWLGniSpKuhTT0jK1XczYunL/v8nRqr/EUaddyOfbuuYqs2c2hU+DUAxg7ajfn1Nu4tTl/LhuVDm1WYvffV8RzY11jNbzuyuVHqF5JeNcOGFwG5SoYhcuawSUrEOMESOnb24EmIyhiAhwMreAUHJmc8GZ6VziBTU7C55QOJHmGoInqGdgitEETdcOnihgUtXv9PEv1DesouuvG6uEU5fICU8VbwSadTH3V927YpPTqg04OH/G+ap+9BXzQ6bOfIp+CTixgDJ2Ulq4vNpTvydTByaHnk/odSXdKHfMcIw8AnVxDsKQDUBxeZzJqS/hkkveJROnBkZ9Ofw/DGMAYWXdVP62ip04+gH+TrfyrNuVQmDK1GLLmiAM/7s9VV2engwfuoHXzzexRlDBRFKz+s6q6MdJCp8pqIvEd266jcwfhVbVoWRWkSecJTPbuuYl2LQXsEN4v7qTLN248w/YtVxE3XmSULquEe3iugS4dN2H71quIRdBpi8jTcmD/TezcfhWNmmZDwoSU68lzUskjpXihWXj69A0GDC7JuaGswzLFfAtPp8n8t4BOSmJc4/VJoKlxvYXsYUUJbFu3y4+A1tpNoQivkz2dBHQaN3o3pk85yGGDi1c0ROIk9L52PjdtOI9e3UQODXECIG00RHnyhLwoprD3zbfFUmPEGDmfirAJbXqrVQzEndvPuI1z6ORe/wR52rdewm/MXdgEGTPLycZFPTp1rmWzBfw3/Vq//2hXtwD6VZyh03ZXIvFmkqeTe7yt/GVPJxk6uUW1b73QS+jkbts2YIEOOrkBxtEj1xHQNIjDoL7vWxq1DTf2fgicugtjR4l1P2KMfCw7ULvaZPx74R7KV8yK3wZV1YxfvHCW34lC5GpWnYg3r98hbNiwmBJIG3LjkCqlEwJO3b5bhD27/uXHYKcuJdHEX+uRtnL5UfT/cRWvo7mLWlrkdApiO2XPkRQz5tDJZWItfZrwOjECM+h0gkLcGgWyl16P3uVME3GTd8/iBQdQumwWxI4TxTKJtH5irKAT2ZXC48KGC4uatXNj9ozdfKocAT2CwErRQqc+angd3ZtVyo3jZOgJEkbH/CWtGFboC42vXs2p7F1EJ6otXOb26pKhU8nSmTBkOIWxe5aBv67F4oWHOGx0576eauiUc+jkfj6vX3sKfXsJjxbKT1auQhbDPmmNrlp5HMVLZkCsmJEMcgSZb7BHDd8iQaeGOuik7Y7s2LjeLE72Tc8X8mRKn0H7Qwfl9SteaDQDvirVsrO3kj48jaRSYu6ZgftQpGgahrICMAfj/bsPKFZoDIdIZ82eGDPnNPBoT8+HBrVngbyikiaNhWVrmjMc9vR0Mk4YbwadBv22CYsWHEWcuFGxcFljxI5Na0QLClavOI1+P4gTFbU/QAhbWUMnMQ9HD99E8ybiWT5lRg3kzuP5AwLljKpSfjZ/FlKRoRPbqPBUvHj+FiVKpcGQ4eXh5+cJjMhOixacRM5cCZEyVUyG+Z7FDjSZgQOzNWUFmah3pxDJcKm73lRkmIXombW1Ak0yCJNhkwM9dE3dLWRb6OyseSmNwyC6TXMynpX9LGGTHvTpbGcKpHTjlxOYq5dCCTaRDq6UDEZg3QedrNai79qXZAEfdPqSZsunq6kF8mRP6gqvM6M11NSV60kPiDyamHm/uGRI/6ky6T3Z68lUpqKHNBSuq4ALqaFZXirN+1agSzsO+uLMPVF7Zb+iyjIGQtoT2KS+DPmWH+daGjbkKBbMFye7xYgRAbXqpEGbdll4A+vOk+WHly/fY/rUU1i84ByePHnDeo0eXxQFCyvHIPvpPJ0IOglgcvzoPTRrJL4A9x9QEJWqyAm7/XDm9AN077wViZNGw8H94kS9tZtqqpBo0vijmDzhCGLFioQpM8oiTVo9tPJjYFS/1grcvPEc2XPER2BQJd4QfPu1CCkrVyENfhtUzGBj4Yc1q86hX9/trlPZqiF9Bs9cRUYQSgudUptAJ4DySM2ecQRr15zF/XsvWJ+SpdNi0B9lPTwZhKeTOGZahNcJG65Ydhq//LSZN2qjx1XCN4W0v8wfP3YL3TuvQ6JE0fgEPCobtrRwncwnUiW08l+CQwdvMLgaPaEK8uRN6lrYYq2MHvE35gUdYTuQ7Zr458V3XRUvAT9XeN0GV3id7Onkvj9OnbyFxvXEr9u9fyyFWnWUZMiiD9qAde+8nDdhdGS3GKf2ZCYtdGqqC68Tclr5z5fC65xApwC3kpq/jJ9BWujkr8npRKFJ9WsG4saNx4gbNypmz3eHQSqiKcynTo2puHXzCWLFioJV69ty+KZSalebYgOdTNT1eNsPQbP2YsTQTXyFvE1q1cmNFq0KGXhg+YGSLQ8fupFz0tAzhnL+jJvUwKNuyKGTUFBAJ+EFuGx1Ow5TVEqNyhNcOZ0yYfAwNxQROZ0ExB01rh4Kf6sPDRMS+vRchj/XnXSdXtdBvYcoT1GDOlNx9cpD9s6YEeTPJxfKhcb8+y/rsHTxIVugZjQDy5ccxq8/r3HldOrpUYVg3rYtZxE5Snj2GvqxfyVUqyFC15QioNMKfrnvsBs60esd286hS8eF/Oht0Cg/uvTQ5kgi/SeNp5PXdvCzjELjqlRzJxw/duQa/BsLTyfyYPt9SHUUL6nN13fu7B32cqLnl8g15gZIZMPihYe7wusaIP/Xck6nQJw6edOV08nd5v6956hUdiyH6iVLHhuz5zfzCGl7/eodvu+xDNu3nkecOFEwd1FzhsraYgWdtjqETkLGieM3EdB0DsijN2OmBJg2q6EHzBg0YBMWzT/EP3L0+7UCKlb2hGVrVp3Azz/8yTIHDq2IUmXctly84AgG/raJn8kBrb5Gq7YFNb9l7d19GR3bLubP2dJlM2Dg0Mp8XUCnCVJOJyfQKUD9LJg/5zCGDtrKORGnzaqNrNmEp7Gy6T+4/xp6dluPhImi4czpu3xl0/YAF5wSNbXQyZ1XTZ4PAnMVSs3AgwcvES9+VMxZUIf/V/qh91v5L+PPNPpRg4oMnej1hLF7MHXSQb5Hu/UqhLr1s0mfwWKudmy7jF7dNvBc/di/KKpUo9Bx/Vqw8kaxA1Ju21jL/VjQpNfDiV6Kxa1Ak6K/i7jwd0M7XV3XvQZNrqMPpfXEXx6Urj8E675D6SGRgV6Kl5Q+X5PGPCawycOEFjblS9JpdMoY1P6tbK3vX3NLuW4vRba1/X3QSfdY9738Yi3gg05f7NT5FJct4IZOyrt28InqKcm8FeCit6k9fAqG6wNTD2+UZN528MmlBvesgU/KGzrd9PKUfg29rPTCRWMVPsmeXyqIs4NPOr3ope5wPvo8HjnsGObOPY8P7CpMJ+GERf78CZE4SRSECx8GN2++wMEDImE3lThxI+LHnwvg22IKtBBzIXI6KeF1buj07NlbVC63Ek8ev0bMWBHRomVWpE4Ti49IPnb0HhbNP4us2eLix/4FUbvaSj5d7ttiyVCvYWZkyRIXjx69RpP6axh2ERirUSsDMmSKwyff0cbpxo3nWLnsPM6fe4jo0SNgwtSyyJyFNpt+mDn9OMaNPshf/L/Kkwily6ZGwoRR+Bfn58/f4ejh21i+9AxvmPLkTYzRE8q6kpAbeyu5V50SXjeF3yLvqrRptXlBSLf791/i+rUn6jwS0KlVJyu+61YQESJ4hv94QiexMbt37zlqVp7HuVjixo2CFq3zIkWKWHj+/A0OHbiBRQtOoFCRFGjinxutmy9nb49yFTKgWo2syJItAZ9wR6fekRfV06eveRNA17JmS4B374OxYf05ELj6+ZeSGDXib9y+RafX5cF3XSnPj4CsK5edRP+fNrqgUyPD8DraaFcqNwWPH73ijWeLVgWQOm1c9sQ5cewWFi44gvTp42HI8MqoXG4q271g4VRo1DQfMmdJyG2soZOYAQrPc59e104DdJQ5at+avHmU8Doz6GT8bKYQQXdOJy10oha7dl5E314r+fSvJEliomHTfEiZMg4+BAfj3/P3EDhtDycbJwg0cWp93vjKpXa1qS7olAW/DSKvM6tnoPVzkjwFZkzbhcCpu9VTxMhDJk++FKxb+Ajh8PDhC5w8fgMXzt9VE+eXKJURP/9WmU8V1BcBnVbbgpm2AXpPJyHpfwGdqN+jR66hWyfyJnzBa6lew/x80hk9x+7eeYYN607yvNL6b9ikADp1KWHo4WK8KgA76LRm5XH81FcApbjxomHdpk78rJGLFXSiej98vxzr1pzgJuSNVbpsZkSLHglPn7zE3zsugNrTsyVvvpTsQSfn8SKo2LzJLG5buEg67N93CfUb5UeOnEn5uXb16kMEzdzLYI6g1MCh1VGsRAZVPeHppIdO4nOhcb0ZLuiUFNNnu6ETXdu7+yJ6dF0Kgq2xY0dBo2b5kSZNPA4hvnXjMdasOskJvgmUtO3wLZo2pxPbnJdRw2Xo1MDS04mk0j0x8NcNWLr4KM9v+06UsPtrV4diPDdvPEG7Vgv50APy+KpWIweHwEWJEpGfszu3/4u1q0/ynpsShY8YU10DlV6+fIMObZbgyKHrvJ5KlMqAwt+mRoTwYXHs2E0sW3IMBNvIQ2rqjHqIn0CcqmoOnbQbauHpJBJ0r93YnCESFcphWKvqbH72k8yA1vk5D+Hz52/5tLnlS0+hVJl0KFMuPecBpFKtZlaUr5ABWbMnYPjWruUKKbzOGDrRdw/KPTh7xmGWQSHdFStnQKJE0XHjxhMsX3oawR+CUalqJvbCpSKgkzsnIgHJNgGr8O+FBzz3FatkRIGvkyFatAis/57d17By2T88X3nyJcHEqZVcENkKMlFPdkDH6rpdW/26dAh4PMLSnLYzuA8UgKKOk4CHkxBBzRLXOeLoYYlOPxUKyXBFpFCitaD1BJRlmYzTDjapY5TnU6FbunFYzbciR87tJAMo1bxWa0pvC2lOlJxTZknOdfInz93ry+nk/NHuq/kZW8AHnT7jyfGp5twCdHrdpN9rOAhxc8vk5z1/dxdf4P0IwijFCSxSPsNIkAv6+KnhbxIsUpyYDDeBEtjyYFzKG3IonImOXno/eXzWqeDIT7KDideVOg6dwvJLP+DMP4/RtfMu3Ln9Ut2UyjNKXzjoF+ECBRJi4JBvEDU6ucCrxuI/tdCpkurpRBe3b72Onl138K+ZcqEv66lSx8C0WaUZwjSpv549ppQSGFQeOXLGZ2+hJg3W4s7tFyb6gTcOQ0YUQ6HCbhhGX5bGjDyEObNOqSEA+pVKOuT/OgnGTJA9j5xCp6mWC5/sRtNNsIkAz+BhpV3eRx5EkuUI6CRCGoSnk9sbgL7k//7LFgZoehumSx8X02bW5DHWqjZH9aiievOX1FPDS7ZtuYgfvt/ACdhlbzraEPTsXRTVa2VFhdKBLuiU2wWd+I7DymWn0P+nTS7o1MDg9DqxHugo7i4dl/OGS68nebxMn1WPczC1aDIfJ08IzzYqU2fUxVd5kmHGtP2u8LqoWLiUPJ2ieNjYEzp5hmS0b71Ygk5KkmszuKN93w2dKEG3J3QihfbtvYwuHZaCTqPS36O0pgj8jBpXi8Nv9KV2tWkSdKpsuYasgZRb72tXH6Fnt6U4f/Yu5yczKuSVQTCm9w/lUKqMcTJ6aieg0xoJOnnmYaN6bQPmSOF17hPNKHTQ7enUVufpNPGTeDop4yW41r71HN7UKidTyrage7FZi4Jo076oV8CJZNhBpxcv3qBE4WEMzik590+/VPSYhrWrT0ieTr3V8DqlIulMoY3r1pw0nEeCWCVLZ2RgpC+HD15BQDPh3bl0dRuM/GMzdm4/72EHCrnq/WNZVK3u9pKiNsLTaaTL06meztNppgSdGnn0TSD2+x7L2YNHfz/Qc5Ds3q1nSdSu95XU1m5jLqoK6LSP/54+ywg6GcupUXkaLl96INoZ5JgjcBTQdAHOnr3LoXT6Qp955O31x8gq0omo7lr0LG7bchEOH7ru0V55BgQG1UfyFIp3brALOk10eToVhn+AUd6tD5gz6zCGD93Bna3d6D7JlF4TCBo9Yhf/uCAXur+zZUuICVOr4tnT16hcfjYDf6UsXdUIKVPFMoBO5vMw+PftWLLwhOZzh8ZGn00z59bE7p1X0O+Hv7iLlesaaqCT0m8r/5U4fOim4f1Isr7KnQgjx5aVfjzwBjopvRjBpNAGTHJfimw7GERtbNa5elmGLgrYMWtrAEqUtzRAR+5fauORp4m4lnSCnDQs49MEDfSSZWr+lm95uZ0ux5Wh/iZrwcM8ol6w654w/qS3WA+yaVzhc36K55Th/BnPi/B0Es8qX/FZ4Eu2gA86fcmz59NdtYAKnZR3bPMriYpik+z6KAkTRvxlCZ+oggRGXP0pm20r+MQ9qR5F+snTAR4ViCn9KfV1eVmM8j9Zej+5+wkOpr+l8ctdUCSiJn+UBNE8oJOsozsfFXmB0al0Fy48waVLT3Hh3BM8evwGYfz8EDdeRGTMFAtp0sRA8hTRpKOTXbbl7vy4/Y3rz9nkSZNF41821a9oweT98BgH999hOEVwJEnSaMiZKx5y5IzHOaWo3Lv7Egf23cHt2y8RK3YEFC+ZAjFikCeGH549e8OheHQa3vVrz/iXXWqXOElUZMoUB5mzxGNPKqNy9cpTnDv7EGfPPGCARf3HjBmJ80tlyBgXadPFkvKuGAMht1xxnZbj5UsKIDP6iuPHv/RHjBiWvUmiRg1vsckV7elXcMr9RONNljymK3mruEab0fPn7uPg/hu4+O9DvH//HslSxESuXImRI1di1+lC4pfw/fuu4d7d5xz+VbxUGvZ0UgqFQ5w9cw+Uj4O8nBIljoYMGeMhAYe7+KFM8WkMrdp2+BoBrfOp7V69fIdbt0g3IGlS8qBx56kRlcR6oPvr0sWHOHjgGs6fvc8b8ERJYiBXriTInjMxIkUSujy4/wKU0Jc8DmLFjoISJdNxWBRt3CmvFG34kiSN6eEpQm1v3XzKnnJ0+yRPEdsw4TLp+urlW/ZySZbMM4+Ydp1o54/C4ihHT7jwYXmsIs+ZZ3n8+CVOnbjF4Tx3blNy+DBInDg6smRLzJ5b0aN7npxFNrp+7RHbhZJex4+vDzMy7MrRmwR1L1+6z/YnryY6xYsAVPQYEfmEs9Rp4iFN2niIFs34PlE6obGTDdxzbZws/dbNxzwPBHwTJ4mp6vj2zXtcvy7ujaTJ5HsLuHbtId69/cAeJZS7SCl0FDzlqKKSIGEMDmEzKuSx9Pz5K87FRLKNcvHQSXCnT97CiRM3QDqSPpS/KVNmmpdE3C4k5enTV7h/7xn3qQ/dU+QJm7zlMDLydNMX8qKheaFCp6aZ5RK6cOEe5yWiZO/kURc9RiSkSxcPmbIk4lxOtFnXF/LwOnLoKr9dqHBafv4cP3odRw5fw7Wr5N0UDmnTx8dXuZPzOtDm2BHSLl28z//Hix9Ns05uXH8MmiP9XMs6kHff6VO3OXyTkm2/e/8B8eJFRZasiZEpc0I1RMxb2z948BxPHr/kZokTx0TESLKXqPmG/v7953jqCv2iZwvNib7QffjPadL5NtuIvLWiRY/IoJ50Tpc+nmlCd5JF3pr/nL4DShpOHmT0DKfnXY6cSZAjZ2JdWJ/YZJPXKT0nKRl4LMPPrGD2DH7wQIRjuz8LhPb0WUDP8AP7rvJnEFkgRYqYyPlVEmTPkVDVlz5LDuy//v/au7dQW+o6DuCzTx5LsZv5dKSXFC8oEQoWEtFDQRKBPSQ+HCroJaJeewh6UBQKfOgh8kYEFViSCEG9iFYYYWqIRRyFlDQMEi18icDLiplZs9dc18y+nd85Pz+HyLP3mjW//+/zm7PXWt89a1bxn3//t7jwA+dXb+suz3RqfjaWF9s/UV0fcPpPWev5514tXnzhtepxobQva11+5UXFeeedUzz4i1PFbbfU16779UMnO78oafZafiLjs8+8Wpz668vFCy+8Vs3kgnefW1x66YXVfi67/MLdx6/NSvpzXfr1UQRNTcLRrK7/9ZTflrBpNGhqB1gTYUu7VHsZnf2VG405rM9iqvaxuX3VBK4j+Vn9FHXGdOqspuaunYBrpMfdsGlBnU4wtVlbEzaVSx2+pBjcafQwq0K3+h9Y9Z/JNyWMhVDrHstPrhM6bf2R4sazREDodJYMyjK3C9ShU/Nb2qkzdJp9dJ9Y7wZGuxe6PlY/MPSfgA+ej3fDp81+2o8smzOH2vnWzu4n6o2HEZ1tO+toaq5DihZL50yt9ffroGt9LasRwvoxrb2Gtl3zmn8/Zz/VAUp715uex+ewWV6zhmbdra/7yx30NP67qO5mvf2NhIjjR9te9t3vsV+zX2FiBrubTdWeu1+7zrbga0lvYyrz9ysDhE9ef091Rtpt3/l0ccNnp8+GGVYY2/9YWNP9t1jvZ35ty3+uHua+5o7/w177knrLJZZtudRr6XbLqh7+3PdS96i23fIic98ll+5z6Xb7XkjrjkdRa9s+T3e9vRqNBSJLvlfWWdrb0u36az+M+00HPvfc+WRx9w+erIo+8vsvV7/MmQ0pqq2XhkhT/UwFCUv6XbpNv8bS+00cP51gaP1F521zU/vvfn/VOtt5p3rsHAtrWt+bOqupCVk6u2++KM/S3hbWrM+KKp+z9k5tbMKb3rP3wQXvy+2m198Y1kHZZp+bfuvvNY71f4chfmub1i47E3prVbewO4v+2wmn7ti+BlZ9TJeBk9Bprz8/bX8mCgidzsSpWNOeBa696uLi7ts/P/IBTeuHqAVnPnVCo/VFx6sgp3/fzqNe90V/dx/rNqq3Q1Un1TbfGAljhoHA5uyp6mGvfvDbDaCaB8ljm8fmapN2QFSXaz/2d89eWt9ebVD+X/uFe289DWMZllV/HznjqjO1el+dQK+VuwwDsm0vPtfr6tRtFrTtUFnygra1qFp4D2HFXva/mWF3xXOfKDYVsEz13T0e5/8hbdt+vr+HH3quePyxf1Rnptxy+6dG7e776dPFHd99tDrD6sFfnSxOnHjPyLLma033MnXc9mc7NYN5pe21D3L//R6/B/Fast6j3v/cGqLrz63vbLh9yYvZo+7jqNewbf9HWfuw973tBX7/toPU3u9993O//n1W1dlU99/3l+JPT/6zuO6jFxdfuPnq0QOwvGbTE398qTrL+JFHy7fY7nXOc29PG7t9bAbb/n0sNWkHFFsCl0GpLfvfvan5y/pT1AbXgOptIBWrAAASJklEQVTvtLvPdtBUE7eDkbFgZeRYLEuPBk3tZ59NeDPuue3ta7shUHW2UfO8t+u4qd8PiYbHYL/n5qyrOhtqvRVwvdRN4DRxfPRLVGFTddGq3WbHzjwdPabb18BqUQmdjvpxyv5Pl4DQ6XRJq3OkAmXodNetN1Y1qjNqBq/Vl4VPo6FRc82nc/pBS7ulzYuk8WsDtl5Eta4jtXlUWq+7d3ZG5+1/dXf1/1pnP9XbjLwtqbVdv6+d8pPkWn+GfY9+PF19jy0BVBVdtUK6zfrHAoB1z4PXl3MvOI/1gq/DDqCaJpcGUHPrbaDnAqG5elO3T9Xvf39unXPbD+//4x89VV0YtgyUvvaNjxUnv/SRzlsa/vz0v4qvf/WX1dtLPnTJhcVPfnbT6HVMxn84zK137kfK3BlRc/OY2//c7Qdd/0H2f9S1+2s73fXmbA779qX9LX0hetjrO137O539zdWau/2gJkex/6lwaazWXHAy199B1r+f+w5f4HdXWIdOJ29+oHj21CvF+ecfL+6893PF1R9uPhBhVb1F/Yf3PFV9Ol35tOab37q+uOnmq3qNjq1tJCDpPsOZCK72GjSVO11i06xnr/vfT9A0d5z09tkOiXaNNiHO4Pezgye0dcC1G94Mltz+xmZtY8HL6s03N0+B288bq+tAda3rm7u91teL2my3CaU6z26rL6r1Dg7RJqwbn+twf60d9EZbv51weByOnyXVP6Q3/p1byuW9uSru+fnjxb33PzH3D97tBM54AaHTGT8iC1wicM1VJ4o7b72xWF+VafNAdnzihfSWT3sbD57KXa4vOL41fCq3653h02mgHz5t9lttVuYpVaDUDrGaB6RhL/WZWJtPpKtLtQOl9ZlPg23WiyrPwmpdu2l7+FT31m9n55x2oFT33n5L3+AMspFrQlVB4ejrurkXeyVY22tqP+1Vz+2z2ba9XTn7/dxv29G7LfSYOwOqmcXYmg4rhOrPe3j8lRcP/8oXHyiefeaVqtHLr7iouK76JKF3Vtck+d1v/l690Hjv+95V3PG9zxTXXFtekH2p45jdQe67zWwqZD1ovaPoYclPxLFjOHotZ2L9vVhm2nbJC+ej6ndJ7SXbHNb6jqLWVNgwdYbNQddwkPvv977bApXpfT780PPFLd/+bXVR/vIC9h//xAeLK668qLpu1WN/eKl45lT9WFKGUd+/64bq02OHf+ZCpvIeY9vsNQRq9rPkWCv3PXf9pP5+Fth3wpfmTJw9Bk3rNjpn+bQ/xW79905AUp360zz+beqt3hgJbwZpznTYVJ3V1AuydutWb3nr91YHU91txmc7FvBUwVRnl+svOt8bpFGtX55OBE3rUa7eaHY0nMn4WVLNHdvHVrdGZdza7F6h05J/gLY5CwSETmfBkCyRAAECZ6zA6lixeuOSonjr/eNL3PlfsXP8b0WxU1/A1h8CBAgQeBsLvHVBsXr9sqIo2hdvb3kce7nYOf7i4MyWt7GY1gkQIHDWCwidzvoRaoAAAQJngMCqfAFxvCjKT0Wszj4rf/NXfrT26wc7uekMaM0SCBAgQOBwBVarc4ud4h3FalWeaVqfKbSzUz5ebN52dbgV7Y0AAQIEogSETlHy6hIgQIAAAQIECBAgQIAAAQIEEgsInRIPV2sECBAgQIAAAQIECBAgQIAAgSgBoVOUvLoECBAgQIAAAQIECBAgQIAAgcQCQqfEw9UaAQIECBAgQIAAAQIECBAgQCBKQOgUJa8uAQIECBAgQIAAAQIECBAgQCCxgNAp8XC1RoAAAQIECBAgQIAAAQIECBCIEhA6RcmrS4AAAQIECBAgQIAAAQIECBBILCB0SjxcrREgQIAAAQIECBAgQIAAAQIEogSETlHy6hIgQIAAAQIECBAgQIAAAQIEEgsInRIPV2sECBAgQIAAAQIECBAgQIAAgSgBoVOUvLoECBAgQIAAAQIECBAgQIAAgcQCQqfEw9UaAQIECBAgQIAAAQIECBAgQCBKQOgUJa8uAQIECBAgQIAAAQIECBAgQCCxgNAp8XC1RoAAAQIECBAgQIAAAQIECBCIEhA6RcmrS4AAAQIECBAgQIAAAQIECBBILCB0SjxcrREgQIAAAQIECBAgQIAAAQIEogSETlHy6hIgQIAAAQIECBAgQIAAAQIEEgsInRIPV2sECBAgQIAAAQIECBAgQIAAgSgBoVOUvLoECBAgQIAAAQIECBAgQIAAgcQCQqfEw9UaAQIECBAgQIAAAQIECBAgQCBKQOgUJa8uAQIECBAgQIAAAQIECBAgQCCxgNAp8XC1RoAAAQIECBAgQIAAAQIECBCIEhA6RcmrS4AAAQIECBAgQIAAAQIECBBILCB0SjxcrREgQIAAAQIECBAgQIAAAQIEogSETlHy6hIgQIAAAQIECBAgQIAAAQIEEgsInRIPV2sECBAgQIAAAQIECBAgQIAAgSgBoVOUvLoECBAgQIAAAQIECBAgQIAAgcQCQqfEw9UaAQIECBAgQIAAAQIECBAgQCBKQOgUJa8uAQIECBAgQIAAAQIECBAgQCCxgNAp8XC1RoAAAQIECBAgQIAAAQIECBCIEhA6RcmrS4AAAQIECBAgQIAAAQIECBBILCB0SjxcrREgQIAAAQIECBAgQIAAAQIEogSETlHy6hIgQIAAAQIECBAgQIAAAQIEEgsInRIPV2sECBAgQIAAAQIECBAgQIAAgSgBoVOUvLoECBAgQIAAAQIECBAgQIAAgcQCQqfEw9UaAQIECBAgQIAAAQIECBAgQCBKQOgUJa8uAQIECBAgQIAAAQIECBAgQCCxgNAp8XC1RoAAAQIECBAgQIAAAQIECBCIEhA6RcmrS4AAAQIECBAgQIAAAQIECBBILCB0SjxcrREgQIAAAQIECBAgQIAAAQIEogSETlHy6hIgQIAAAQIECBAgQIAAAQIEEgsInRIPV2sECBAgQIAAAQIECBAgQIAAgSgBoVOUvLoECBAgQIAAAQIECBAgQIAAgcQCQqfEw9UaAQIECBAgQIAAAQIECBAgQCBKQOgUJa8uAQIECBAgQIAAAQIECBAgQCCxgNAp8XC1RoAAAQIECBAgQIAAAQIECBCIEhA6RcmrS4AAAQIECBAgQIAAAQIECBBILCB0SjxcrREgQIAAAQIECBAgQIAAAQIEogSETlHy6hIgQIAAAQIECBAgQIAAAQIEEgsInRIPV2sECBAgQIAAAQIECBAgQIAAgSgBoVOUvLoECBAgQIAAAQIECBAgQIAAgcQCQqfEw9UaAQIECBAgQIAAAQIECBAgQCBKQOgUJa8uAQIECBAgQIAAAQIECBAgQCCxgNAp8XC1RoAAAQIECBAgQIAAAQIECBCIEhA6RcmrS4AAAQIECBAgQIAAAQIECBBILCB0SjxcrREgQIAAAQIECBAgQIAAAQIEogSETlHy6hIgQIAAAQIECBAgQIAAAQIEEgsInRIPV2sECBAgQIAAAQIECBAgQIAAgSgBoVOUvLoECBAgQIAAAQIECBAgQIAAgcQCQqfEw9UaAQIECBAgQIAAAQIECBAgQCBKQOgUJa8uAQIECBAgQIAAAQIECBAgQCCxgNAp8XC1RoAAAQIECBAgQIAAAQIECBCIEhA6RcmrS4AAAQIECBAgQIAAAQIECBBILCB0SjxcrREgQIAAAQIECBAgQIAAAQIEogSETlHy6hIgQIAAAQIECBAgQIAAAQIEEgsInRIPV2sECBAgQIAAAQIECBAgQIAAgSgBoVOUvLoECBAgQIAAAQIECBAgQIAAgcQCQqfEw9UaAQIECBAgQIAAAQIECBAgQCBKQOgUJa8uAQIECBAgQIAAAQIECBAgQCCxgNAp8XC1RoAAAQIECBAgQIAAAQIECBCIEhA6RcmrS4AAAQIECBAgQIAAAQIECBBILCB0SjxcrREgQIAAAQIECBAgQIAAAQIEogSETlHy6hIgQIAAAQIECBAgQIAAAQIEEgsInRIPV2sECBAgQIAAAQIECBAgQIAAgSgBoVOUvLoECBAgQIAAAQIECBAgQIAAgcQCQqfEw9UaAQIECBAgQIAAAQIECBAgQCBKQOgUJa8uAQIECBAgQIAAAQIECBAgQCCxgNAp8XC1RoAAAQIECBAgQIAAAQIECBCIEhA6RcmrS4AAAQIECBAgQIAAAQIECBBILCB0SjxcrREgQIAAAQIECBAgQIAAAQIEogSETlHy6hIgQIAAAQIECBAgQIAAAQIEEgsInRIPV2sECBAgQIAAAQIECBAgQIAAgSgBoVOUvLoECBAgQIAAAQIECBAgQIAAgcQCQqfEw9UaAQIECBAgQIAAAQIECBAgQCBKQOgUJa8uAQIECBAgQIAAAQIECBAgQCCxgNAp8XC1RoAAAQIECBAgQIAAAQIECBCIEhA6RcmrS4AAAQIECBAgQIAAAQIECBBILCB0SjxcrREgQIAAAQIECBAgQIAAAQIEogSETlHy6hIgQIAAAQIECBAgQIAAAQIEEgsInRIPV2sECBAgQIAAAQIECBAgQIAAgSgBoVOUvLoECBAgQIAAAQIECBAgQIAAgcQCQqfEw9UaAQIECBAgQIAAAQIECBAgQCBKQOgUJa8uAQIECBAgQIAAAQIECBAgQCCxgNAp8XC1RoAAAQIECBAgQIAAAQIECBCIEhA6RcmrS4AAAQIECBAgQIAAAQIECBBILCB0SjxcrREgQIAAAQIECBAgQIAAAQIEogSETlHy6hIgQIAAAQIECBAgQIAAAQIEEgsInRIPV2sECBAgQIAAAQIECBAgQIAAgSgBoVOUvLoECBAgQIAAAQIECBAgQIAAgcQCQqfEw9UaAQIECBAgQIAAAQIECBAgQCBKQOgUJa8uAQIECBAgQIAAAQIECBAgQCCxgNAp8XC1RoAAAQIECBAgQIAAAQIECBCIEhA6RcmrS4AAAQIECBAgQIAAAQIECBBILCB0SjxcrREgQIAAAQIECBAgQIAAAQIEogSETlHy6hIgQIAAAQIECBAgQIAAAQIEEgsInRIPV2sECBAgQIAAAQIECBAgQIAAgSgBoVOUvLoECBAgQIAAAQIECBAgQIAAgcQCQqfEw9UaAQIECBAgQIAAAQIECBAgQCBKQOgUJa8uAQIECBAgQIAAAQIECBAgQCCxgNAp8XC1RoAAAQIECBAgQIAAAQIECBCIEhA6RcmrS4AAAQIECBAgQIAAAQIECBBILCB0SjxcrREgQIAAAQIECBAgQIAAAQIEogSETlHy6hIgQIAAAQIECBAgQIAAAQIEEgsInRIPV2sECBAgQIAAAQIECBAgQIAAgSgBoVOUvLoECBAgQIAAAQIECBAgQIAAgcQCQqfEw9UaAQIECBAgQIAAAQIECBAgQCBKQOgUJa8uAQIECBAgQIAAAQIECBAgQCCxgNAp8XC1RoAAAQIECBAgQIAAAQIECBCIEhA6RcmrS4AAAQIECBAgQIAAAQIECBBILCB0SjxcrREgQIAAAQIECBAgQIAAAQIEogSETlHy6hIgQIAAAQIECBAgQIAAAQIEEgsInRIPV2sECBAgQIAAAQIECBAgQIAAgSgBoVOUvLoECBAgQIAAAQIECBAgQIAAgcQCQqfEw9UaAQIECBAgQIAAAQIECBAgQCBKQOgUJa8uAQIECBAgQIAAAQIECBAgQCCxgNAp8XC1RoAAAQIECBAgQIAAAQIECBCIEhA6RcmrS4AAAQIECBAgQIAAAQIECBBILCB0SjxcrREgQIAAAQIECBAgQIAAAQIEogSETlHy6hIgQIAAAQIECBAgQIAAAQIEEgsInRIPV2sECBAgQIAAAQIECBAgQIAAgSgBoVOUvLoECBAgQIAAAQIECBAgQIAAgcQCQqfEw9UaAQIECBAgQIAAAQIECBAgQCBKQOgUJa8uAQIECBAgQIAAAQIECBAgQCCxgNAp8XC1RoAAAQIECBAgQIAAAQIECBCIEhA6RcmrS4AAAQIECBAgQIAAAQIECBBILCB0SjxcrREgQIAAAQIECBAgQIAAAQIEogSETlHy6hIgQIAAAQIECBAgQIAAAQIEEgsInRIPV2sECBAgQIAAAQIECBAgQIAAgSgBoVOUvLoECBAgQIAAAQIECBAgQIAAgcQCQqfEw9UaAQIECBAgQIAAAQIECBAgQCBKYCeqsLoECBAgQIAAAQIECBAgQIAAAQJ5Bf4Pu/q2x1xHBt0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04" name="AutoShape 4" descr="data:image/png;base64,iVBORw0KGgoAAAANSUhEUgAABJ0AAAKYCAYAAADZrYnOAAAAAXNSR0IArs4c6QAAIABJREFUeF7snQmcJEd15r+su6v6mpnuuXWMJCShWxpOAxKYS4A5LBlswFy2MQvG62WXYw14bbwYs5hDgAEx2AaEDjBCINCB0CAk0IUACSFAYN1zaM6evrvuyv1FVmZ1VFRkRmR1zqhHfP3TqLsqI16894/IrHxfRUQ6mzdvdsEfEiABEiABEiABEiABEiABEiABEiABEiABEkiQgEPRKUGaNEUCJEACJEACJEACJEACJEACJEACJEACJOARoOjEgUACJEACJEACJEACJEACJEACJEACJEACJJA4AYpOiSOlQRIgARIgARIgARIgARIgARIgARIgARIgAYpOHAMkQAIkQAIkQAIkQAIkQAIkQAIkQAIkQAKJE6DolDhSGiQBEiABEiABEiABEiABEiABEiABEiABEqDoxDFAAiRAAiRAAiRAAiRAAiRAAiRAAiRAAiSQOAGKTokjpUESIAESIAESIAESIAESIAESIAESIAESIAGKThwDJEACJEACJEACJEACJEACJEACJEACJEACiROg6JQ4UhokARIgARIgARIgARIgARIgARIgARIgARKg6MQxQAIkQAIkQAIkQAIkQAIkQAIkQAIkQAIkkDgBik6JI6VBEiABEiABEiABEiABEiABEiABEiABEiABik4cAyRAAiRAAiRAAiRAAiRAAiRAAiRAAiRAAokToOiUOFIaJAESIAESIAESIAESIAESIAESIAESIAESoOjEMUACJEACJEACJEACJEACJEACJEACJEACJJA4AYpOiSOlQRIgARIgARIgARIgARIgARIgARIgARIgAYpOHAMkQAIkQAIkQAIkQAIkQAIkQAIkQAIkQAKJE6DolDhSGiQBEiABEiABEiABEiABEiABEiABEiABEqDoxDFAAiRAAiRAAiRAAiRAAiRAAiRAAiRAAiSQOAGKTokjpUESIAESIAESIAESIAESIAESIAESIAESIAGKThwDJEACJEACJEACJEACJEACJEACJEACJEACiROg6JQ4UhokARIgARIgARIgARIgARIgARIgARIgARKg6MQxQAIkQAIkQAIkQAIkQAIkQAIkQAIkQAIkkDgBik6JI6VBEiABEiABEiABEiABEiABEiABEiABEiABik4cAyRAAiRAAiRAAiRAAiRAAiRAAiRAAiRAAokToOiUOFIaJAESIAESIAESIAESIAESIAESIAESIAESoOjEMUACJEACJEACJEACJEACJEACJEACJEACJJA4AYpOiSOlQRIgARIgARIgARIgARIgARIgARIgARIgAYpOHAMkQAIkQAIkQAIkQAIkQAIkQAIkQAIkQAKJE6DolDhSGiQBEiABEiABEiABEiABEiABEiABEiABEqDoxDFAAiRAAiRAAiRAAiRAAiRAAiRAAiRAAiSQOAGKTokjpUESIAESIAESIAESIAESIAESIAESIAESIAGKThwDJEACJEACJEACJEACJEACJEACJEACJEACiROg6JQ4UhokARIgARIgARIgARIgARIgARIgARIgARKg6MQxQAIkQAIkQAIkQAIkQAIkQAIkQAIkQAIkkDgBik6JI6VBEiABEiABEiABEiABEiABEiABEiABEiABik4cAyRAAiRAAiRAAiRAAiRAAiRAAiRAAiRAAokToOiUOFIaJAESIAESIAESIAESIAESIAESIAESIAESoOjEMUACJEACJEACJEACJEACJEACJEACJEACJJA4AYpOiSOlQRIgARIgARIgARIgARIgARIgARIgARIgAYpOHAMkQAIkQAIkQAIkQAIkQAIkQAIkQAIkQAKJE6DolDhSGiQBEiABEiABEiABEiABEiABEiABEiABEqDoxDFAAiRAAiRAAiRAAiRAAiRAAiRAAiRAAiSQOAGKTokjpUESIAESIAESIAESIAESIAESIAESIAESIAGKThwDJEACJEACJEACJEACJEACJEACJEACJEACiROg6JQ4UhokARIgARIgARIgARIgARIgARIgARIgARKg6MQxQAIkQAIkQAIkQAIkQAIkQAIkQAIkQAIkkDgBik6JI6VBEiABEiABEiABEiABEiABEiABEiABEiABik4cAyRAAiRAAiRAAiRAAiRAAiRAAiRAAiRAAokToOiUOFIaJAESIAESIAESIAESIAESIAESIAESIAESoOjEMUACJEACJEACJEACJEACJEACJEACJEACJJA4AYpOiSOlQRIgARIgARIgARIgARIgARIgARIgARIgAYpOHAMkQAIkQAIkQAIkQAIkQAIkQAIkQAIkQAKJE6DolDhSGiQBEiABEiABEiABEiABEiABEiABEiABEqDoxDFAAiRAAiRAAiRAAiRAAiRAAiRAAiRAAiSQOAGKTokjpUESIAESIAESIAESIAESIAESIAESIAESIAGKThwDJEACJEACJEACJEACJEACJEACJEACJEACiROg6JQ4UhokARIgARIgARIgARIgARIgARIgARIgARKg6MQxQAIkQAIkQAIkQAIkQAIkQAIkQAIkQAIkkDgBik6JI6VBEiABEiABEiABEiABEiABEiABEiABEiABik4cAyRAAiRAAiRAAiRAAiRAAiRAAiRAAiRAAokToOiUOFIaJAESIAESIAESIAESIAESIAESIAESIAESoOjEMUACJEACJEACJEACJEACJEACJEACJEACJJA4AYpOiSOlQRIgARIgARIgARIgARIgARIgARIgARIgAYpOHAMkQAIkQAIkQAIkQAIkQAIkQAIkQAIkQAKJE6DolDhSGiQBEiABEiABEiABEiABEiABEiABEiABEqDoxDFAAiRAAiRAAiRAAiRAAiRAAiRAAiRAAiSQOAGKTokjpUESIAESIAESIAESIAESIAESIAESIAESIAGKThwDJEACJEACJEACJEACJEACJEACJEACJEACiROg6JQ4UhokARIgARIgARIgARIgARIgARIgARIgARKg6MQxQAIkQAIkQAIkQAIkQAIkQAIkQAIkQAIkkDgBik6JI6VBEiABEiABEiABEiABEiABEiABEiABEiABik4cAyRAAiRAAiRAAiRAAiRAAiRAAiRAAiRAAokToOiUOFIaJAESIAESIAESIAESIAESIAESIAESIAESoOjEMUACJEACJEACJEACJEACJEACJEACJEACJJA4AYpOiSOlQRIgARIgARIgARIgARIgARIgARIgARIgAYpOHAMkQAIkQAIkQAIkQAIkQAIkQAIkQAIkQAKJE6DolDhSGiQBEiABEiABEiABEiABEiABEiABEiABEqDoxDFAAiRAAiRAAiRAAiRAAiRAAiRAAiRAAiSQOAGKTokjpUESIAESIAESIAESIAESIAESIAESIAESIAGKThwDJEACJEACJEACJEACJEACJEACJEACJEACiROg6JQ4UhokARIgARIgARIgARIgARIgARIgARIgARKg6MQxQAIkQAIkQAIkQAIkQAIkQAIkQAIkQAIkkDgBik6JI6VBEiABEiABEiABEiABEiABEiABEiABEiABik4cAyRAAiRAAiRAAiRAAiRAAiRAAiRAAiRAAokToOiUOFIaJAESIAESIAESIAESIAESIAESIAESIAESoOjEMUACJEACJEACJEACJEACJEACJEACJEACJJA4AYpOiSOlQRIgARIgARIgARIgARIgARIgARIgARIgAYpOHAMkQAIkQAIkQAIkQAIkQAIkQAIkQAIkQAKJE6DolDhSGiQBEiABEiABEiABEiABEiABEiABEiABEqDoxDFAAiRAAiRAAiRAAiRAAiRAAiRAAiRAAiSQOAGKTokjpUESIAESIAESIAESIAESIAESIAESIAESIAGKThwDJEACJEACJEACJEACJEACJEACJEACJEACiROg6JQ4UhokARIgARIgARIgARIgARIgARIgARIgARKg6MQxQAIkQAIkQAIkQAIkQAIkQAIkQAIkQAIkkDgBik6JI6VBEiABEiABEiABEiABEiABEiABEiABEiABik4cAyRAAiRAAiRAAiRAAiRAAiRAAiRAAiRAAokToOiUOFIaJAESIAESIAESIAESIAESIAESIAESIAESoOjEMUACJEACJEACJEACJEACJEACJEACJEACJJA4AYpOiSOlQRIgARIgARIgARIgARIgARIgARIgARIgAYpOHAMkQAIkQAIkQAIkQAIkQAIkQAIkQAIkQAKJE6DolDhSGiQBEiABEiABEiABEiABEiABEiABEiABEqDoxDFAAiRAAiRAAiRAAiRAAiRAAiRAAiRAAiSQOAGKTokjpUESIAESIAESIAESIAESIAESIAESIAESIAGKThwDJEACJEACJEACJEACJEACJEACJEACJEACiROg6JQ4UhokARIgARIgARIgARIgARIgARIgARIgARKg6MQxQAIkQAIkQAIkQAIkQAIkQAIkQAIkQAIkkDgBik6JI6VBEiABEiABEiABEiABEiABEiABEiABEiABik4cAyRAAiRAAiRAAiRAAiRAAiRAAiRAAiRAAokToOiUOFIaJAESIAESIAESIAESIAESIAESIAESIAESoOjEMUACJEACJEACJEACJEACJEACJEACJEACJJA4AYpOiSOlQRIgARIgARIgARIgARIgARIgARIgARIgAYpOHAMkQAIkQAIkQAIkQAIkQAIkQAIkQAIkQAKJE6DolDhSGiQBEiABEiABEiABEiABEiABEiABEiABEqDoxDFAAiRAAiRAAiRAAiRAAiRAAiRAAiRAAiSQOAGKTokjpUESIAESIAESIAESIAESIAESIAESIAESIAGKThwDJEACJEACJEACJEACJEACJEACJEACJEACiROg6JQ4UhokARIgARIgARIgARIgARIgARIgARIgARKg6MQxQAIkQAIkQAIkQAIkQAIkQAIkQAIkQAIkkDgBik6JI6VBEiABEiABEiABEiABEiABEiABEiABEiABik4cAyRAAiRAAiRAAiRAAiRAAiRAAiRAAiRAAokToOiUOFIaJAESIAESIAESIAESIAESIAESIAESIAESoOjEMUACJEACJEACJEACJEACJEACJEACJEACJJA4AYpOiSOlQRIgARIgARIgARIgARIgARIgARIgARIgAYpOHAMkQAIkQAIkQAIkQAIkQAIkQAIkQAIkQAKJE6DolDhSGiQBEiABEiABEiABEiABEiABEiABEiABEqDoxDFAAiRAAiRAAiRAAiRAAiRAAiRAAiRAAiSQOAGKTokjpUESIAESIAESIAESIAESIAESIAESIAESIAGKThwDJEACJEACJEACJEACJEACJEACJEACJEACiROg6JQ4UhokARIgARIgARIgARIgARIgARIgARIgARKg6MQxQAIkQAIkQAIkQAIkQAIkQAIkQAIkQAIkkDgBik6JI6VBEiABEiABEiABEiABEiABEiABEiABEiABik4cAyRAAiRAAiRAAiRAAiRAAiRAAiRAAiRAAokToOiUOFIaJAESIAESIAESIAESIAESIAESIAESIAESoOjEMUACJEACJEACJEACJEACJEACJEACJEACJJA4AYpOiSOlQRIgARIgARIgARIgARIgARIgARIgARIgAYpOHAMkQAIkQAIkQAIkQAIkQAIkQAIkQAIkQAKJE6DolDhSGiQBEiABEiABEiABEiABEiABEiABEiABEqDoxDFAAiRAAiRAAiRAAiRAAiRAAiRAAiRAAiSQOAGKTokjpUESIAESIAESIAESIAESIAESIAESIAESIAGKThwDJEACJEACJEACJEACJEACJEACJEACJEACiROg6JQ4UhokARIgARIgARIgARIgARIgARIgARIgARKg6MQxQAIkQAIkQAIkQAIkQAIkQAIkQAIkQAIkkDgBik6JI6XBx4LAWSevh/gHOHA0Djjp3nddF3Cc7vdduH5tnZXAcPuYk/L+7/3tum7Hlp2NxbqLDne36bnmCNs6oop/Pe76ldWqoWE5EO1pm2pHK1kKMdLVpFRGWzzcXpurneOCe/tH+B/YNLUt247q57CRHMJ2yQM/yhctFIsWbeOzLbdUdvZ9axFcgkXC4rcY9wl6EYzlxE0mYrCfMZJIwzSybAmI629wDQ7/9Oh2Xy4nrmsHe1zZ+rVUyHI7YW0eKl+iYknKh37s2NaxLafG2YoIvF+bJpb92DXU6TrcftG+11m8z9R71WvX7UFiGKdK2959obAR6nK0Pe++zHV9/0NYam3L15b2nf3i/V5gp7ti+x7Qbf/XY9N/o/O+qd/ckGzC6402k3bPRI45fUair+M2Nf0H4M5f7cSdv3p0qRco1ieBx5wARafHvAvoQBIEhOD0uX98RedDoiM/BGJTJ2dXxZrF1+0PNBuxKdUupghWbYFItaGz57/XcVISSxxJCEupH7KqLVHYp9d1KAg2aCdChHHaYk146GrSrfIT4pvvZ4dJ2y/vJqGnc2WHJVseUv91l74S3h/doqEHzu8/iUvo4LJJdMJiN9U1HQ+c0vRnx9+oY6b6Ye3b2FSBxfHR9ky25aOzt5S6wl5YfXnQqf0exts2XhPTfu3Y1rNlZlvOtl3bco9Vu7b+Pd7KmZKtuPGK7CsyK1UMBu2Lfk9rzsmk/TPFk1R7Ycm3/H6YKLJUH5ZSv5+6ah3Ta10fGMSPTpWgnE0bUWVs6pv8jDreLZJEixGBHQN777Bv1xed2jVNfSYd94ec92Vo1/CT/V0sH1yNvfLeF7NCdGp17s/cVvv97h9z7B27Lc05ELTjmVH7e7F8R3jqcJG9aNfrCE9B3MKeXD6w34lBx1Kxpesu365gE9UnapqwOKw14z/w2RefghJf+Nod+MJ//sR0IeNxElj2BCg6LfsuooM2BM46eQM+/4+vaBcVAkYqEFyC2hoBpmO4faz3W5Tuuk7aT0yDTxElV1r8ZsWQ9HuHZWHEF2k6Pqv+KEmwL0wtzqjyg+6Kx7cpBCWd9JOSkmxPdFI/eEPEIQmJx9jTeYL6beGnHZ74v/h2y4+1fTvg15biEX0lynYhMyWhfnnXq7xoM7KayabsXxBkmBChG5E29tU2+hF0dIJIVNthAoptDHHq29q0OaN1/WFbTznnu6qZxCXbfrTxJUlb/bI92D5EsbZhdLiUseVoSgYPl3jD/AxL0KJmmAS2dHV1opP3aWwAZTqeBOek2tAkl557cnIdnvj2H8lS/O+nblicNv2plolqXxUlouzb+mQbr6lcVJ+a6ho4dQkt4kWrW0wJHShSu0J/6RGNxPFuTp1Z42KGkueWmGHlN9ARW3TiUxBDbx/JNjtXBEmAWjzu34t34pV9a19ngi8ovfvWLi7t9rtWMPj3totx+/aCeh3zYf0T2FOOd0L0Z1ZFiE/dKyo07ahCW+Ci6KsWsIWiU/+XQdZcVgQoOi2r7qAz/RLYfPIGXPjBV7TFJp2Aof26wUJsSgXLtsJmFbU/AqNnSQXiTLusOtuivfSv2+/eqcFtX+X42m0qs5rEx3EgXrVlHwmpdMzn0S02yb6FJFnp4JukYGaRv7RQFrHkL6t0QpOoGiYKhg4AZSaTf+sRvTLDJlFUy6g8o0akjf2gzwM7Ye2FtRO2rC6s7SghS9dGlKhkG59st586KqO4V4Hec6ptQccurGzcNpOI2dSmiaXpuMl+EmN7KW2Y6h7M+ExtPx6O2yS5ScTpJ8B9mep32bBozBSf6XhfDlu0G9eumvQH9XVCXlhZ2zb7ZdJPvW4ho9tDkz31eLgg0Bu5DSOVbZSvYWxNMchjNKq9Pux3CS1+vF0zoQw2ZVGjK4z2i/btYZQ4EtzkiWVm6gwque2OMtOxFyoI+e3J4pPnhbAv+eI4Sv8GQprX7KLPPbf8PrPeJWwBv6B6b9yd2VNKG10vA/uiHxSfAyKLsYeMnZ5ZXm2ftlx2B7Z89Q7bk5zlSGDZEqDotGy7ho7FIbD5lA34/If+0K8iJSuhc1ujBKf2DJqefaB6cqDgjYiZQp1ZSd5HeSckz7b3sjexUmdM9e5HJeqkpNlJviCl7FsVCEqOEIQ0HBaFsijhwZ85Fghjsr+hQp5ehHMyuiQyKrEMxDhFDIvMRW0SVZ3w00+9sBFqEnJMbemEERuRyWRXN94MfW88CW3a1Bnpt56wpSaqyvhYPMuM3tsXWIq/Ua3Y9Ku9l9ElD1YMSfevbK8fn/upkxTjg2HHJrlV2+2njs53GzumJD/KhpjpFPzYtBWXbxyxIq7tfnnZtiMn7DIjNSabWWZhbfbLvJ96UcKOjT0bYUi1YxqbgouujE1b/Zxzwq7cXzZxBz6G9KEvdrSPBpsZmcZEb7tuo/u9xdu7EIZd34y2y3iCjrbpbp5ht+XeUjVpf1Q54kWxSJ7JpCzrVQSobrGoy1oblb+MTY61W5SSRazgc0V3XvZqdG4zmInWDcQ468nrxm5enuh0GUUn2ysnyy1fAhSdlm/f0LMYBBZFJ/+DwSA2ta/r6gdve6+mzjI6UUibvyyKTb12VAGonSB3BCBPbIoWXwK39LO2ZHv+zCWNORGZJzaF3ad0zZLSBCrc7IhEUlLvtaU2qIokiyLcorgmO2JKCv09s+RZXKYqVpvRqgKLzbfsxob9wLrHRDd2nYik8ogeE732QgenVFTXT3H6QR08tiySrKdrUzcbrV/fkvI16mJ1KISlpOIPi6Mf+6Y6puMxPgBYNCYBwT74/Au7TuiO6/osKrE3JdU212A5NJO9OBgOpSCVhN9qNh+81u2nJb8Xt+245b07nDjg/bI6gSgwY2MvJPnveKKzYSPG6OqZ2lLDt/Ff7TebOoYyXQKUXvTo7SjFpi/GtG9T5etE0M9qefn1Il9PxOpxt/1GW3gx9IVu7yffBTH7qfs2utkdli8+9d5qa/i12rO1usWgtm+y0LXotzpGNTalt3Tik/oAo9Dzx08Gtlz2Y4pOfVxhWGX5EaDotPz6hB71QaAtOp0XIugEH56LhrsFp/aNr5NRboC77q9VwaJtS356mmejM9to0ZbruP5yMpOwIC/DkyHI3wb7sUTpGBFik26GVKcl371FoUjlofofsj+OKNaTS5gSTI3Q1Nttysgw2ZQNBMBs6hgb9v2IEppMyVTY0i/d4DeJR3Id/Thtl7CNPcyezYnZTxuB3ajlcFFx2filllmKnzZ9FJRJqp2k7PTbt1HtHwzf+ulT0znXj83lUidK2InjY9h5FHWNUetEJb42iXPgb5yytjEmZfNQCVJx/dWJH/LYEH/rBKfgfVuOcrm4Pnp3Rn001K8IFVXPNNZMIlTYEkfbGG05BH0YR9yKsN05FPzRpwDVo2fqBSaPcs+XuO02O8KNRoBaFF8i+iFCfOrdz0k40itA6fZ96h2g/iytLj/9GLzlcu0+jxaMZLWpuwW3IYvEvU/ODuzrTpwtl95O0amPKwqrLD8CFJ2WX5/Qoz4IbD5ViE7nKzX1ydDik9qCmUJKOQuxqf0ZKz5gFjfsbuf0wWbj7c9gp6MXGW7qu0QkWcyQ6vVsuC2FGyk0LfrVs/dUbKFJdjSo7PsRS2jy7cjMAlEkMoe1SXBVH23r2Ay8KPHDlPR2dbLfmM63qLGi+mibLMaNzaZ8UMaGr85veZyL4+pr+b04/pgY9WsrLM5+4j9YPsZhdjDjMTHWnQumOjy+dALyOaZLWsVxkbSJDy6RJIlrWpwHKug81LUTJxlfetRtC7ZtRrV3KMQomzbkMrJg4b/vNsVUZz8QSXjo4iCLVXEY98sxbj01RtnHKFv9iFA2LA7lPlCy+GTDrR8ByhSzYrPnIW0RPmqW3nn7nnfEm/bp2Lv8rf/ZT+qStO6N+uVVlBbjqidWX3wSS/96Zn8F4zLEbs9w9GdWGa9HixW3XCpmOv04zknKsiSwLAlQdFqW3UKn4hLoFp2ikylPKvI2HLcRm/S22h8HYpPxYNdFZQNz734vQhDwDimiTWeTcUVo0poK6ppEi8UkozMrK8j3xL5V0qbj3f6ECQK+M3Kz1mKT7LMiDEXm7aakXuerqY5tci7bsRVFdHXkEW3bZ2FnQZR9m7gDu3HK9lNH9TPqdT/2dXz6icnWzlJtL7V+FCMb2zZlbM+LpPor7pWe5ZdGIOq6Lj7VGgCqAPIA6gAyvugkRCh5WatNItyPp1EJoY0908yVMKEtKh7BzLtrCHEgKRY6O0G7coIvJ7nCJ9FPot8coFkVU7bbr52C/7csSqkJssq7X/5xGSy1fBw/TWXDuKus5O7X2TS1ow4fGwayMGQSiaL89Y95TUpjqWvz8TB/lPd7tqSKYiEvsZPKiSVtwZPnOuKT4lsHl9K+LGips6s6oenGtf+etozctsRRF6t4ol+w71TvE39k0N1Ct4q3E7/u3O4eaxSdbK79LHM4EKDodDj0En00EmiLTn8UUk4SO3SzhbruJXXCgmTWEfsVSU9fk5861xFf1JtT6XUgdPW0KYswvpCl1SZk4UYNN1wU8Z5i16nqAB2xSeObZ1aTnMj+xBWaAkHNs+HHGpkD2yTIMjOFX+iIsbUbGAhnuthERH93sbTprzDHw8alTTyyzYNVXsdAfU+3Abjx1I4oEDcWnSntSbYUp/pcxmjqI1OspuPyOW0Kz8aWyUaSx5ebP0nGdjBsmQSUkOu7J1yIWU7iPK0BGPJ/i/cL/vvBddamje7EKTrSsITaJjEPLEeVNdkxHY/yfil1Tb4L24K5LjEV7wmBUPwI4SkP1BfaxTNFZYaajq/qt24mT0+mbDlg4zJZanlT4q4bi5YiS9eMFF2dKNFFtGsTm20ZOU7bOiFd5lX3x4X8t1fcFKey/3qnuNoPkp2e2U9iMqUv4IhB29WkiakfU2BTJ/54oal2lPOg81LXnnRuytU6rCT7SxKffDu6J9f5LrSX13Gmk+XFh8WWMQF6JAMkAAAgAElEQVSKTsu4c+iaPYHNp27sWl4nP5mtszF4WN6uXdYTtB0oNf7rzuwoZf+lnh0L5URJstF5O0QwCdNOOmJVVJLcXbnzbUzwtjqryeiz1FbP3s2mRDCYSeY3Hrqxu8I5ssvlDgztTMWCyU9dAia/F+WfjSCl2oryRyfcxOHTT1ldrDbnXZigZMvE1IZNv/Vjo1+7B6OeyabpuBy/TVmbMiam/RxfartLrd+Pz4dznahkVP3ckc//GQDDAMTvAR9AXWzKAqAIOLnFLwy6MkT1Qyuqv8KEDp0okkQfhM18sknYRfumcqbjYTH0U08nOMwDbgFozgIZIQyKMsGyyKwiVtm2qQoHMoeoJWa2/WXrR2AvTnmDeBDqYlQ9dRzo+Oh8Vf2Oqqc6ZopZNxZMdQzjWZ311PXaMI6DpruGh3pOK/6p9sXSu9DLQI/q0+2QUXyS+0fDrqvdiLEQtNOJ0y/baT9qzIb0v/p2Zw+rRT8oOtleW1huuROg6LTce4j+WREQG4lf2NnTqX3T6z29zbsflkSfLmtRwoVSRxabhI1g+VzP/bVis6eJ4AZdOhDmhizUxBCIxKwmb618pym5LV1CIDsgHddu5WFIAL19JJTEJrSKTTKp881Uz3RcTrTUslFjQq5nYyMYbFH+yMfCfDGdAjbxyjbillfj7pwA+hlxJne1x/vxKYpvP/b6qRO3j/vtB5NvpuN9dYqmUj/t9FMnKX9pp5uA5vOn/Wnpz5oRs5oWAIz5r1P+5oRCcBIiRlBfJERh/Rqnv8OyTJsEWte3sl9LSfKj2te1YTvO4salJsABr+C32Gum0f6XEsvqHKAxD6SyQEoskVQT7LjtB3GpLLUqg4VIF9ZntvxEOdsY1HIRYkJX81H15PZt7IWNwaWMTZWVRkSxYhTC0XtbselaLluVTYYKUJp2AwHKG9b+ce2lQX1TsRW29K6nq0LOi55uCemngNFBEZ/a4psriU9iltMXONMpzkWCZZcpAYpOy7Rj6FY8Am3RyV9el0pJey3p7o0tEn2viLxPk18njtjUde+tudkP0zciZzUFCUJ35WC/Jm+Pps6sJEn8CRWtFCf6EZo8TnJ8yv5WPV1pSkrk4z1TrEIGhslmwE3+rQoGOhs6IchULsqXKGHJJgYbkUNFFMeuzr40jnTLLuOdqktcfmZib+vMUpnYMrZtJ86YsY3Rtpytj7pzx7aN5VouTuxJxmCbOCfZprClXk+7P5fcmfvhDB8pPQFNHBd1xMwneV8nnV9Rn6tBeW0mGUNIsOER1qc9j+IyGFMTTmFX12/B+8Ex05hSM2CbsRBwU3639gPeQ0RKACrtPhJhOmI5fSASBvaXOutLxqWy0QkforxNbDq7Nv0c136YSGTy0SQQ6ca0zmaYHZN9Wz5hio9tfBrmgbjSWYYXdv5qfNQOibBxo1kKJ80qEhuQdz81Lmy8SX6EzX7qcuFgiU+6pX1h/aj0T8clsfRQXIpb2HLZ7RSdbC8JLLesCVB0WtbdQ+dsCWw+ZSMu/PArF2f4aPOjqJti/1hHdJHUF3mvpp77SUW0kfNzz/num/qOkKXNnTWbm3cA6J8g1FlCFzwlz7MrlfVeq3ErPuvc7Pge1gMHU2hSmUX4YBwgmli7+iUseYoSh+Q6YfZVu1F+GIPwC5iSGZ1fcWzL9nX7L8VpP2i3nzpRcfRjL8k6tuMiasz2449tP+rG3aFsr18/lzJ2k2jz8WxDTmpk0Um9ztaBpgukhXghRAwxc0bsGSTKiaVb8geFsClf07o+gDSfOWFJeCAEqcd15cNEn6Cs6VocJ7kXsZqS9aC9MDEjbEyFxRqSAHtmgmRfTvr9v8Xyx9YskBZ9JGaplYDKDJAdBNJihlpQ3zRbRfbXFLsuNp0goe7EHNdunPL9lrXtP5tyur4N80vHK84YNcUrj5mgv2zqhIxbr6pk07j8TmpL50rPLDzJxy4320+O8360urFcOGSMe0/N08TeeVvmrtjoKaO5NnTY+D52EPq21BlRneMRY0pyacslt2HLpbc9nj+kGNvvCAGKTr8jHf14D9Pb0+n/vWrxvrgr4Kib0QixSRzSPoUuuPkOGlH2d/LeDm7C/TK6DcyD6t43lWE/hsdVi2ZUoclzL0xoknzvxCe3bUhQPbvKErrQKjbJrip0mOqYjst9oxMIourbbnStsg3rO105G/+lcWV94sax2xl4knU1AVXHuLUjS5jJpIshTlxxypoY2/axzXkbh13cslHXjri2kirfTz/Eaftg24/jy3Ioa0okZR+Da3dwfsvnfQXNZg7j48dI53BgeynMw8Si5cBuufoQp0+Bs89+Kr71rS8AKAPIAW5G+q4pyJrF3lz9/MTzZbEFNaFWE/84IlhgNY4v/ZS1EZaEL6Zyuraj4j0UAlTPo9gMgyGEX+dt32dv6Z2JtXK8ayhGiEY9G3T7ApR2KMvCUYQ/nWVrSvheOGo9qSEb8ckz6WrEMZP4JI8pxQcX8ESnSyg69XP1Yp3lRYCi0/LqD3rTJ4GO6NR1b5y02KTceGuFpKTEpiAZCJKDNhhvGZ3QuNLBEjapnOeemhyELE9T3Azfn0NKTuQldMYcJKqAmtCbEmdjY/6okZmpiVbYwNK1rROrgvq2cal9EScG25PA1mZgTxUw1fMjrj3deFuK73HbT6p8vwJT2HizZWBTznRu2NhIokxc1mFtJmUniZh+F23IXxjIglM70Wk2Wxhf9wT8n0suwEQzAyc9iIxTwNzsnDfxaWTdCFpOCwP5DJxKBXOPHsBANosVK4ZRmVtAaXAQC46LhUoFY7lBzCxUUB7IoVQcwNyeaTi5HKZqFawdX416tYpqowYn7aK1MIt14yuw/eEdWLdhNRotoNFsYW5+HqtGSpiansHg8CjqTQdz1QacZh2tehmZbBqpQgHFFUPY9tBOrNm4HrVyHWhUUcpm4DTqmJ6cwKqxEczOz6KVTsN1Skhni6jMzWHNqkFM7N2DbC6LwkARtRaQyhWwf2oBg4ODODA1ATQb2LhhNZr1OtIpBxOT03CcFJr1Jo48Yi0mJmZRqVRQHChhamoS69aI9w5g9epxZLIZ7N2zB4PDRRyYmkKpOIiBAWF/DoVcEc2Wi7mFeRQLWbTqNThooFydx6knH4ef3/0rrFl7JPZN14FWExm3gabrot4SzxbMee+tyDSw+567sePG27B161f9pw+KD3ed4KNm6iahIOr86KeuLAoI26oIE1eEiuODbdkoMSnKRtx6UbHqjulEKV3/2MSpikS2cWna86oG4pP4bRLWFBs94lEQp+qTv8l4+y64I+x4y+567nmXKD55Iaj9qZv9pPGxE55/rEeP80WzTlUde/U8AbZcTNHpd/HT+vEYM0Wnx2Ov/g7GtPk0aaZT5NPo/ES5ky8qS9HkpXQdjpqktCcXlL9B9tsIyxdDZzbphab2R6CLxf2alGRXu1+TRnDrEZpMooEQtpRvxiNzRlNCKftkk7Cb7Mn+h4ltupNB13YSQtNSxAvbk9aGSWBLjVMnQMaxZxovphj65dNPu7q4ltL+wRJ/bM4DE9elHI/b//LYWkq7j0XdfmM9VL7aJIxL9SVMdGqzaTabGFv/BLzra5/D/tYAkBpE2hnA8GgJNbeJ6YVpZEppNObngfky1o2MAZUymtUyBgcGMDk1i1XHrMeB6VnUd8/iuBOPx1TBwezkHOoT88iPlDCwZiUeuPNeFIeGMLJ+HPPlBZRnZrFqbBQpt4WJ3XtQGMijNDIEJ5XG3h27sGLdOJrNFKYmZ5HNFbBy1TAywp/ZWTiFHFrZFJxMBnsf3o7x9evQmCsj03ThtqooFbNw3SaqrZq33KzayGB2Yh7j68dRX5hFdW4ao2OrUKs3MTU1h1RhANnSMPKlAU9katUqcFsNNCoVVBcWUBgcRMrJoLYwj2wuj+LoMGYnZuF4Wk8KrXodA4Ml1Mpi1lEKjVoVucG8J8jt2bkbzaaLXKmIVq2JoZUrUC5X4baaaDZqSGeBhekZ5AppOCkXDTcLJ10EGnU4rQqaQoxDFs10XnQWSm4Nk3fehn3f/wG2br3UF538DcV7li+Znjy3lPEXt65OpFnKUrw47fdbNkpYks/LOAKUSUwK6zObGExlVIHHpnzI9acjPonjQlgxxaW01aNXRQhHXbORFgUo/ZPvDAKUsNUzu8mP0UZ80i6b0/R/z8wu+Ul9YdwXfafotNTPPdZfLgQoOi2XnqAfSyLQFp3+2LcRllzIy+D8ZC8o2pfYJH9TLCVj2vzU3wNJ69pBFJt0LnquRjDq2hjcLxuar5kSubhCk43AoBHUOjEZ4uoaZVHCRJy44ibiJtuyk3HLqiKG7nXcUy2OD2Es4tqIUz6qz/vpmzht27I81OJSvzH0W8+Wg6ncY92+yb/D9XiQwATrsdUPhkB0amFs/XF43zcuxL5aAcgOIeXkvbwsM5DDbG0aK44Y84SYTKUOZ3IBD/z0Lhy1diXcagPTM3MorBjGZLWG1QOjmNp/APljN+CJJ5+ImZ2TqKOFbQ8/jLXrxpEfXYWZSg0YKCI3NIy5yRlkM2mMDOdQn53BgT17MTtxAEecdgZmKw0MrR5BowK41QVkxWyqqQUUV4x6M4WaTgvZwQGkHQeZdBqpuouBTAZuq47J/RPI5tNwsxlU6w3UK03se+hRnPZ7p6PVqGF2etoTrFqpLFyxB1Iui6oQoHbtxxFPWO9t5Lv/4R0YHBlEsTSA6vwC5uer2HjUOkxPzaNSrgHVCkbWr8OjD27D2qM3Yvcjj2JkbASVhRpGRosoVypo1FvIDRbgNFMoz80jVxzwZi7n8nmUF8qYm5rCyJpVmNi1F8VVw57oNndgFm7TRapZhdMUolMLDTeDhiNmOrkYwgIm7/4JHv3uDdi69RJ/pokQnYJvmGRhwWZ5XdTsDduxbxIvdHbURF19vVxnQZli7Z21shi9jnWUABHWN7Y+RPVfQgJUl/gUCDpRApRGfOoqfqjEp2BpnYalVnxSYrIVn4JyHU524tOWi2/l8jrbyw/LLWsCFJ2WdffQOVsCm087QhKdlFqO4900ezOFAnEijtjUky+qlXV7Okn7KvXMRJKFlRABJWhT9rlTTU7M1PrSk+NC/Vap+jY6+zWZhCZbYUgVnKJ605RsqjHrGOgEBtVulNBkikvXVya/44oeJh9Uezoxw7APmPGkso1JNmTDOazhuO3Z9n2Uf7ac447ZuLEYOyOkQNx24pY/VH712w7r9UdAJzoF15CWmDyD8fXH4P2Xfx77mwUgM4S0U0CtVsXwmlFMzU8iM5RDfX4eg7kcdv/yfnz9I59Gbc9uLBw4gEKphHShiDWnn4QzTjsd3/rEZ/AH738HnnbuczDk5rBvzx5c/PF/xfD4GF75129BfnQY5ZqLebeIwbER7N+xG6ODWQy0yrj7xptxzSc/i1d/8lMYPvZk1BpllApF5FvzmNl1AEPDK9ByHGSHhKgzh1q1iqGBvCf0ZFMOFqbnvdlUmUIOo6tKmJiZx/RsGT/8ty9haOUonn3+izE9PYOR8TG46SwWag3Um2ksVOpYsXGlt9SwOTOPZmUOIyMlNCsV1MpV5AsFNBotDI8MouG62HHfNjz5GafigYf2I5VNI5PNYX5mFql0GvlCHvMzc3BSLYysHMWjDz6C9UdvRMoF5mdnMT0xhVyxiPxgEW4q7S0/nJtfQANppLLi6XMtpNwmUvUy0Kyi1XK9Yw1/ed1Qax5Tv7gD264RM52+4s90EpuHy0+uCxLkQHQyiRTyyFoOIpRutk+UmKOeGUuJN+ws07Uf1Y5m9kuX6TiCkkmgi7oymFjIYkqUWBS0EWGvS4AKZj+JelHCmm9XdaNr1p5io2fmkzhtZDFH52vE+Il66p0ak2daiqfjd5h9xS/ZXli7EMvrhOh0a3+XfNYigWVEgKLTMuoMutI/AVl08vY98nLKdqLldJazBeJK8FC5KAFCFZLksn5SL4tJXXmwLOKoMUUIF46/jM7bK0res8m30WkvxIaqhXWaDks4/WSjs1eTRytieydT4qqKTLblw/o9jtDk+97uccVgv0JTmLhhiitoPslyUSwezyLTchCYos6f/q9Z5pq240c35s3W7UvE8cPeKks+FgRU0al7uZ23p9P6Tfj7K7ZgolWAmxYznQa8z6OBFQOYmjuAzFAWlfk5rBwexmDDwW1XX4+9j2zDz668Bic95UxsevpZ3s4u9b1T+NbHP4unvfk1OHrTkRh0ciiMjeIH19+E1WvH8LSnPQmPPLANq9aux30P7sNJz3mmt1ztgdtvRWX/Tkw9ugt3XbsV5/3Th7Hxyc9AOu+iOVfG3l/ciak9B1AcGMJCpYzxDeswNFLEvj27kamX8ch923D0ccfg2CeegO0P78LkzDQabguZ4ZWYnjqA7//zB7HmlJNwzsvOxdTMLM556Quxbcd+PPLIo1h9zPFYc+wmtFIOpvfuw4Yjx3Dz176B6uQEBrM5rDv2aGw68QnY8dB2zO7ajcnJWaw9/jhPMJs9MI1tDzzsLaM7sP8AikODOP70kzC6aiUe/PVvUZ6awjOe8XTccfvtaExNY65axZHHHYXSyDAefngn6q6D/Tv24imvfAWm52sYWb8W1UoZqZbYo6oMpyFEpxbqbgrNVAFuo44RZwGTd92Oh64SotNFkugkhCfRt+JeKNhYJmymk0mIkMfpchOhVGHEJhabMoqYEHmqhglKFuJKjwCjqxMlsB0KAcpW4AuJt0uo6WP2U8/soKAzFL9U8ckbGn6ZrmGi6y+N7zoRqKtq8EJZFtrllkHc0vjlBhudiy/K/Y9eik6PxWcl2zwYBCg6HQyqtHnICWw+9Qhc6D29ri2aOIFwI4sQwZPoenIoRcTpehl8Cyy9qdN8JJGr+8lxqgAR2Gu/7+3VFAhM3iHpuNeOLunutuEV6XorKklUNyBPLUFkUoWeMDBxRBidjSi7YXzkIRglXIT5ZlMnrA3T8LdN4nVCk8rC1lY/woRq+2C0pbMZt9245aP6x8YfU/+GHbfhZ1PGtv0kbdm2mUS5w9XvJGI/GDbkTEkWndT9nVLenk7jGzbh77/5RUw083CyQ3CQ9zbERi6FMsoYGB/E/NQ03IUq1gyOojw5iR2/+jWuv/A/cPrZT8ezXvtyb7PsH3zxm/jaRz+NsVNPwvjacey8+zc469xzsHvnTqxaPY7Vq1bilquvRyOdRis3ile++52oz0/jO5+8AAM5B6hX8egD2/C6j30Up7/45ahVKxhONfCfH/pn3HnDzVi15ghMTR1AcWQIzzvvXNzy7WuQy2UxtW/C+0z9k798I+68/S7c8sPbgXwRv//aV2L2wAR+cvGX4AyVUMgXUSoW8O4LPoAffO8W3HTND/HCv/xzHHvWmVixZgxpt4nrLrkMN3/xy9i4aSPmJ6aw/rhNOOdlL8AdW3+Ie+/4OUqjK5AvFvCCN7wSP7/5Dtx85XdRGBpGK59HIeXgWX/wPDzr5S/EF97/YezetQ8f+NgH8Im/+yBmD0yhNDyEE049HkefdDy2fut67Nq1H/VqE2+84MPIrVyBDU88Efv2TCI3kIEr1hXWKmi5LTSQQtPJwW02MOwuYOKu2/Dwd8TyOjHTqQEg336CXefeQSTFQnCK+/SyOMKLrqytuKOKCDbngJrMB9l7mAAUZTOOnzZlo3xYihBlik0V4OQ+ieu3zEtmbStARYwdz0QghAYbhEf5pwhHXUXlmBU+nZe+0KUbIv5d+OJsJUvxqQetykja+Fz2o9OexNc77j/xTj7uuu0HB3lPr7sVX+BMJ5sLA8sscwIUnZZ5B9E9OwKe6PSRP16mYlOvaCI+TLzlfh3BKKbYJItMnRzNRmySEo3Q4qakTz4e8nS8TreZbMliSJh4ECUEhAlStqJRWLk4fpvGqI0tmUNgT2Urd7qpTZ29uHX69TuqHRtRxzCOu8zb+qj6FFavX3uBfZv6NmVs+qrfPra1vdRySca5VF9Yv00gEJ10G4pLotO3v+KJTqms2DQ75z0hquG0UM+7cPMOCsU80k2gOTGPQbjY9rM78c0LPoNnv+T5OPHZz8T6I9fihxdfjYv+5cN41h+/CsedcTK++uFP46gTNnkbZhdLQzh186m44gtfxnGnn4iXvu3tWMiP4MrPfB7D5T0479Uvwh033YEbrrsVb//cv2LTM5+HfXv2YThVwVf/4e9x74/vwgvOewUGhor47jevwnEnPQFPfdop+MXPf4O9u/bhv+66B897xYuwa/te3P/ANvzeeS/Ds/7oZdizfRu++L/+FiectAlnnnUSLvn3K/Ci1/0RHvrtw5iYnMf573kn1hx1FLIDBTitKi79p4/gjm98A5s2n458Oo0nP/V05IolfPuSK7BybAzrNx2NW67+Lk593jlYOTKEm664Gk96wXPw5Oc8HXd87ybMlSs4/klnYOuXv4aXv/X1uPX7t+KRn9yJZ7zw2Zg9MIlHHnwEJ551Kh6457doZQv4vfP+AKec+3y0CsOoOen2huG5NNx61RPhWvBFJwghqomhVhn777oNj3z7Omkj8WB5XZAZiwQ/EJ6C99TzwUaUCOrYljWJJKZz0radICZVEOlHZAvjo/PVxr8wBhYii3YZmk5sC+vLfto2xR/YtGUbEWcgtog43a7pTCEDQxKf1C7v2kVcJz4Fdf3fPU+VCxtDkitRy+686rq+SUZ82nLxLd4SO/6QwOFOgKLT4d6D9N8j4C2v+5dXd88M6uTsBjGjJ5dXnkTXWeqmgR36JDrDkqfOPb/89Dydn4qo0hGpZF9MYpNUSbu/VGDLlCTKvoSJPbZ+iXI6G1FPCVM7ykaM0p0gOqHJFLsto7jlRHl1rKhcbH2TmdpeGMLOjaj6tv6YBCaTnbgiW5TPB+Ppczb+2/ZDWDlTG0u1H6f+cvIljt8su0hAiE6y4BT83T4/xPK6sfVH4/3fuRTzmUFUq2mMrliJZgOouXU0Bxw0s/BmPuXcFFKzdaxwgQduvhVf+qf/h5e/8jyc9rxzMDRYxG3f/D6++OkP4U/e8U6sPWI9vvThT2BktIRW08X4mjU46eTjcflXvoJnvOBsvPGDH8LD+2bxmXe/D6esK+Kv3/VGXHvFdbj0S1fi3V/6Itw1RyFdGEBz33bctOVf8fObf4I/ffubMbJqFBd9agtypQFknRYmZmbxhGOPxm3fvxXnnv9i7HhkFyamZvHGv38PhjYegWa9io+85s/w5M2n4M/e8iq87nXvRq40iCYyeNoLno8X/dnrMTy+GjOz89i/YxuOXjWAj77jvdi5fTta09M44eQTkSkN4u4f/xSr169FtlRCrVLD6PgqrFs3jjtvvBmvf+9/x+lPPh3XXn4trvnPq7y9neZnZ/D5b27B37zunajt3okTnnQGZqam4DZb2HTs0Xj4t/djwykn4UkvfRE2nnYGatkSJqbLyI+Oopl2gEYNTqPmbSTedBzUkQGaLor1ObiP3Iuff/Gr2Lr1CgA1sbDR39NJbCgeZNey6BSMBpMoZCOqeNm2xQmmlrGpI5uNUz4k+e+Yi7MpuW27ccuZ2Kt9pLOv2gjzQbyva8/ks60wpvIOGw5RAlTgo7z8zsKOqNbVnbIvSnuyKBT8HSo+BeM6xOdgCZzqoheGykNysNMVEf0v++bb3/KVmyGEJ/6QwOFOgKLT4d6D9N8jsPm0I/H5f/mTxQ3Dg6V0XXwUsaEnpw2e+OJX6ktsko0utufNbBL2Ovf7UrkeIUirLC0+kKYTU1QSGCyb0+w/1TNmDKJVV3um5N2UmIaJVWECg+79pMQmk69B4EmXE3ZljroZTbYntq1vsj2d6GZqz7adKBHLZMM0tkw+iuNJClU2/W+KydZnm3IHq0wSMRws35K0u9zjNCWBSbAIE50EGxdNIQhtPAYf+N43MN3KoVAcwe4H93v7ExVWDHqik5tzvA2tU00gXwFK1Rp2/PTn+NrHP4o/OP8Pcebzfh/ZfA63f+sGbPnY+/Gn73ofznrKGfjn//G/seGotWjUGygODGLTscfgyksvwktf/yq88K//J2697ZfY+pVL0NhxH1795vNx9+0/xfXf/j4++J3vYODYk5HOZTD14G9w679/Djd+53s4/y1/hkw+i0s+eSEKo0NY2LsP7/3U+7D9we346qcuwdkvOxcLs7PYtXsCL/ufb8eaJ56I6vwsPv2nf4FNxxyNV73hPFx9xVbcePV3sXLjkXjGH78GT3nJS9BwMlizcQytah3fuOCTuHPrDfjLd/8FFnbtwcWfvQgbn3gS9jxwP4468Xi8+DV/iM995EKc9fTNGB1bgeu+dDFe/N/+Aqc/7SxMTUzhso99Bo/c80uc8pxn4w3veRsu+pfP4/5bb8HL3vxaNGo1/PrOX+NJZz8Ft177faw+4Yn443f/DzSKK7DnwCwyI6Oou0Aqm4HTqsEVezo12zOd6t7T61pw9+3Eaauy+Pp7P9gWnWp7ASFI5Vb4gyXIcr1dtgwDKEoIsR2b/ZSzrSO7H6dOmAigijGm88u2TZtyOqEmSjQKfDOJT6JcWFy69xMQjDzXVPXGRrDS8O4INmLj8cBuWL8obfRsWSYJWV1DRxGmgomAPc1ECFhBWSvxKSgsOWgjPgVL7sTyOopOppOTxw8TAhSdDpOOopvRBMRMpws/+mr/CXWGxPdQi03im8qOCCb5dijEpr43BpcZKjO/tF1hSuh0YlOUQKAKEFFCUyA26BzTCSwmX23EBrktG3tqrEsRmqLiNTGwrWsTU5gtW+HHtlzUuZ+EUGXbl7ZMbPrgUF3Rl+LzofLRlr/JnyTGk6mNx+p43ARZ9TNIoNTldepG4g2sWr8J77r8K6hmS6jX0lg7Pu6J5Av1BsQD7Vr5lLehdbqeQrbW3kFo+y9/icv/+aN4wpmn4QVveR2OOW4TrvrcZbjsQx/Aqz70DxhdOYqL/1WbFWEAACAASURBVPEjGBrMo9VMYc3G9TjhzNNw1YWfw3Pf8Aa88SMfwI4DFdxzy8/w5Xe9G61H70MrV0TTzeFtW76ADWeciVwug9md23DThZ/GTd+4ApniEFBewBFnno4nPvMM3HLldSjv3InWqnG4kzM45ilPQilbwMx8Bc/7b2/CE5/9dDTKVXzk3PMx8cj9WL/5yXjbu/4K733lX+D05z0Xf3Xhx9DMFdFIO6jVxEbi05jdvR2feP2bkKtMwE0XceSZZ+Lt//fduOWGH+Gbn/oM0uKJd04eH7vhSvzHhz6O7T+9G+e975148nOf6X3J9MX/82Hc8c2r8Z7L/g2pYh6nnPQEvOO81+PAPT8Dsnk88VnPwaaTj8ct3/gmRo46Fq/42/+N7MgKLFRdDB+xEk4KqM1V4NQqcFv+0+vcNBpOFmi2UNmzHdj9AB76xrexdeuVfvIfCABtIXHxn9jvKfixHU9RAobNuRBHgJF9s7EtytjYl22FCVCBLRt7NmVsfQsT+pISoMJmdan9mpT4JOwscemd50rgz1LFpwjhqOepd/6+Sj3IliA+ebbUPo458wkutlx0M7ZcxJlOtlcFllu+BCg6Ld++oWcxCGw+/Uh8/mPK8jp1E+6enEQVUwJxSG1YvB+WvMlGF8t4M5tii01SEq/VeSISSHF32pk9k8QT6IQvJrHJlNDqhKbAbljnmsQmnYik6a/OWzbl+0l6TbEHfam2rx8v5qFu015YHDZ1bcpI47PL4bB+VqNKQiBKwkZYHP2MA13P2bI097q5xKFsy+zNYglbv5Lqzzi+/S6XDUQn+foeXJMW0GzmsXLdUXjPf/4H8qvWYX6mjqHCEFKpNNxMCjWxXVDem2SDVD2FXFPUbWFuYQarVgxicHgIc24DU/sPoHVgAdl8Gu5QDitXjmAsk0emmMN0tYIDeydQOzCHlaUhzFVamKjncGByHuNr16KQqmDQLWPjunFs37Uf7vBK7NgxjeJgAQOpGq7710/i3h/djuf/2Rtw+jOeghUbxrBr1y5vQ+9dj2zD+Ia1WLtyHCknj0qtgUf3HUBxfCWa6TRqlToKtTKOWbUCzUYdN1y7Ff/x/g/izD96FZ7/6tcgPTSCViqDarkCBy2cduYG3Pfz+1AspFCZmcNAsYTpmTmMrx5DpVLBzMwsznjSqbjlhltxwmmnYtfOXcgPDmGgWMTC3ALqjRrWrR9HrdbCnl070SzXsHr9GOrVGhqVKorFAnIF8ZTADJxcHnXBuZDGfL2F3dsmkC+kURrIwqlXgHoFTddFI5VFA1lvk+ERp47tt/wAD111DbZu/aqf8Aez2cTvMNFJdw6Ylp1FCROHQoixOW9t/RC2VDFBrmtiEfhi255NuSQFKLW9qHjUY0kIUHHEJ7kvlD7uEaCi4lBi7nIhpvgkJiX1dJlBfPJONVXM8+MxiU+dsPRjoC063WxzArAMCSxrAhSdlnX30DlbAm3R6TV+cY3Q0JXbxBCbQpfYhYhNwdPovJV6UhnPJTUR09iIJTZ5j+lLQGxSeZkSwaiEMkrkCbOre1/HKkosCGvXJvm1KWMjVASjVd2jSZ3VZDuqbf0K7MUV2GxjitsXOg62Mcvl5POjn/qqrTAbcTnreC/Vv6j6/fqXpE8mH5LsqyT9pq1uAlHL68SeTnWs3rAJH7n2YjTzIyjPuxhI5ZHPpjFfraKWc9DMOF5uJTYSz9ezaJUyKKfryKQdLEzPYmDdKmQH8mjunUQul0NtIIXK5CyytRYazQacwTxyuTxGCiVgroaFuQac0gjywwMozzchJJX5/fvgturI5QtwMwWkcjmMrSxh+tFd+M+PX4BH770X5/3V23HsGSdjrlbzxCyxFK1YKiHnpFGeLWN2bgHDgyXkS3lMletIFXJoNJtIL1QwvWsPvvVvX8b222/E+uNOwBv+7z9g1Yb1mJitoZnKYmxtSWyZhB2/2Y5c1sVJT1iPBx/YgRVjq9BouchlM5ibX8BCuQzHSWHV6hWYnJjD8MgIJg9MYXTFCOZn57w5H7VaDUMjg+Lhf6hUa3j0kZ046dQTMTs1i5mpaeTyOaSyOdRcYNfO3cgPD2L8yLUoz1dQr1W9p9ZlmjWkmjU0XKDiplFz8nCbLsZywOQvfoK7rvgOtm79lr+nk/i8EUvpxJ5O4rwMEmF5ppPpvAhJnruqhYkTcQWWKF/ChBiT/+K4jR+yHWl2TVfdw0mAUmPWvQ7jcjDEJ8FXXnpn6pOQ40sRn7pW/tmKTz6LYEVcl1tJik/KssQQ8Ymik835zjKHAwGKTodDL9FHI4G26PRaqZz0ZLjOu7JAI+7HQmYEBcvetJtuq8mVlIyJP1WxycvrVTFAeR287NFedIme/543syk4vtSZTUFMtmJSVPIeFatJHAkTN6LEEYlBVz+bhowpibYVFuT2ZZv9CE22PoX5ZlM/bhmTkBXVZ6Y+UPvVxre4NtXy/bTRTx0bP+Uyh6KNKBZh7T8WfsVlpyt/uPqtS4KT4BHYiFpeV0OzWcXo2DF449/9DTLFYczONpB3shgayANpB41MCvW0A6flIu06yDaEANIChsX0J9fbryk1mPfEkiEni3qjgUrGwcrSqLcxd3HFKFq5FBrVOobzA5jeP4Xh0gocmJmBk80gXyjCrdVQEE9sE0v4HGG2hXK5LB7ihqGBHCb37MXuHbtx5KajvdlB+6ZmsHLtaoysGsGD921HtVrH2tVj3ibdpYEiGq0Gyo0G8qUBzM7OINME3HoNk3v3ebOZsmkHA6UiikPDKDdcpPIDKFdqmJuewRFHb0R5bhqV+RkU8nnMl6ve/lbVSgX5XB5jq1di5449yOUzWD02jqmpGbTclPeEvsHBkrfx99zcAhynhan9Ezjx1BOxd/d+7N+7H6WhETRaLRTyOWSzGbiOg0wuhanpGRSLAygNFbB/3wEUMlmkW3U4bsOzXXUzqIqn17nAmmIK9/34dlS27cDWrV9rCy2u2M9RfP4EfR0ISPKeTqbkXx1zJjFDFXniikU2/tj4EHWu2LShxqEuFQsT2ky8wvyy8UnHMqxelH9hfaKzJYuOScUcsIwjaCrcOuKT71PkU++UuOTme5a8STGqApM40QKXO8dUlhqGYU+7C4ZY1/I+RXzqIGrb3XLRjzjTKcmPQdp6zAhQdHrM0LPhJAksik5hYpNoTdlUuydfDgSdsERak4DLgpEnLkllvD9VUUQjFHWJTYbk75CLTaowYEpco0QKW4FIVy6sXZuyQV3bRNRUTic0KX3fM6starSb2gsTJ2zqxS1jIyKZhCjTmb3U+rZijU3sUePZFEc/x/vxaSntRLV3qHyx8T9pX5K2ZxPDwShjk5TGaTf4skL9LWw00Ww2UBpcjc1nPxXp/ACqbtoTMXJorzdxxfIvR8x0cuHAQarlIJ1y0GqK71YcNBstpLIpiO2u040Ustk0kM9gZraK4XwalUYLTiaFbCqFZrPpLVufXShjbOUwZuam4WQHkHZdpB0H2UwW5YV5pOEinWoim0mj0Wj4k3dScN006s0WkMlgoVJHqZRHo5UGMjlk3Roa9SZazSYK+SwazbpXtlAQNusYKIiZQlVPHBsoiDWDQKVSRVrMOGo0kc5kvBlMrVYTuWwa9VrNm6+RzudRqdeRaraQTqWQz2UxN1/z9qpq1FvekrvBwSG0WnXvSYBCGRK/84Uc5hfmURAztxygXK4hm835bTSQzWXgtpqYnZnF2NgKVMtlVKpVDJRKqHsTlETi2/SEpiZSaLmCCjCQS2H/Iw/j6NVj2Lr1snY5sfZRbDTuiN22/LpeaXVPJ3ncxB1nJlEpSiCyaStuGZvyQbz9lpXFEtt9iwL+NueojV+qABRVJ64AZeozU5/b8k1YfPLc6lKUNLAl37Xik4brwRafOk0Gf2hi8Ifclot+SNHJ5hRimWVPgKLTsu8iOmhDQIhOF37ste0nxHXyDVkRElZ0gpQ0EynOzKZAY/B+H2yxKVhGJ7UTmlOZkkydYBJG2GTLZ+pVDxN/wgQGnW2TgKSzZZNcJlFGtiHPYupXQLHxKeiXuG2YbEcJS1H9YnMmRo0lU//a2A+LzRSzznY/dWx8lM8H2/L9lDPxPJjx9XPNiIoxaV+TttdP/yRRxyYRtW0n+PyQNw8P/hYJjxCdaliz/nhccOVFqBZHsVBvfwNfGhhAOp3BXLmB0siIt0ysIQSbXAY5x0G64aBRa2K+WsbQ+CjmFyrAbBlj4ytRTcF7ktva0VFU6jVML8xjbO0q1Gp11Fp1TM5MYsOGNZiZn0Oz0YTjplDID6CQSaM2V0YhBTTqVW/2ULaQhSs2+i634DgZVBpNtNIZTM8tYHRsHPVG05txlc/mPKFIzLwSYlStXkGtXkNpsITZmXkMlUpo1WuolOcxUip4n16z8wtI5wso1xve8j/xJVXLbYtWlYUymo6LjFhWt7CAdCqNXCaLgYEBTE5OY+WqFahVa5ifW/D2r2o0mt4/MdtKLOkrDg5gamoKpdKg91k5MycEqLw3I6nZaqJQyKHVaGBi/35sPFLspTWN+YUFDI2sRKUq+rcBNKti73DUW1nU3JwIEyuGgd9+71o8/L2bFmc6QYho8g1KIJZELa/TjbM4Y88kSIQdt2kjbhmb8rYCiXxuqTGoYoEoayMCmc5XG/91glJYvbjiky6OMLFrKfHKIp78t45PSDudt4UoG9iIsrVMxSfPrRDxSTy97stiptOPTAOHx0lg2ROg6LTsu4gO2hDwZjp94k/9ovINl5986PIz62V07cret7tiQ/GOecmo92eYKCL5ENT1LEYlRrLQJKbL95uwyYF3Na4xaPCnUyMsTtmkCjxKzLAREkwJtq7tfpkF9dQ45XFl6r+4/oS1aRr9puRaPa7rO7WNqDp93hx6swxNe4XpmNr4q2Nk4mLiulSb8k1yHF+i2Jv6qZ+YbOvYxmC6xti2x3IHh4C6vC7oLzFeW2g2s1izYT0+de2V2IMsmoWsN2kmnUmjWWnAreeQSouldmlkB4G5uSkUs3k0pqrI5HLIDg6glRIPVnNRm5vD0NAgMkI8WqjBbdSQzma8L2kKw0Us1CuoV6pYsXIU+/btw7DY7LvVRL1cQ6rholWuI+ukvFlP3qyhjOMJMZmhAaSzBdQW6l6aJsQX7/NZ+pAMZmJ1Pmb9ZTjifb+w93nevuK0Zxh4r3q+QHK8ZLYlykqngCjb/sjvPi+6Vsx4Rt3F7ao7S4EcSZpw27mymEUWvOvlz2JmmSiX8kQ41613nl7XbGXQcrNoooVcqYp9t9+Kh792FbZuvcITDtt7OYlrrSwUiBjj7OnUIeIPQxshJBixalmTGKK2pXutng02/shlbMqH+R92Jsp8ZcEjjh0bv+KUsYlZ9juMa1gZ3fs2bUb1qcrR1P8RPGThKWxT78WzvXMt6Cyf6xwLiVMWh7TL7mTfQ+6VdMvuepqTx5PbFp2+TNHp4Hwm0uqhJEDR6VDSZlsHjUBbdHpd9+bdwcym9p3l4k9MsalTsfMF8aESmwLhKQybjUgkJ4E24o7alk7siRICTGKTSUQIO26T9CZdRicy2bShDjjTsDcxkevbtB9XaIojdITcSHVcVG8IA9tBmqY7Lt4TJ5dImIInLol6ndTO/1uUEcmT/Ftnz1sII9kTr9UYgzZlv3RsAz/UNoP3g76WfQ3ENdvkSz5nNA85MA2fJR2PM55syi7JmYQqHy5+2oZrk3Ta2grbSFy0IUSnDNZs3IALvvsd7HOzaBSzQMFFU6zxqgHjq9aj2QCmpstIl1zkSimg1kChVUCt1kBTbJbdqCGTz3pL2Kb27MdgsejtASVmAhVLBaTSwEylitxgAXP7JrBibCUyuSwmJqcwUBpAoZBHdbaMTCuFZrXhPUluYWEBx55yAvZPT6PaaqBRbSKdyniKUzsPlEQbNecXn/d+otfJ7XrUIfUauygWtc1r+kAzM3pRyGqPQc+K95+/L8ziu5IYtWi7K313W2IBo7cET2yq7ro1tFottDzRKe2JTtlSHXtv+xG2XSY2Ev+mJDrJ191237avr22v+vuxFRdU6zbXwSjbNv6ayiTlexg5+XNRFgxseZv878eOKeaw47r3o/rQprzMLSzWztmpCKZRzEOOxRWfdE13KVFKjO2Ljn86+ed2z37z6phQfDWKT4tObfnyDyH+8YcEDncCFJ0O9x6k/x6Bzacfhc9/4vU+jZBldOJoyuYJakrS0iU2+ce8X6pYoBFoep5GF5EQdfZrSlJsikrAbI6FxagOPJVrmJAR1qZOeLFJHpMqoz5xTu5LmzbU8WA6MZMUmsLEEpNPNjOPdAmEetMYZkf2SyQ84p98ZyaOy+KSsKt7HdzgyQJQUDaMs2pHV840FqP8ke3JbYm/ZR66G2zde6KemKEQPHHK5ibdNMaC/jeNX9Nxm3aWWmY5+LDUGA6H+mF7OrUTpGYz3RadrrsK+8Rz5AppYEBsvN3A+pVrcWDfPCb3T+Ok047FL+79L6xYV4J4pFq6kkNpeATOgFh+No+F+QUMD4+gWasiVW8i4wj5JIWm00LdrXl7Q42Pr8RAC5icnUMDLczMzGF4fIU3+2l+agFDpSFUxSbcYhOklIP04ABmygtIFbJo1ZpIe2KMmCm0KOx0RJ9AaPKEofb5Js9yin12BfmlVLFblgrv+56z3dt2qfdJYVoJwBGik9MRnUQMLTeDViONhtNErtjAvtt/iIcvFTOdAtEpEBaD66awHIhOpoS/nzEsJ9dx6kc9FU5WAXSfQVHtmAQckxgTZttkN6gn81BjtHkSnk07ccrYxBvGW20nzH91DET1n8wpirVBtOlUDWHREYZ8O52Zhro2lRO8K0w5FoVl56W/vC841bqaCKsvFeq5HgQPnWzX3fLlmyg6xbm0sOyyJUDRadl2DR2LQ0CIThd+/PXth7bo9mYKFZuCxDdI0NqtihtKbymdlz9KZWzFJu8pdvKPSWyS9gkKLWpKkgNfo8QEU3Iniy2y/zZiXTdD/XLDMC5JijCqH1EjSY4rbK8m00g0MQ3qJxmj2mZYv9n0oU18gf3g2/KoWFTfBFextEP8U0UnU9sqO1vWYXaXWt90TqsClOqHuIkMEn/1ZjkQnXS+RyUZSznfbfnHKZck4zjtsqyZgG55XTCLTyxjczzR6ZPXXY29yKBZzCJVaOH+u3+FH3z1Grz6rW/FpmOPw4GpKbSyLRRXplCeLMMtp5HJ5pEeyGPiwASGVoxifnIK46vH0ZxfwNDAAGrlKmrNOu756c+w6YnH446bbsVt37kOf/6378DJTz4V+6dmMDU5hWw6i5GVK1CeLmNuas7b3Ht4bAQ7d+7G+DEbkSpmML13Ghnxuezlk+1zQ56N1JKWqgWf571slHMq+mVP9UDsattfbMXbV9Lwo57NHfGsU88v4aThpBaX14lQhegkxMGW2Fy9UMe+22/GQ5d+2yA6CXvq8rqoa4qNqKEL0kZUCbu+2fhjI6DI9k1xxLW32NumPm4fl4WTOBtoB9ZN/tv4o4sxzG4YD7V8WD/3iqmLHKKIRcWpPNktdKZeiA3v7eCY2NzfRuz0fQ1udzp9qfap/1oWn7zN/JVbncj6EpcQ8WnLl4TodJPdkGMpEljGBCg6LePOoWv2BDafcRQ+f8EbNBXa35L2/ujFpvZHSCA4RYlNoqQsUvgtxJ7ZlJTY1NOwErLpRlgnWkTNYDEJKCYRRD1u8k+Ek2SZwJbahzZt2PqilrOxbSqj4x5VRx7n9udT+P5L8k20Lj55HMp+BXuKyDeGplh1/obViWPLpqxNGdk/mbN686v2WfA6YCl+i/fkGQpqMiG4ht2Yx/U1zjgIyh6KNvrxi3XiEVBFJ/l8FTOd2qLTp6+7GvvcjLe8zsk38NA99+LrH/93vPk978YRxxzfnhWVqWJwLOPNfBrFENKZPB6dPoCTjz4Gu6uzmNx/AMOlEgpIY2rXHhx51BHYuWs3vvbRf8U5rzgXK485Egce3YOzzjoVqUIB/3X/Q9i46Qi4ThqT+6ewcmQF0k4aYm/wupPCo/v2YqFZR6qQQy6f954g11le54lO7ddRP71ilHqe9SpP6tK6yBakg+2zu7t0mCCls9lqtjdLT6XE0wLbezoJX5pippMnOrnIDFSx97Zb8NClVyrL6+QlvkHSbtrTyUaIiDfaur9ksK2rfsao9QI/4whGccUbm/Lq2ImKT/U5rgBl40+cMjqGsv9Rx1XuYe3K4o6pvaDtqBjEMdNT6iL6pF/xSW6263zWCGyy+CSuRVp9S2ahide7hnW/74lOX6LoZHsFYbnlS4Ci0/LtG3oWg4BWdDLObupOpMJnN6kJl7oUS5q80PE5IknzpmMtRWySk/3lKDaZRBDZf5tkNokyqvgSJo5EDTobP1QhRvdabcOGl5r8R4kvtn6GiSamm2f5hkgW7wLGwXtRgpfsY5SgEuMiYCVKLsVenOWIgpEav3qDqd68B+V1yZQ4ZpNUxIlPHVP91H0s6/Qzzh9Lf5Nuu5/xIItOwTVwcZw2my7WbtyAz1x7DfYjjUYxAyfXwt0/vBXXf/1avOVv/juuv/xa/PrX96I+tR+bX/J7OPePXobJnZO48t8uwUO/+S8c97Qn4fy3vR6DgyV85SOfxcO/uR+Z+TKe/uLnY/2R63Hl576IajqNF772D/HgPffiTW99I675xjW44arvYezYo3HOi56H4RUrcc9tP8V9v3kQc4/uxUI6ha/97CpMVV3s3LUXuWIRrXrL2yuqk64qMxikI+09n6SyqvjjpXmiTGfvp6hztftUjOoFb2lcsOFwZ95Ldw1H3ntSGiLtK0jKm3HtiU7NKlrecsKcJw6K/bNyAzXsvv1HeOgSITp9S9rHThadgiQ2EJ1sx01YOdv66njvTabtzgjTzBSdPybxwvQZJx+3jTduOXUGj80sMZs24pSRBRAdk6jj6udUWLtxxSeT/zK3PvrZqxLUizHzSVTphCK3q/RbZ/83f7xrZz0FPkScE9KsJ4pOdlcKllr+BCg6Lf8+oocWBLpEJzG9XTvFXU2K24btxSY5iZSfYqcm7zqHA59MYpMpkZITelMSbCNmhM3CiBIkVLuqDTV+3XFTnMJGUmXk2Uya2WmR48vGB13ybqpn0zeq3ag6prEQMiatGKs34O10qP0TnBOqECvKBGJSsDm4HI9yLnU9acnETsfb4iJh7OeocR3HfpT/gkuwYbqwKf7WiNhdApMpMTD5ZsvTZCfJ44fap0PdXr+sTAlXv3aDeupMp+5zWDwlbu2GDfjcVVdj+0IVlYyL3FAGv/nxnfje5dfgpBNPx0+uvQH/fNFn8cjOB/GVT30aT37uM/Dobx/ByZtPxwnPeBIuu+ALeNYrXoD5qRn88PKr8a5/eh/uuePnuPqrV+KVrzsfd1x/E85++fOxe/8EvvrvX8W5L3wufnDN9fj7L3wEOx7chisuuhwnPfUpuOeGG3H2K16KZ7/0pfibl70W5/z5q3HGc8/Bio1rMT+/AMfb/0xaXif+bGr4BV3fc6id8MlilErXmxnl12v/UhNtqYZ0yNiLks2ovaEcsbxOfEkl9sHy/rX3dGo2MmilWsgUatjz4x/hwYvjiE7q9dxmTPWR3EeajUi2I+uZBCi1j3Sv48Qf0d/G+OJwlYWUx1J8CuMVxcFGfFL72+YzzXQWJSU++WpS5MMFJF+6JlvJcSj+quJT6D7+ARtNvJ5g7XqznDjTyeZ8YpnlToCi03LvIfpnRcATnT75Ro3YJCfHwQ22ZNKbdKSWUfeF0ohNwkRXnh+W1ARikyR4heY/JiEiOG4SGEx2ZA6a2D08cswBr0MhNtkkh7bxqcKIpv+1o8vGBx0TUz0bv1W7ujphfRZ1qvRTR7YnZ2460Ukcl28CA2EleK/gb5Kt9oGJmRpT3PI6JrpxbGPXdBMcxBbEHMxoFLblm9MZAEM+rwV4OzWj7vORN4NTb8yj2rfx3+pS2mehJNtP0laf4TyuqgXjRnCVx6T0meTFW0OzmfNEp3+5+DJcce2N2DWxD8ef9QRkU8CN3/4+pvfN4exnnoNX//mr8ei+7bj6isvx61/9FitXrsALz38RTn3qmag2GigM5HBg9z7s+fX9uPcX92Hy0V3Y/fB2vPqtb8Ct370BT3ru0zFbruLrF12OwdwATjrjJLz5HX+OB7ftxOWXfAtzMwto1Fp4+u8/Cy9+xYvxV2/6Gxx74hPwJ+9+G1rpFObLVaTSeW87p85ZoiSNctReKh12+kgHOsKSTqBSxSe57TAxqk8hqvPkTieFlJix7S2vWxSdWq0sGk4D2UIN++64BQ/0iE7y9ToQEkzL68IEB93JEAqzzzPHRoSQTZvEIJ090/U7znFT2TBfw/Co4kWca7+NL6YytryiuKttBGKKjkWS8dkuVQxh4L3t+yo/9U7bVZING/Gp66LjtxHcHnRM6Zh2+7rlizdC/OMPCRzuBCg6He49SP89ApvPOBqf/9QbJRq6JNt/r3Ov7c9Wkmd7dGZIqfWDsjHEJm/avHRjH5pLmcQInXhik0zrRANVTLJJwHVlVPEgrK3gfVMiaToe1Z58TI5PN4PEdMLE9cNU3va4XC6Mty1LlZXJhzAmunrqjVuQyAY2hHgiyuQBCEFlEMAEgFXK7Ci1z8Juik2+m84dHbNgjETdiOuOqYmcbsyL96p+rGL8qU+jE3ec4n3BRvzkAJT9GU9FqXycm3LTmF7KcRP/KNtLqbsUn1k3nEAw0yk4B4IldmJczqDZHPFEp49edDGuuvHH2Dc3jaNPOAJOo47vfv0a5FNFbFh7BN73ofdivj6LD77/7zA7N4uhoUE86wVnY/OznoJf//xXyA0NYMf9j+CmL1+Op77k+cg0W7j5ez/E6976Om+p3lGnnYDC6Cgu2XIp1q4eRzaXxQc//UHcddcvcdGWSzAyOorpyVmc+/IX4+nnTQsyxAAAIABJREFU/B7e8oa/wmlnnYE//Os3oe4AmUIR1UrLKDp5I1CZ9dyTGuv2geoRooQhSWXqAF58cp73llJkcRaTXn2KlAJc4bpYXic2Em8Araq3ZZWY6eS2Mmg6TW+m0/47bsZ92plOqpBhIzqpI8ckVgTldeVs60a1aWNDJ3bINm0FFV2dsDMpSnzR1bGJwx9Aneo6MSXuZ1bc/jQLIIsWdVzVGILXUX0ki1P9xqfa6MOOV8W3k4j4JLFQxadALZfdjpjdTNGJn+mPFwIUnR4vPfk7Hke36BQhrAQ5ckcM8sG1706lF4ropObWocuS/LatxCa5TbUD5RjUeHRlwwZARExdVXRtxBGbdKKJTdJpKhNHVAhiUPrOeG6YfAgMxLFr47eOmdpW1BiJGge2MZnGkmqn6y7J3/w68FEcE4mNEF3E7J3gKz0hrIj3xGwnUSZqPy2dqKUbh6JcFD/bPlPtRN0cq6KTzq9gw/SASbA5eFBWCEyCjRCdhEAn3hezwkS7QqgrSXHFuZE2DnJNgX7GSD91+vGNdQ4OgTDRqT3WxF5BQnT6t6uvwVyhiAWnBTfTwIO/+i0u/tQXcd55r8R/fPZLeOlLXoBqqo67f3UXXnL+ubj37nsxMzOHjUetwy3fvwVveueb8f1vX4/Zh3fiqc87GxPbduKeO3+JP3nLa/Gr23/y/9k7D/g6qiv//6a/Ij1V27Is22BqAAPGlARCCaGHTugJhACBbMom2WTTd7O7yaaSAoGATe9gbMAYjAsGY4wBA6aDDca9qUuvz5vy/5w7b6TReNqTDLH3/5T1SmhuOffc8uZ8dc65yGUyaJu8H558dB4uu+pi3Hz9bbj48guwfv1mdHT34cCDDsBLi1/GmeefhSmHT8X3rv4+9psyGZf8+7UoGDpU1QR4xYI8LBeTpa2gUDU/fXriknK729UZKGz3FASiykbngGxu+Rw9e/9oQScWXqexEDsLOgkw9bKnU6KEzpdfwKp7HsPChY87wnWdOZ1IDue5NJKVNRx4UtbDsLqtFO64+/I7z6O2G2W8fvClkhXnVdbZrv1ZsKPkHu64PHdLWfigz057XsLqR9FlkOxRPzMD2mCPyu1UCp8c54N9Ig3xch7SrRU6N8RBvHyKDa4GS44qdBrW4VGttBNqoAqddsJJqYpUuQYs6HSFdWSzg32occQShw7kTXV4wAz5K6gHoHFzjKiwKfDaZD/DLSog2n58gxoLgj9e/bphk58h71fXLUuYUTrS587+nLJvN1EBiyhMBrtqFKgRNBdez4LAVdT+nEMbTh0/maPoxflSR+2U86qAY4luYergRIIqBFLoGcEV+k57jn5v9+2eO/fLpt96o3J2jih3G356CZsj+yXTvWT8Xkzdvyc56Hf2d+dzZ7Jm+r1a1kdf2QuM9EO/o38UckfeTvaXl9HhtayjzFsUHVR+7lZr7GoaCIJOOeh6AmPGjcNNT85BoSaFosyBk0x0b9mGDSvX4/BDPoflS15FursbWT2HhtYUTjjtC/j4/TV48813IIk8OEXGMacei55tnXj3uZcg1SSR7uzB2LZWjJ0wFpm+PmxatwGNE1uxdXMnzr7gdMy47zHoJRWcKGHi3nugubERa1etwfiJEzC2pQWLFy3B2N0noHXv3aHxAM+LUOmHAehk7RUCUM4k4VEhlN8NdYM2ZLklt9FIfQ5JwWMbq660/wMJyofubdu+9ZbTBAfK6USJxAk6lSwb1eRB4XU6p0FOaGh/aUkE6EQ9BXk6RYEQfms9at0g4BBlHznrV9pn2Fnufh4GNqLoolIZg3Rgf+66PxP8Pruifpa5P2uijitMn2653J/vQWvBXTZojGFyON9Xwsp6jN2GTlHhk3uabHhlnU6Oj3bnz5TM3OLC7nOI46xy0+54thpeF+WIqJbZ6TVQhU47/RRVBYyiAYJON/+NoFMQbHIYqTsUNlG3ZeNyRLCJRhqW6DoKsLI1FgY4ogCmoP4qAR5hhnHYc6fR7ARMQWN0rpwo7Tv7cP/sXoVB7bmfhckY9jyo7+GMq1K9OPtwvsRRO7YRSy9NOkwY4HiCTDZ0MvDlL18OjQzE7b6iyj4S3XvVjWoMRHkBDzud3GO0+y6UPb8sD4QzzzwNX//6VY79P1zjYrg6DRvHzvj8/6exeul/OOvYDzpR+5TTScLoca34y1OzodU2IsPpMEUdqZoEtKyGzrW9OHTq/nh/1WaIcROj6mLY1t+N5sZRyOWLgEwwqIR8Pg+e4zC6uQn5/n7EZBklVQUvChBkiYEjzTRgaCbUfB6iooBOD16UUMjmoabzSKVS0IolxBUFakkHRBFFKiVx0FQNPC+BbDIGbGyHI2YcDq4LtxFnadED8ZC3lIeKnfUHdqQrOZThTCxltzGksfJ/uPuIAKIGPZ1KzNvJSiRuQScNBuRECR0vLcXKe2YG3F5HQtE5Y2cyDtvLw1lXzjaj1A+CDmHyWXM4+BWlP2edMPjgfh7UftRnlcoY9tnjpBtekGa450WYnO6+wnTpN1dBMrvfMSqZO/e47X68btDzK+t5ENhUKOQWWXuvDzpL2WfO0LyO5T6cycbtc8QDPk27YxGm31nN6RTlZKiW2bk1UIVOO/f8VKWLqAELOn19sDSlUxLKL58MCJW/wmATFXNG/7BqfsYNX35kAyc/YcNAkWenrsbC2nA/90s27vQOcY8tDH64IVOY0Rf2fGBSAmbZKa/z57Bk6lHa9ioTJnNU2BSmy6jyO1UznDp+ACxsY/mN0/2S6dws5K1DnjvksUNfGQANUJQW/Pi330U61oiiGBvwRKC/4LP/cfQXPvJEtPMd0V/4qX/LgGSzzsSxylob1Cpr/SWQvnPg2YUAVj0WksIAmOUVNfSKdPKQoHww1LbByhIsg8lZpkzZbrW8Jkg2qy/rO7Vvf3fq0JIDugmRNUJtcTBJDsrJUpZTLxTAcQYKmX7sNaEVqYSAp2fOQVvtKFx33R9coXW2ME4Do5J1HTbH/+znYXvtny3f/8X+ndDJ/blDOZ2SGD2uDdctfBL5WAoZU0NNcw2g60DJRAJJmLoAOSaivbsbNfUiCsUSZF1GTX0tOrp7MLqhHlt7e6EkYiiks2ioS1ngSC0ik86gqGtoaBmFTCYLXhARq4mju70TJsdBjCmQRBGiycEoaNALGgytBDkWBycKLJ+TLhjQCkWItO/LUzQIhwZD7Zwf3UO9kbafVytEb/Bss362/pv95M7xtF3ZEAyy3YVkg21b0jAXpiGCsWOIhddxMAx1wNPJNAXolNMJBqSEio6Xl2Hl3Y84oJPtWWpLb4c5R4VO7nNtJPsgDGLYbVcCevzkiXLrm3tsYdDE+TwqYPKSL2o7fvoIG7MT1HhBm0rnNMq8ufsJ0mXQ/AbJ657TkYyN6o4APg28HJQ9k4a05aNfd5cDnk8ufThBNh1WBNHpPCgXI0+n6Xc+O5KNWK1b1cBOoYEqdNoppqEqxEg1MAQ62cBpCGyiHrygieN3zoujnG+sXsKxth1eSZ72Uxgocr/0e3YUoBo3QLLb82vHPX5nOa+27OeVwia3risdl13e6fVlyxfFUI1Sxms9+Kk6rD0vvXrVCdKxX9+fFmgKG6MtH7200T97szg8nVgRG8jYt7KJUJQxeODFh/CuUYOikmRGFINERHTYz4DhMricyI5ncMj6oqS6A4mBWW5/qz4rQdyK2hXob/oWkGJRteV+WAOUnNdGU2WvCJ2+W3TJKlIO0bHfMW2Dc+j3QZmcM8dTqhnNBGdYoMvkRPaPvCEIQyUVDr1dXRjV1Ag9l0bnhvXY8PobqOnJlqFTWcghy8F+c41iCIz0JB1p/ajraKT9VOsPTwNuTyeaLzpjLGNO102MGteKP8x7HFJLG7qKOQhxiXkcTWwci3Ufb0NTyxiUSjryWh5KnQAtX4JiiBAkGZRqifZSvpBHXWMdMr1pSIIIWeTR29WDMc1NKOol5HgDshKDplN+phJS9bVI92csSGyY0AslCCaH+roE+rr6UMyrqBlVj4KqQtU01NQkUMoXrD3rAkbsnHBsFSs8zRofAzi2gTfwe7sZc6CedRyQ9xMHQzdg0h+wqB79TP/zgE7u+QjEDNvZzoOlB38yyuF11u11RjmROEEnQ5dgCAakWBEdLy3D+3fPKOd0otrOywvov+2ccb53tlewlEZyBkWtGwQoooq6owCULUsl0ChonJW0Y481it7sBeVcWFF0ENZ21Odh4/LSo/uzbrtN4ZjsnQQ+2S8F9rtOIM126W4I83XOl2OeB6pYENoGT1XoFHXfV8vt7BqoQqedfYaq8kXSgA2dmHcTs9ODvJs8jP+owGlEsIm9DpfHs507lWucQcab0yS3q0XxbPIDIU65nGJEhSl+dbymLswodd8490nCpjBZosyBU3dBkDGsL7cOKykfZf78tlEl/dgGjN0fGTf2xqF2bDhCz+n3loGrKE24Yf692JBoRjFWM+B1RFeBs3/sL/mDL2hDVh15DmkmRHphIzhFzCkmlP/GaLAXs1QygWRNLbZt2QY5HoMYk5hhKSgicv1Z1I1qRG9HF2KJGCRJgq7p6O/sRqmkYdzu49G5tR2cwCPV3IB8Lo98NgeFDGJNAy8IllcUOEiSCLVYYmFCkix7+j+SscsbPATTBM9gFuVeoavdyYDUIGgZiByHoqmA5wSIuSLemv0ImrIEnf7ocN13voDbeg0zACIdlcMsVMk6GWYX1Wqfggb8wuus+dV1HS3jx+Efzz+FTSpQkhRINbVs3e82ajTaO7qRrK1DrlhEoaSipjkFieNh5FTksnnwkohETRKb1m1E68RWFAtF5o9kGAbUQgG1jQ3IpTOQYjJiiTgLpetqb8fe++2N/mwWGz5ajwnjWyFxHDq6+9E8pgGZ3hzat25D09gxEGSCWyIL39NKGvOKolC7iS3NeOvdDzDpgD3R15WBKAjYunEL6ptSiMViyOdVNLU0Y/2Ha6DEE2ib1IL3Xn8PY8aPQ0wRsGHtJowdPw5GUYWW05CsTcI0OOTVIvJFDUJMQkktQiJvSsNg4xkwFcuGZ5TdGR1EWSVZTifylKRLB3SVnSOGIVo5nQQTUkxF+0tL8f5dD2PhwtmOsOZBkGjJSe1RTie3YR9F6qBlOdz6Uep5lYlSzylvEMjwGldQeS9wEiRPmKx+IMZPrijHgy2/G9KEAaiosvrJEFU3QWN2PvOTx8tTabhz4HxfqbANVtyuQ55Jfvp1tbsdeLLbcZRzhtwR4DZMTLvtWUy/o+rpFGUHVMvs3BqoQqede36q0kXUwNQpu+OWGym8zgGUtsuv5AEwKgqlG65nkz0Iu/8g75Uw484NnPy8Z5y/39Vgk9vDKWwRhOnMqX/rVT74qxLYFFS2Ei8lv3kMkjRoXv3qhY09zMCwQzWoHRs62W3aXlD032TcWn9xV5RG3DD/QWxOjIIqJhzQibyUrPARp+fA4LblwJkcBB0Q6L2OmhN5GCIHg7yYQClkeBR6Myjlc5iw+3gUCio6Otsxaf+9sHntJuaR0TpxPDI9aciShExvHyRRQqImjpgSR39fH2oa6tDf34dsXxYGDMQSCUhxBZwgMOeGQq7AjExZkSAStNJ1aCrdPLddBrkB5XGmzqCTycdhcATB6L9VSKUMRduhAIJvEqR8EW8/PgNN/T247ro/OYxC9wu48wU5bD9U+nwka6LSvqrl/7kaiACd2sZh+uInkU6koMaSSBc05oHE6QYSkoRUXRIdnT1I1tfA4ARs27gZoxubEIspKKoliDLdVgmoxSKK+SKDvcnaBPMU6u9NQxBFBnlz/RmWB662sQ59Xf0QRR5yTGEeUeQBlWpIQVYoF5QBQeIRi8eRTWeQ7kuz+olUkm3A/p4+iIKEBO1bRUTHlm1oHNUMaDrziOrpTjNYk81mMWlCK7IlDR3tXWgcNxqyIjJYnaxJMO8qlHTIENDd3oViUcdun5mEdMlkYYGxpAJTLVreB46QO3donjW/5TIRJtvXDDes8DqC0ww6MW8nMkJFGCiH15Gn0/JlePf2B8vQiVqzL3ewAYTdg1cicSdkCQMPYYMZSf2wul7Pw+q45Q0CSl5jCwMJzv4rhBZDuqsEPg2ureDZcI7VOY7/C/DJa80OV//OPRK2njyeO+ETA09ha8b1t7kBcOWxNh3wadptzzDwVP2qamBX10AVOu3qM1iVn2nAgk6UiNe2BIf4SzjMQysMx8mmHJU8tDnSvE0DAnkli3L1FwV2OKGTH3RwgylnN1GeOWUOM0h3xHPnhATJ556esL6d43D/XElb7n6CAFEloIlkqLT8pw2anP3ZL1X0gkRyD3ozDeY6ssPr6BkZnwSd6jBt/kxsjjWjJFnQif3jKUSNvJ04ZshZwSxWXiVHQB3Fx8GUeBgCB0PgAYHCZAxQKFucwFChiG1rNrDcMQ2N9di4bj3qRtVBkeOQ9Bi2rNuITWs3oaV1DCbuNh6ypCDT38+M140bN+PgqQejP90PVdcgyDwDV3QDl1ybhBKzPJ50TWPASZSl8hXt27+AkqYMjoPO3LIM5u1kcIr1zyR5VUhaGgJvIk/QyZQg5lW8/dhDaOzt9oBOTmMk6IU27EMgyj4Ja+OTej4S2SrdO5/UGP5Z7YYZkF5yuXM62WeZ5Rmj6wbGtLXixgWzUKhpAOoakM6r0Es66lO14FQNIs/j1WWvYJ9DJrME4LF4DLqqw1BL6OtLI5FMsJ1M3lH1DSn09/YhWVcDU9eRzxVZ+Y4tHWib0AJe4pDu6Uc2m4PI8SwQrL6pERB4qCUVuQwlJBcYCM5ls6gfVc+Sj9N+1EolBpnaN22DLMtI1tagr6sbbbuNR8fWDoiiCLWgQpRESLIEQ9MhKTJzSkjWxdHR3gkhJrB+tJKOuCQi096NhoYmBpubyTNq4zYIsQRqm5Po6uxnoYIsEflAWF85DM/HXh2ayDz8Lj03xqDz0fJ2KsE06J/JPJ1MU4bGG5DkAjqWv1iGTk84Qp9pXt0GdZScTlFy3kRZ72EGfFAbYXV3BICqdO8EwQS3PCMBILZewnRA5Sop414LYXV31PMwMOcH3Jz1oug+CrgLmxe7n7ByHmt3AD6xLOABc+No2zklvvDJyutkQadFUTZetUxVAzu1BqrQaaeenqpwUTUwAJ22SxTughiRPZsITjkLl2HVdgKFgSL7+XC9m7wgUxhs8gIsUWCTG9T5aT/MUAzTid2ul0dTWNth8Mhue6Rj8avvBaAqlSnKGL1AYdjvKnketLP85KO3JDs/iB90spCRBaQUBqcUpQa3LnwUm5UxUMUkC6djwIklEuetbWaQ95IG3hRh8hSKNrg2TIG8m3iYIuVIsprmTQvqSJqOzo/WYPb0O9FU34CvXH057v7HbXj1hSW4d94sLF3wPJ6492HwcgzQNZx46ok48JApWDTnabzwwktMhkOmHoizLr0Ac2fPxeJnnoGcSOGgLxyLI750MlKNjezGLTJ02c185VAhAmXMrKNjgRKQk+cVJT+WKCRJBziN2BhMToHOU3idCV4vQtT7IfAcClwSnCmDzxfxzqwH0dTdheuuu85hKDpfgEmnUaBTpesq6ulaSblKZAiCt5X0uaPW/XD7/DTqhRmBUWVwQid7r1JdK/E+5XRqIU+n5x5DtxADautR1MmjUERMEJDr7UddIoEfXPU9nHzul3DE8Z9nnkxaUUOtEkNJN5AvFpCqr2MegpqhQ5ElBnIFcNA5AwIvMIBbLBaQ6+9Hy9gx6O7qxsLH56NQKuGUs09jAElluZrYdQBINdRjzaq1aBrTxKCRWixAkQUoioj7/nEncr1pXHj1pRjT0sI8lwg+k5dULp3Du6+8BkPXMeWYIyEQ2DJ09GfSmDhpAt564228+sLL0AwNBx48GTNvvgfnXvxl7D3lQGSLRUiJOHROQE+6H/Wjm1DI0mUJNmgaNC4H8kSVp2lgtlzTtv1temEgijxBRYArAYbKwoYN3YJOLLwuXkDHSy/indvI02lO+Xy259h9hnh5OkWFP0GGdNjaG8naDau7IwBUFGBhjzEKJAkDLWwFBSgtSn1n9TAdOftzzmNUwBjWfqVjCZoz9zO3LsLqRpnLIHnde8ZvmjzaYL9y9M88n/z6cvze/ni3TpZyh0P327RbF1ahU9gxU32+S2igCp12iWmqChmmgamHkKfT1eVibsBSiXeTldx4iDuUpx0VBlb+WbCJVOAFTPxAlV95L42HGZRhOrH7cusmrF23jH6rYaSgKaruovZTiW6j6HtH6SlKX15l6EXIhk5k2JChat+URLJZHj6DXlA2dEri1mdnY5M0BiW5hoEbBm14SiZuQSfKnwKO/kpInoUu6MSSh/Msma+dUo0zSpA0A6KqonP1Ojz217+iRonjmz/6Hm654Ra8+MSjmPPaEvzpf36LFUsW4/CTToGa7sUBB3wGtQ1NuOOGG7HHZ/bHXvvsjftvvRWXfPNadG/bjGefXoiDj/8iPnfuuRhz4CGI1dSy0JySSiDJZPJaeVUGX9jZte1l+KSLBgyJ4mI08OS9xSvQxRhMwwCvEXRKl8PryOMrBj5bwNuzHkBzF0End3id/eJpfy8ntgo7DD+R51HXXpRyUfbvJzKIaqPlPGserr4Dnk4tba34x7xHkFaS0BM1yKs6RHDY+OHH6Nq0FTLH4YE77sXZF56No089Hu+9/QF6unpRV5/CPgfsi22b21Es5JHtz6K7swttu09EPpsFr+qoaWnE6JYW5mn4/tvvQ6bk+vW1OPjQg/HOW++ht6cf+x08GVs3tyOTzSGbyyOXL+Kks05hHgQlytXGS+jr7MSat99Bpr8Pr7y4HKmaGlz9vatZGO3SJS9hdEMDGseOxuiWUZjxj9tRLBRw+tcuYSdW9/pN6Epn0bpbG5ontKC7sxt93d1oHt2ER+54GOecfQbShSK6Orsg19Ywjy5TUWDyAgQpVs5dbnkg2MjI7dE0BCuU7cgBM9NpbzpvrSobnU4zlXk5cUIZOpWYx6Tt6aTzBJ2K6Hh5Kd6+1YZOdC5FgU5hIMG9VaIY/1G2V6X92m1GqRcELCqVLay/IDDkBT6igpkwvYeNI0xu58r0AizDlXPIivcQ0ktfYQDJb+6HApnBzryAzXDHEwU++bQ9AJ/Kcvp6PrnA08Cw3OvHxLRbydPpmbDJrz6vamCn10AVOu30U1QVMIoGBqGTExgNZUdWO35Gke3JVL6Vztd2igpWhuPZ5IZltrx+wMgPfni149Si28MgypiCZiFKfRfIC5wLu68oBmzYWIPm3N1PGEyK0ldQm5XqMGz8Yc+9+htOHWc7Tk8nAk6SY5PZ0In6sMPryNMpiTsWP47NShNUMc6AEyUQt6CTBZ9M3SyDmzJ3GngfszyqyOAjvsVRTB3BH7MEqWQgpmloX/kRHvjjXzGqqQFXfetK/PVPN+HVRUsw55UnsHz5cjxy70xs3NSBlrpanHbOKXjj7ZV4/qln8PkTjoFmAls3b8Wo1jFoSCXx4Tvv4+s//S4mHnoEMkqKguSYwWqUNPCyxBIXk+FHEMl+zbY0WtYru7GOB2dYnlgMOgnl8DqjCLFkQac86BY/BVIujxWPPohUr9vTyQ2cong6RTkp/cq4z4SgtTPSNTQSOat1R6YBd06noa1RvrKxba24bfFs9AkxqOQhKMjIdvfi7utuRnNTPcaObsbdf74JF3/7SrRNmognH5uLvQ/YF+0bNmPfA/dDTX0d5t/7MPY7+nPo7+7FxvdWYfReu7M9YYgijjvpODz/xDzUNjVAFngsemYJvvVv38S7b72Hnt5+XHD5hZgx/T5ksgXUjB2L119egUuuuQyfPfqzzPvJ0E28PH8R3l36Ika3jsaKF5Zj4t6746gvHoN5TyzAqLGjkJIVfPzxOpz25dPx4tyFSKezOPWCs/HCkwswoW0clMYUHr53Fq764TfwwXurwIs8Dp46GTPunIGJu03EhnWbcPhhU7Ds1Tcwcb+9cPyXz0BtUxMKRbpUgMDz4A12A8BpAC4FG/5ub6ftuFP5ZLF+b+V0IohtGpRInMLrKNecDJ2H5en0ylK8Nd0LOrmNcPftdV5wJOrqigoRorQXBZR4tRNWLwhqhMlViW6Cyg5HT1FASdjY7U+noHG614cT5kSRIUrbYfPmB5Cc8nvp0H7uN8eV6N1vrM7P4CB9BuiKPSp/dg/AqACduLssh8hank5V6BS2a6vPd34NVKHTzj9HVQkjaGDqIZNwy43fKJcsG0VRQ+mYZ5MNiewcTkFGl/uZE0YEGW8BwIs16QU93HWCgFEYFNkZYFOYwRr23E9PlcxXVF1X0lelZd3lbfnDxh/23G+zDKeeez3Sy5MTOhFwsq/nprL27Uj2fqKcThQCk8SdSx7DFqUOqiSz25gGgBNngSeCOCx0jl667O9sKDw4s5w7iqATc7DSIRgaBN1A0jSwbeVHuPe3f4OiSPiXH1yN3/z0d/j4nQ/w5FtzMfPRefh4zUbsuedu+HDZ69iytRMNba14Z/EyHP/l05Aa1YRli1/BYZ+dgq6tW/HRm+/j6v/+ISYecjB6Sjw4gW6708BTSFBMZGGAmmYlEbdfQymsjt21bpZzVOkShBJpxoTOUxiMAjJVBTunEwekkYBA0ClfwOuPP4R4f2c5vM75Mu18Ax0pdArLfxR2dkQ4hKtFdgENBEEnK6cTQaebnn4IK1ZvQm9Bx+hxbfjgjXew6tU38LWvX4ymhhS+deHVOO/KS7BixdvYY+9JOO38M/H6i6/ixedfwu57TcKSx+fiJ9f/Gsl4HD+78Br88KbfIZ1OY8ETC3HokYeisTYJoq+Up+mGn/4al//o29iytR3dfWlc8NULcNf1t+HAzx6GI085AX/4jz/igCmTccr5Z6EmlcSaj9Zi1vS7sN/eE3HWBWdg2p9uYsnLeUnC84uW4tIrLgBv8pj3xHwcdfxRKPUuw99lAAAgAElEQVT3Ix5TcPzZp+H9V9+EHIsjr6r4y6/+iAuu/Qq2bmuHamg49fQTMOu+x1BfV4/Vr7yBI08/CYYsYew+u6N1z0lIjRmDXF73h07u2XfYokFBdOyZy24dBFEUXkfeThReV2LQSdeF8u11HOR4Ae0MOj1QDq9zejr5QScvQf0M+yhLOggKRKnvLBMFpni1GVZvuACqEr2ElfWCU8OFO2F9BSxGzylxftZ82vDJSy9eayIIJLn1GKTrIMjkt7ai6MSn3QHwRO83EUPuhhQjTyeCTgsr3UzV8lUN7HQaqEKnnW5KqgINRwMWdLrGsloJIg3hKwGwh8XrWMat/6VmUWDRcGAT9esHgnY0bLL7cn730nQUOBFUxgvAVeJFETT7XlCu0jFEBXt2u5Xoo5KyTrnD6oU999PZcOoF6YfehGywRPvGCZ1IBgJS9NxOMD4InaYtfhTtdS1QlbgVUmcnEyfoxHPM2LVSiNOW4AYYMK8DYkGAaPAs1xPjTyzMTYdo6JA0FbJWwiPT7sYzD83AhAltUDkBa15/FU99+DIenDEXs+56GBNScfSlC9jtoMk48/yzcNdNdyCzeQNiyVps6OjGj3//Czz7+NNY//5KXPrLH2L8lAORF2WYzMvA2jM8JTLXTebpZIk69CWTkBMBKF4zIRCoIluSV2AISjnnUwGKkYcgcugpSBB4BXw2jw/nPwFx68YdBJ384FLUvTOc07daZ9fRQDh0amkbi/99cBoemDkfK1dvwoFHHI6uLe2okQRcffUlSMgSvn3V93HqGSfi6aefxeXXfhX7TN4PK99dhRn3zcLe++yBlStX41s/uhb1dXX46WXfxR8euAmr3luFpYuWYs9998TWD9dg9doN2H3PCXhqxmxc8d2rsH7tBqgacNYFZ+Ku6Q/gwCOm4uxLzsV/fP9XaJ3Qhsv+5UqohoGPPvgQD9w4HWed+UUcf+LRePCuh9Hf3YdVK1czr8R9PrM323sNTQ0Y3dqCjSs/QnNTAw4++gg8dvuD2NLZg7aJbXj22SU4/7Ivo6u7C5lcjkGn+299CEce81kogogn5z6D/NZOtH12Cq7+2b+iaPAoaXTTprWXmLeT8xa7sEXgBksB+V4GoBMngOcIXxcZdKLYPoJOpqlA403IiSLaX3oBbzLo9KRHInESyrZgoyQSdxrX9oDCgI574JXCFT/FVdpvVHn9AEXUCYwiVxBIqUQ/YX2FARu/uQnSuR+AGu48VTqGMCi0I+DTcGCfUy/bf/4PaicEPg2E24WM09HdtFsXVKFT2PasPt8lNFCFTrvENFWFDNPA1CmTcPON32AeFIMXggXBIjt303Bgk2WE+lyD5xA1Kpyxq3gZjH5Qyq4TFXbtCPATBjHcicGj9GnrMmyGo3hiRNG3sz+v8mEeIU45KynrHmeYLsOe++lrpPWC5swJnch4JS8npxHr/PMc/ZwAkIOitGDW+y/gnUIMaqyWASfapuTxxDTI8+Xb6yyHoQH4S1vZAKQCB6nEsXRPBnM2MsFLBniCTroBPZtBpqMDej6DfC6Dtknj8d6bb+OEs0/Hh6s3IN2bRkIU2G1WDc3NaGyow4b1m1Hs70dPXwZjWkdhz/32xRtvvsVu5moePw5Z8lCKJWCQgUk5p3TT4tIssfHgyyJpi4XLECijZOGUUFwrQjAMcIbObq4zRQs6wSwiIRTR2dkJLjEKpiGgXpSxYfE8FN9+35HTyX6hdb7kOj2d/OaoCpbCTpHq8yjQqRU3zn0AmzIl9JdMNI5pwbKFS/Dq4mX413+9ChNax+LCMy7GpV+/CC+/vAJ77bs3rv3+NZjx0GN4YdFSHHzogVjy3Iv4nz//Co11tbj2C+fht7PvwtoP12LBE/NZnia9qOKaa6/EHp+ZiDOPORsnnHkyGkc14t33PmSeTo8/PAeTD52CY079In71g//E6DGjccX3vwlOFJDpz+DO6/6OPfYYh4u+8mXc9pu/QgPHbptc+vxLeOiJu7Fp4zbcdcvdOOqYz6J/4yZ2pHTkCli/eh2u/s7V4CUB15x3Bc644gLkiyoEicPxJx6L+6Y9gFQqhbrGBnzxtOOxZ30Lzjvhi/jt4qchJlIo6bTNB6ET26mO+DgvczhwzZUr+HlCWRctUOJw8nKiJOYcDIOHYcrsHJIYdFqCN6YRdHrKlUjcfY7YXqpRd4HbKK70xjcnBKoUjlQKS3YEEAmDI+4+KtGHV9lK4FMQ5HA+izKGqGXckCVsvGHtRnkeZQfZcjnnw13Pqy+vxOnDhU8juemuLH9U+GQAt0xfgOlVT6eoB1e13E6sgSp02oknpypadA0wT6ebydPJCWO86jtvpfO7kS4IhDjhx47K2xTkneAHW4IgjNv4DAMRI33ulN+OaQxrM0jHznkbCWxyyxAEVKICpKjl/NZhmF7Cnvus6ehbxbVHooJBquYFneycTnaz2bIHUE3ZE4qHEkvhV/fdDHGPKShJSZZInN1eR9CJhY6QIWX9FZ6F2g2RkGMhbczYkjjQTXYsobhgguMMxBUevK4jQTfIQUc6m4Ecl6HUJdGzpQOJhAJR4NGxsQONTfWQJQmb1m3EhN0nQhB4rF+7HhN2H89uxpISMrsuvquzF4KYhCgm2ZCtsL+yWTjw3aXwgQg7A+CL4FACx3I6Ue6VGANmvJGHiDxS9Um09xoscXHPhi4suXUaJpXSZegULzdsv1hbV9l73143nLUyrIWyE1b6/3nsfsZWlGkKz+nUMq4V/5g/E2gaBb42hd5sAdB0TPvdjVi54i2Y3T3I9vTilzf/Hn3ZAh6afi+y3T2QGhtw4RWXwNA03H/nA/jr7X9BTBLxo7O/jluffwxrV63FfXc/gD0/sxdem7sIazdsAc8Z6C0WcOJpJ0CRZORUDRddcTFu+fMtmHrkYTjs+GNw2/XT0TJ2HM646Gy2/2OxGJ6dMw8z/3E7eBjIpbM44tjP4ZofXIPvX/MjFLdsAxrrMWb0KPzqT/+JZ2bPw73X02UBX8NLcxagvVBgFwRs6+jAAYccgLbd2tC5bRtOOftUzLjzYRxw0GS8MmcBcqIIdeXH2O/C0/HTP/wX1nd1o0gOR+Vb9Zipz8Jlgr8i4xbHwWf9aIISifMEnaBa4XV0EpDXpylDY9BJRcdLS7Bi2v1l6GSH19kyOcGB29MpDAIErbPwcftrxQ0zwjTofl6J3E49BPXjbrPSPqLqw69cGEiJuucjr7aQG/Tc68cpd9hYw3QXBfSEwSe/cTp/79dPJfApSFbnfvIr5/P7AVBNf4wKD7mbNn0Bpk2vhtdVelJUy+98GqhCp51vTqoSDUMDg9ApyBghV4Wykc2+e31F+f12yaIcDYV527ifh3k3eYETu7soz8LkCVJ2mGG3K8CmIGhVCUCqpKyX3sJ0GfbcPU+VlnevmUrGY9f1yunkhE52InEKsaOb62IAuqAo43HXM7ORjo9CiY8NhNYRYLJvsTMM++WMkNTgF5ldnCRAEwToHMeuCecUgXk7cZwJo6giIUgQeQ6bN22AIiuoaUghl8uicUwDkrKCYn+OXZlON3DR9e0xJQa1UESxWGRhfSVTR02qFsWiinQ2i6amBnAlAfk+1bpVz+HNQGjLpFvpfLaNIZgwyQsLGvkoQOdi0CgvlKlDNEsYVS/iteUrUNc6CYW8hjpZxsp5cxDbtq0cXkdQwP3CT/890pxOwzhUP/Eqw13Dn7hg/4c7cEIn9zAN6LqJsePH4e4XnsI2nUefzkFKJBGTZBi5IurjMejFIuLJGAszpT2ZrK2BWtSwccMmpOpSqG+sZw1nMznU1iZQBwVLVrzGEnQ3pFLo6OtCTU0tNLUEztDQ1tKCj9auQ2NzPfrTeXS0dyElxTCqrRWd6TQ2bdyMVHMzWlrHoLOjG5Iko7G+BoV0H3q7e9DY1IC+3j6MGjUKukoJtw2oqopsNgtFlqHEYojHY+js6GI37HVRG7KEQ/beF1vUHvTncigVVXZGkGelUIbcJsEeQYCUijMPLPJ6bG5psfa/w7uJzq6h50GY0T30YvTAT2CTH4BOJoXXMegkwDAllkhcjhWxbdjQyd1zuNxDzyavc6rSrRPFYySozUpkZid5iIBez8PqOJsMAzJhOvOCKRUCDesTq9xRFNmjlmHI0zHYsLGGtTtS+BQEpsLgk1t2L+jnnNegOfCCWBH3lu3txL77A8kqdKr0XKmW31k1UIVOO+vMVOWqSAMWdLrWp47Tu6mcM8azZBhwGi5sos7cRn4YbKI6flApCGqMxDPIVkqYMej0jtmRnk3OfsPmwmsCver76SpsjLb+o5QL0ttIoF/YGKNuEVuG4YAmpx68cjrZRiy1TeEfBJzIW6dYDvVogKIk0NDcwP5u7/wiD6coXxaGKq8zimJztGO3YOgG+GQSJhmPFOYmCDDVIkQxBt3UYPAxduMdb+oAHweMHANKppAAtB7yGQAvyIBZKm873WFYhr2QOkdh39pn5xYnKEcXw1OzRcDMosTHIZoKTEEBr2dRzHXh61dcWvZ0svXpNk52FegUbU6jzHu1zCehgSDoBLDb68aPwz3L5qFQU48eg8iGgrgSQ7qjB3qhgD0njUdfOoetW7eBk0QGcbWihtaaGgjJBFav24AJk8aju6sH+XwBsixDUhQokghN15HLZMHxAmRFQiGXZeFsxWIepZIBJaYwL0hBkpHN5ZgnZGNzI3K5ArtpkkASgaXauloYOiXXNthNmMlkHFs3bEEsHgMvishnsiy/m2AAvbksdE2HIIrM61EQBPT0dSOZqsGmTZvpfji0jm9FT08XZAgQWG42HgVVQ75UglRbCzGuQJIFZHqz5XOBwJM1P+7b6Kzf2WZ/mOFdbsMXh9i319mJxB3QiTMhxYoskfiKW+5zeTrRPrTPLft7lJxOznMn6vpzG//Rxrx96yMBUMPpMwr0cEpZSR9RPzP8ylUCn9iK85msIDDjrhJlfLa8zrkKqzeS5249eLXlpSu3Tvz07AZGw5XVCY2izEVZ96yoXZ7cqr3BkwWdFkTdkNVyVQ3stBqoQqeddmqqglWiAX/oRN5NjlxDnjZRGOCwjV4/iaKABScM8oJJQcAlCCS5n4UZfVFkDRqnDZyc38NmqhKZwubCqy+37oLaCJOF2rfHFjYuu6y73Eh0HDa+KDI55apkLM623fXov93QyZ3TiYCTnUicnpG3E9jtdbNenI2CGIPBC1ZoHfNyooTi9Jd8ur3OfvFyejpZqEamIBNTgC7w0CmZN4XjWffaISaIMFUDub404rICTaMQuyzqmupR0g3meZHJ5lDIFZCqrYGiyMzLKUZlVRWZfIFdl14q6Ygn4+THBEGkM8NAUc0PGJjMhCtbmZakPnPMwgVl8Bog0PXmvAJNiEPnyPupCEnLYvPWrUiNnQhNlxEzdKx46jHk2jeVoZN9G6A9F86X/LC/LEddG8MtF2XvDLftar1PRwNB0Mm6vY5CTG+a/ygKtY3Q4knkdROiKEPhBfCahmRNgsEfCnVLplLQiiVwmoFYTMGGjVtYAm8CTd2dnRjTOhaFfA6FbIF5HHEUCstx6M0VwCUVNNTUYOPmTYjFZAanTV1HXyaDVH0KJU2HWighVV+L9q3tUBIJxBJxGJrObqujsookMa8mk+eQStVCL6jo6etnMlIy8b6+NGqSSeTzeQamCDwV8kWWzD9bLKBuVD20Ap0ZvairrUG+NwvB4JFKJdHZnUahVELd6Eb0pvPIZdNIxONW2KxpWInECS45vJ785nAQQjmNTO/SThOacjpReB1QgmkQ1CfoJJZvrzMhykV0vLIUr99yLxYunBuS04nO5uF+hRnjzvPK/nm455UTEETt1zmuHV0nCHSE6XOk8MleL1HhURTgEaafsOdOmezxRRlnULthfX6S8MlrvQ1HVqcugva5R9tO+MTA09C9U4VOYfus+nxX0UAVOu0qM1WVM1AD20MnRygdGYjDhk1BRnsUuPBpwaYAQzjISI78bFeETUGwzrmcgoCf37LzAodBS3Q4BnuldZxrtZK6fuN3t2GH11nIZzCRuO3tRm9OVrJbCzhZoEpR6nH3kjnorm1AUaTb6wg6WTfYEXCi3EpG+R2LXQQw8E5rMrAkGhw4SuArABoBKgaRWYpdcLoJTjWhQICpG0goMQiSgH6CTE212Ny/DbFkDCIvMs8KCqnLZfJorE9BLRZRVFXm8VBSS0hnsiw5L+WMISnIO8IZpWDlFCcs5aNbExAoybluJRIno9dgOZ0UCzqZRaQUHTxvYks/GYxJlgR95dw5kLa2l8PryMB0G1D2X1GHa8RF/fCoZM1EbbNabufSQBB00qDrHFraxuH2xU8hk6hDKZZASRCh64AsCkgoMjJ9/ahrbkA6nYNmmhA4HnG5DHNjcbbtKVRVliUUC0UGd5tra7G+oxM1ksRgsyFLzONILRZYnjVJElnku6gZSGslFg6naQb6+/vR0FCPvt5+CzjBZMn+CUgViioDRblcjnkiJeIxbFy3CU3NTSgVi6ivt+olExZMpnr5QhE67fF4DGtXfoSx+0yAUTKgGzpMVUNNLM7Omkw6x5KN9/VnMWpcEzo6s4gnZBgl1XJjooOB/Z8j1I7lf6NfMkS93d2WQ7xRBjyhnCWteta5aX+nROI0ZxQ2aEMnCq+TYfDk6aSi4+WlePXmu8vQic4Ip7ekfXbQ95HkdPKCSmEr2w+UhAEGL4AUBWq45amkn6jjiwp/gmQJk8sNWJyyRe3/nwmfgoDLjnrmpyNn+24duHXn9TwK3IoyBjeA8torQfCJ0ewB+FSFTmFnTfX5rqKBKnTaVWaqKmegBgahU9nwHrF3U1AoHYniZ6C5QYcX+PArYw8xCIJ4PYsCv7zUF6Xezgyb/KBSpbCpEmO7EthUSbtecx910ztvDYxaJypocrbnzulkezrZ/dsvSfZ/E3gSoCgKHnr9GWxJNCBtCJDJa0JWmKeCblihcNl8HnWjGqFpGrO3jJIJzjSYQctTiE/ZoONkARB4iKKAfC4PURAh8xLMgsaM4lx/HskaGbmMDlHhgLgBUebRl8mDV2RougFZUaAViiy0pzZVA5P65IBSSWMeFJTXRi9pkCSJ3VZHXhQEt1gCc8rfwm6qcxwB9LPlHMVur+O1AniO2iQdy+x6czIQwRdgFHohcpQnZxR0ToKez+GDJx8D99GGMnRyrxn75XVHhdcNZ01GXVP/F8p9UvoJMzQ/Ld2F53RqaWvFnc/MQalhNPogIkdLVxahFvJoakqBK5koqCp4QUKiNoVSocS8ByknkhKPoZgvQYlZIaW6oUHgRZb/iW0yzmQwlxwbS/kC6lNJGCWNNg6y2RwLjaVwukLBCrcrFgpoqK+z8jQVisxpmRKVi4oMXlFQ1EoMMFHb9akUMukMg1gEtsgDKh6PM7BMUItC+yjPlCiLMHkDLXX12NbbxaBULp1BLJZAoUBQiWfnUryGPKRUZPNZdhaQ0DwBJZbDqUyN2KWV9F90QJUPAQd0GsRHgz9ZycdZdriBQ2TAWYpy1TG0TcCbtwC7KAKmBhgqs0MNCNBNCts1IEsldL2yFC9NJ+g0zwWtbOPYPkOCbq8bzvqspM6OBFDDge+VyBoFQAUBjbC9HARM/ICb+/dV+DQ0pDAMMHnNqdc8+EGnKBDPCzQGJQn3gVesq3J/5STj06bPr4bXhW2r6vNdQgNV6LRLTFNVyDANTJ26B265+ZuO0KhP27tpR8ImL8MnDFQ5NRRmOH0SsKmSPqP0755xNySJoiO/VRMVSkWBgEFyhq3aIHgZJruzbpjuvdaGDRMrkdEZXkfGK/2zw8GoPfsFi36m39M/nkGnB5bPw7Z4I/KCjJggQRFlUB4mMj6luIJMsQBOkiBIItR8EYoSg1FQWb4Y6Bxy2Tya6mvQ0d8POamAkyj9gZXUW6fQOFlGTJHRs60HY+rrkclrUGQeullgBmi6pKHECyhQ3hjK+yJwMLUieN1gXklWiAwZgta/Ae0yg9IK+WMlBniTFxwim5pgGeWNIkhFSYklcIYCnTdgCEXwpQwUngBX3Aq9M1W8MeNB1DNPpz97TEYYdKpk7qPM9XDLVCJHJWVHur+GO55drV5UozrojylWInEKibv1qdlQ2nZDPy8hw9FaJjhsQOQNKIKM/u5+1Nc3Qlc5FAsqZB4saXfRNKGVdEiKxMBQpj8NUZIhSgKDSkpcgaFqzBuR9j+nqihm84glk5BiCvozOciJOCSFzg4TxXwRiZiCXH8GnK4hEYuxXE4aDJREEbppIq4oDErx5HXFiyjm82iur8f6zVvQPLoZJYJN2RxEUURCEFDgTCiyiL50N3jTAG8YLNxWEGT05VUibNB5wcqIRC6YnAGO8kcRTNKFcqokCxnRuWGdfLTvyQvTKH+3jUaz/PepwTU/WGfwT1c2frK+l4GUyUHneZgEvw0VvE756ug4FKERdDJ01Aoa2l9diqW33oWFC+d7JJC2zw+GAEMW9UhAihcsCdtDtmw+xrdv9SBYENan/TzqfolaPioE8tJTmCxOPYXVHy4ciToHUWV1rrugtsPaC5PLDxJVoicv/e4o+OTUQ9BYPZ4NwCcT06bNA4Gn6ldVA7u6BqrQaVefwar8TAMWdPpW+a+pXkqJAjqGmyjcbcB7GfReZWw53UDFKf+uDpsGzPcA7zBnmSAj0w8WVQKRosIW93oJM5TDnnvNaSWbt5J1EKTDqMnEvcZDb0GUF4Tgku3l5PScsKET9WEDKQs6PbR8HjqTjcgaHOKiDI5CWnQDXR1deGXZqzjpojNZyyzvC0zk0zlIHM88nZKJGqT7sxgzuhFPzXoSGzZvwjmXncc8lsi7guOpHAdZkiEbHGb9/TZ89pwzoRZyeG3Zi/jcicch0dAIlRNgyhTGI7LQOh46BEpAbpKhSL4KdBU5xdBZOqLfWZG5Q3XhzuGy3e6lv07yRhk6yeANGRqvQxdVCGragk5qAhBkqFzJgk6b7fA699w5X1qH8xf+StbYcMv6nV9+e6KSveJ1Rg5Xzv8f6oUZccG6p0TiLePGYfoz8yGMGodug4MmicipWQZ9OU5DMZODQsC0oMEscZYjjlrEB++8h3xJxUGHHAxN11AoFtE0qgm6YaCkkfdTDJl0Fn1d3Vjx6gocfNghaG0bD0EQ0dubRvPY0cjkClA1DUpCQSFHHkxAIkYhfX1IigKeeuQJHDz1IIydNB46gSvDtPa9JKKrvRMr33gXRx7/eaCkQaXb9ciLSuSRUBS8/9b7eOeV13HUWadi40dr8NYbK3D5NV9BIZ1lHlEcL6GrLwchkYTOvLMIKhmgDHIcXTBge2uVw+oGnJ2Y95EVCmzBJ4tPMVBN0Jq8l5wekxRCzDwmrd9bh42DatMz8q6k74IAcAJ4gk5aqZxVT4TOyYCmo45T0f7GMiyeRtDp6fLZ7DzjK4FO9v4YDrjw21th69GuF+UGMK8+okCHoH0fVb4w3fg9j9K+H1Ty+iyg3/nBwSjgKwr4iCpzmF69gMtI1lYlsvvpyK0/Zzmvz1f33ITNVdD4oiTK94ZP06Y9jWnTyZOx+lXVwK6tgSp02rXnryp9WQNTp+5pQSfPd+ow4GSDiEqNJD8Q4AUswgwzr74rAQ1hhlwlOogCZsL6s9+knd+9lmsUnfvJE0XOqHLYslUCm6LowD3mSupUMv9B/VSqpyADgtAQvRiFeTrRcwoB4Rh0evjlp7FJkJHTOWQ7etkNUWNbW/Hxqo/xwB0P4D9v+jU2b+nAHvvtwbwoSrkCxtY3sdun+tUiSwhMCYVfXPQ8Hr1/Fv58x18giALq6mqRzebR359hoSfvvvo2Xpz/PP7ttz/H+rUb8PffXYdLr/0axu+9D1RBgCHJ7GIBVdWY14ZAwSpkTOpkB/IwKX8K5ZyyoZNDFTZsCt1JA9CJEqBLEHQZJQadShDVNCQB0NU4TF6BylmeTnW+0Ml+Sd5R4XUj/ciIuj+inGcjlaVaf0drgEGntgmYtngR0mINMqYAqZZyKWmIywLztonRPspT8nABkiAhFgMEUcfD983Axx+uwVkXnIkD9tkPeSPPPJu6e/qRojDWctLtjz5ajfff+QBHHnsUcgUTYydMRCaTY5Aq1VjPvAn7MwUWrUaVeF2niFpo2Sx+/p2f4vRzTsNJ55yKgq4jHouhr6cHdak61MsxXPmFs/DXBQ+jvy+N+roabN3ajtbxY1mOqU3rN2P1h2txxLFH4unZCzB35mzcfP+NKGQy4HkB2YKGIuWPi9VA5yi0zU4STnCoBPCUDYqwEnlGltM6RUkizibJtKJtB1M++U5d2enSGjvlvTNI7yXL04lhJREaCDqVUM+XsHXFMjw3/R7H7XXOywiGA52coo0EEkRpxwusuEFS1FU+EgAVBbR4yRr0WVnp+CsZtx/88IIkXjJWAnCC9B+mNzd4Gi60sWWoRG6vsl46dsO6MKgXNk9Be8apj6hrB2DQaVoVOkU9Carldl4NVKHTzjs3Vckq0ACDTreQp5PzK8w8pLLD8W5ywwBqx8uwd3uVeIGnIOji1Y9bKWEQI+y5Pf4w8BZVr7YunN+9JnIksCmqt07Ucl6yRlk7URdo2Bz4zWlUWOSsH7Tm/OSNKh+9MFGIhp2s1n17nTO8bih0mvHq0+gS4ti4rRvzHnwCu++xO84673Qse24Z7r37AdSPaULP1nYceuyR+N7Pv4u+7l6seedDzH34CaxavQ77H7w/vvKNS7F0wfN45L6Z+PJF52DL5i149+0PUFdXh3MvORcnHv8F/PgbP8CRXz4dBx0xFV093ehYvx5zHn4C1/z3T5CnNClyDLoJiDKFrGjgTZ15VrEUKiaF1NA/K8DFvkGmkpVgwSoDJoXXSYBoSBA0GSXBZJ5OUikNiQzoYgKGKKNkFvHGjIeQ2rytnNPJz0D4NKBT1HVgy+gHoIKAU9Q9Uy33z9AAg/Y4KQMAACAASURBVE7jx+P2pc8hK9VCk+PgRBE1CRmzH3oEi596GiLHo0aQ8bNf/gR6QcOdd9+DlWs/QElTMWnSRBzx+cPQ0d6F559dCrOk4dCjDkVPZw9WvbcSp51/OiYfcgAWzF2Eo447GmZJxEtLluPDlavRt2kLvnjxuTj6pGNR0gyMGt2EjvYOvLJoKZYsXIxSqYh8XwYXfOVs7PmZvfD0nAV489U3sPteu+Pci8/Fy4tfwszf3YADzz4FP//vH+Om627Gmo/XQeCAc75yHsaMbcFzC1/AoUcfidUfrsFTDz+Oq751BRbNXYgtm7bgoEOn4uQLz4OQrIVGeeLolkzm7UiHgw6T8rQJFnga+Crbl8E+iFahCHxqyJRTLQJOgsFBMErgdMrpRNmebE+nEhq4ErasWIZF0+n2ujnlM4tgP52/rFfHv7DwurAV92kCKHdflXp5OuFGGBhxj3tHlvcDGFF0HUWOnQE+hcnphDS2vGHzGbVNv89L59oPK2M/D1tzfkCv0n0x+G6xvdeaU9bBdqvQKWy/VJ/vKhqoQqddZaaqcgZqYHvoFAY16HkQlIhSn0TyAwPOtr1gk13XPSxne2FGYCXmsLsfWz5nEuqR9OceT5j+vMZt/85Pp1EhTNRyXnMwEp0GjSnKBq4E/Dnb+yRBk1tup6eTGzrZiWppHNtDp/UZFXNmzscHr76JljGj8PmTj0dPZzceu/E2XPDv/4KvXHYpTp50EC779b/jM5P3x+I5C6AXS/jShWfixt/fiGNP+QI2frQOi+Y/h0suPRfP3D8TP/v77/HcwqVYv2kL9p8yGTPvnYn/nfZn5GBg1KhGrH3rLfz9p7/F9277G1om7QkVPDKFAgxKDK4TdNLK0IkMTErgKzBjk/L3cpTPxWUpBu8Qy0OKQBZLHC6RsUjQSYImmtAFFaKWgcSZ0NQEDAqvM4p485FPGzqF7XO/teoHmZzlq8Apyk7fWcsQdBo7oQ33LXsWGS4OTYpB5zgsX7oMj97/MK668gJ84ajDcdzkE/CzX/wYuVweL7z8Mq744eV4cNrdgCTi4M8dhrt/+Qf85K6/sgTcv7z2J7joXy5HW2sb7r7nAUw9/CB89OFanHfRWejc2IkbvvFj/P7pB1EoFHHL9bfhOz/4Ng44eH90ZfqwZtXHuOkXv8PP//JfqEnV4NvHnYF/veF/8d7b76OvpxfX/vu1uP/2h6AVSjjzvNPwgyt/hIfn3oP7b38Yb77+Jv5263V46N5H8fGatdhznz3w7MKl+O8//Q8WzH0Wjz40CyeccAy7PfOUM0/C/fc+zjwiP3fyF6FCgEbeTuRtJJF7kgqDcluR9xPF3dk2LcXHGXTDnAGTLjzg2Y0HA9Nbxk3W76zrLMvg3roHczCuzg6vo9vwrITkpkbnELujE7xRYiF2VIdBJyLauoZ6qMzTaeEt5OlE0InOYIJO9M8W0jaW6ezekV/DBSpOGcLggj0GZ50wYOEeYxTvEi+9RJEt6liGqys/qOQ3xrDfDweQ2G2G6SPKc7uMPYdhcxnUZiX9eZV1/s7v57CQOydQq2QNuddk8LxUodOOPLeqbf0zNVCFTv9M7Vf73mEaGIROUaDBjvBuigKbaHhewCnIMLOfhRmGUcbppV4noHB6OQVNRSWy7AqwqRLDOGzsbr0Nt3wloMzusxJA6V6LUbeeczz0YhQEnWxvnO2h0z1LHsdNd8zCays+gNnZA9E00Lr/Z7D/gfvhtVdew49/8yOI8Rh+9cNf4bKrLmUG1R033IUxzU1onTAO6zZtwrZNW3HyicfhtVfewMEHfAYfrlqD//3dL7B69Trcd/8sxFIprPx4Ha76ybdx5LGfw/q167Dm3XfxxIw5OP6sU7HnIVOQLRqI1dUChsHAEnlBMCOSwuso5xNHsMzKzkIeSwM5VzzVNagb+7JMBp0MEwZ5RNDFU4YMTpegCwZ0UYOkpRl0YjmdRAVFo4i3ZhJ08svpZBtdlXo6DXcdRl0XXuupkn1VST/Vsp+WBgg6tY4fh7vmz8Dzr67C5s4M2vYYj8OPnAwtn8VbLy3HihdfwzNzn8dll5yP5cvfxIWXn499Dz0Qs+fMw8YNGzFpz92xdMkr+MHPv4uGVC2uOf2r+POs27Bt8za8sHgZmkc3Yv6cZ3D1t67A+lWrMevh2bh/xq3Y0t6Om66/A4ceORVHHv1ZKIqMGffOAjQNF196NjLZLP73l3/EwQfti7ff/QCCwGH3SROxcf0WZDJZXHnlxfiPb/4E9z55D+LxGFJyEtPvfgAvLHmFhfcdNGV/LHvpdfz8N7/AvKcW4eUXluPIww/AjJvvwlHnnInTzz8TTW3jgVgSJV6ExnHWBQMC5XXSYBocDM0G7QM4ycoDR5CIwSI7oVP5djt7m5TL2DfcEeC2ylqwiV1QYJdh8IoOJAoHpm8iOILjWtHyvzTp9jr6XQkpU8WWFS9i0c0EnZ4sn882dHIatvSz09MpzGCvdMUNF6pEhTZu8BEVxrjbD4MEfuOuVF+VwJ0obUcdr1859+8rkc/+DNrR8MkJdILg044CT+5xeK0pvzF6yeeVh6xSvTpvt/OvW4VOlZ5H1fI7qwaq0GlnnZmqXBVpwIJO3w6o4/QiGS4Ycdbz8pLy826y3zzD+o0CHnYkbAoDEVEM1zBIFkVev3FH0UeYboOgUBTZoi7DKLpytmWXryQE0D3WqH1GLWfL5wcP3LfXeYXXWdeBuz2dHlk+H9y4iXj9zVV4/I6HcfCUyTj93C9h0dxFePKxp/Cd//guxu/Rhu989bs45vijMHnyfrjz73dg94ltGDO+FWJSYcmAe7d2MmNx8n77It3Tj5/88t/w7jsfYMbMp6CkarB241b87M+/Ql8mh7HjmtH+4Ur84T/+gEu/dRX2PeJQFtLGSzFk6DYrsu14uo2cvAtIbMECT77QqawXsjFdKhqYzXLiFvJHINuRPJ1EQ4EmGNAEFZKehgTydErClBSoRgFvEnTaNFzotCPmNuoar3Qv2WGYzhf5SuUdrmzVepVrwLq9btz4cbht9r2Yft9TWLluC6YeeQgam1NYMGcuS4J/0hePxJ3/uBeXfe0SLH3hdZx06ok45sTjMHPmU/ho5WocdMiBeHruM/iv3/2MeRF9+yvfxg333Yh1H6/H/KcXoW18K15athzXfutr2Lp5E+667T7ccMsfsHnjVtzwt9twyeXn45gvHMVurLz9lnuQ7u3F179xCepTtfi37/4MBx64H156cTn2/sweOOCAfdDb0YOWllE44ogpuOTMr+PJZ2bgkRmz8eBtD+K4L52AdH+aJTLfZ7+9sfTF13H1d6/GurXr8cA9j+Avf/lPrFj+JpYuew0rVryHsy45H6eefw5UQYQmkPejZRQS9LFurqOb8gbPbGYmsrODvtPB4AFfmOfT0Fswt58buolz0PHJbkqTeBiyBLOc04kSm5MHFt1eR4nGa/QMOt5ejkU33lHO6WR7OrGEWBHC66IAj0pWUphHSZS2osrkBEhR69j9R0nq7CVrJf2ElXU+DyvrPEOjlI0Cn4YDcyqBdlHapzLOuYhSp9J5ccscBIY89i/rzk+fOwI8uffp9uOzoBNdFFD9qmpg19ZAFTrt2vNXlb6sAX/o5AQXfgZ+FBhkq9qrDTcccbcXBFVskOD87jWtIwEkzlC6MEgUBB6ccoW1E0XenRE2hc1DkOEdth2dOqkENoWtr0rXS9Ty7jmMAp1sC4zG50gkvnwBNvFJaJyEV59dhsb6OnzuqCPw6tKX8dB9M/Cj3/wEvMLj1z/8b5z0pRNw0JTJePL+x5BQJHz+5OMwb+4zqK+rRVtbK27/+5048/ST8MKC5/HN712DlSs/xvotHTjs2CPxyF0P4pu//jlG7zYOmppD16p3cftvr8cPrv89CpyAeH0DDLq9Ti2B54wB6ETvvSbHwxAk5nFAOZ1YeJ2dANilMrdmKOHv4M6hMBwdOmd5OgkMOmksvE4yMpQCGGoxAUiWp9ObMx+MAJ2cL+eVrLOwsiN5HnQG0LN+ADVlS7rkgJGV7rGRyFitO1QDQedyCbrOM+g0+6X5SPNJ9GoGxJoYHr5/BtrXr8HhR07B2KY6/PCan+KiKy6FJMSx5sMNOOvMMzBrxhxIkojJB+6PBQuew3/+z0+QTMRx9cXfwE0P3ILNGzdjwdPPoqG5Ee++9S7Ou/QcbG3fgjtuvwf3zLgVG9ZtwnW//Tu+8rWLcMTnD0d/OoP1a9bh+t/9DZddeQmaGuvws+//EhdfcQn6e3tZvqcvnXES3n79bRQKJVx19aW48Oiz8fvb/oQ775iBljFNOO2Mk/DcvOewZs16TD7sYCxe8jK++W/XYu3qtbj/jodw+hlfQKE3jSmfPwzLFryIutZWHHfRedBFiYUVGsyDifK+6YAugtNlsI3NcrfRmeG8rY63brFjHlK21m2SVL5Y1+kIZbEo9mUhqUFuZVfXBAGmJBEZt3I6GQSdKPRPhKkbEDNdwKaPMfsPf8PChZRoWHVc8hAFOrn3RxSgEXVPjRRARZXFWS4sXMstuxc0iDK+qLJZsxv89X8ZPkUdu/PzLWwORwqmgsCZF1xyz49X/zsCPvl7PVWhU5Q9WS2zK2igCp12hVmqyhiqAW/oZBvrfnAjyPhxG1RebXiVcYoaBpuc/UeBNF5qiALMnOGEYZ4GUZ+H9RskaxRd+k15GOxy13PKGXVsocvNFTYZVt65DsPK2s+9xhkmf9B6jrp2gvqgly337XUUjmaPz35ho/+mNWfdosRur3ttETYJKdSPHYtcbwaiyUHmRby94i289cab+OJZJ6OuOcWSfu+2+wQcesQh2LBqDeY+9DgKJRV8TMaXzj8Dpqph6cLn0Ziqw9xZT2LqIQfC5CUcffqJ2HPyfvj7j/8HJ3/jciRGN6N1bD1emT0Hy59/AVf85HtINI9CoQRk8gUkUkmYOhmTdHOdAU7n2I1V4CV2ux3766vBsoszxdmI0H7dZFpyGI12FC3TBKVu4XSWA0Yg6KQr0EW6vU6FqBN0MlEqJgFJRpESiVNOp01BicSpM7/wuihrIuqaq7Rc0PlWKENH8rygdZADEHfcfBjV0Ppnjq9SfexM5b0Mo7BzSIeuA2PbxuPuZ5+EmRoNPZ5AbyGHvnQfFs18FAWzhP6OTjSPbsXEvSbioP2m4IF7HoZR0BFTYth90m5obm7C6o9W47gTjsW4cWMx7W+34Kv/8jW0b96GD1ethqjI+GjVapx65sn4eO06rHjzbXzjO1ejo70b856Yh6mHT8He++6NkqZD0zQ88/RCbF63Hn1dPVB4E+dcdgHzQJr3xHxk+jKoqanBsccfjcn77YMb/zodYjaNY87+EmY9OBNNY0ZDMwy0jR+HhsYGbN68FZ8/6RhIMQUP3XE/LrroDNz11+kwEgnUNzXhyJNPwLi99kSJ560rE3gKrSOwRNCJA1fiaHNbE81UPICL2Hlg3XA5uGaHzoL9zPpuXVZA/99xqpTD88ijiZ06POWC4q3cc5p1e50OgYX/mbqJOk5F/8o38OQfry9DJzqfqX/7XLYNWeqj0kTiYcCgkvX+aQAorzMl6hicICJqnYFFEFERYe1GPROd3QUBlCjlnJBlODCn0v79VOVsJ1rImb/So4wjSNd+Y3L/3t2Ply79ZAn6vd3OYJkqdIq4xarFdnoNVKHTTj9FVQGjaGAodHIaQyP1bgoyrPyARhAYCQNVztEOB0Q523caGWHGW9TnI4VNbjASFSJFLeeGNlFATNjYo86Je6U6107UPrzWW5S6Ucp46SaKfux6tuFC32lfkWHjBZ3omf3cgk4zXn8Wm5VGFCBB4QUIJgeRE6DEZZbmJFssQIlLKBkmZEGEmssjSXexlzRopglT4CCJIvLpDPae0IY//NefsOajNfj19b9hIUGEj7IFFW+99R6WP/sivv6Lf0Up04/rfvhTXPDV87DvoVNRhAAxkURndy9iyThEShhu6AMGpVEeD3k8MRhVDq2xvJ3IoizrwaFqi0kNvhySKcmRvMzTyYRoyhA0BZqkW55OOiUSB7RCEpAl5ulE0Kk2FDpRH2F/AY5yUu7IMn5en9RHBkAM995zJ7Zu62Wdchx5gfDQ7UTMO1KUals7RAMHHnYIvnLZNbj72blQ43UoiBJUnkPJ0FBbI0MzC+jv78OEUROwtbcLmXQBoxsaoRWKUGQZHJVVNYiajhwHJBJxKJKEzR3b0FhXz54XNQ2xuIJ8rsAS93OcAJVoMDjU1dWw+gW1BEXkGASTFQlasQiTM1g+tFxBZVzYoLNCkhGLKZDAYcvmdjTUNyCliOhXS9BKRdQka9Dbl0EiqaColiDGYijoJXaeaLk8a6+uNoFMf5blTmK3W5a9nOieOoaFODoLdPC6dSawCDrHvqczgJWkXG7u5OBlqGTz6e2+O1I/WRNoh/pabk/WKcpDoJs2jRK7Ta8EASpkJkdcyyLz0dt44k8EneaXAa8Nl+zebCN+JInEw4BJJcvPy1iPWj+KHEEwIKyffzZ8Gq5unMAjaIxe5dy/qxSUOD8Dw+YnynMndPEDQM53Er/xBvUVBSB59eFs00/nO8rrydaryULrquF1YXu3+nxX0EAVOu0Ks1SVMVQDFnT6jsMqDIJFXs15QY0gAOBX3s+I/6Rhk92vGzSFwYiozyuFTW4g51Xfb47c81NJOWfdSmX2W2ZhOnL36R572PKtZG34ra+gPtzyVzIeZ7s2+GCmWBk4Wd5M1j/buHECKTDo9Mibz6G7bhy6cyXUJZLsIidoJhK1cfRncpBr40hnMpBiMkRBgkHhb7oBWRDACyJ4WYDAcchnspAME6++9hqKhRLLN5NIJJiRKvASYrE47r/5Hhx7zilIKCKemTkTp5x1EqRkHQrgUDR4yIqMbC4PRRYhwABPHk0GeRyw/xrwP7DulypbhTZzKr9z2hq0PBsGvyzoZFieTnzZ08kJnYwsy+mkqzUwRfH/GHRyrivSSxHj23bD93/w70xBHKeD5zTolB058ObQsP1Sff5JaWDyoVNw6VevxH2LF7Lb6/o0A1KqBlJMgprPIlWjoKAXLU8dnUcNL7IgSpb4mjNRLKrQNB3NNUn0qip4Cg/TdHAcj4KuIhFPolAsoqSrSMVSyGcLSCo1oATmsighny8ysBKLyZBov2cLECQRRbWAWExEKhFDZ28avCggJokwdAOZfBGpRALxmIJCTkVRLSImK1ZoLC+gqKqQZQF5glWyBF6R0dHRgeb6FDhNg8wD+VwesZokTFFBViN4ZIW6WfubwLRmwemBM24wlxPteYJN5Dlpn4ye5i47Iq0b8Jypn9xmrDMXuWBSiC4HkW6v0wk6AUUKD+YptxTA53pQk+nEbb/4NRYupJwvBO/oTLZvr6PJcUOnqIAiaJWFwYNKVuhwQYvdR5gsUaGK+7PO2X5YH351o+ghKuSJIkPUufWDTySve0W6x1AJzPEbf9hY7HcNW56wcUWRyUuWkcKn/8feecBJVZ39/3fbzJ2+lbbLLk0FrBEj4mtvsYK9osZEjZoYW5rm1cTEkjcR0xNFo1FUUJEuiGIvVBXRIAiI9GX7Tp+57f95zsyVyzgz987uokv+s/mQXeeee85znnPO3Xu++zy/UwiKFZpzTsd6935PnrygDJ2cLKVymT7vgTJ06vNDVDbQiQd2QScrdMm90w5CWK/baTcV2sgX2+DnA1W7b1kL97UYKLDWSz+btju5p1CLdraybWSem/MBl3w+cQI+9lbY5KRvVv91t5/FVkZvgabcl2lzA0P15xMSp5eqr0KnFz56E63B/ogoHHyyG2o8BR48qqorEU2mALcIQ+QR7oqwk+UoFSYdSYA2XemUwuCUoqShaTpCXg/iepKV9fo9cLncEEUBakpDOqHAwwnoTCVZBIMejyCtqeDdHrj9QezoCMMXDEDTVIaYBEMHr2VSUgg6kbIKbexYSk325Zv2nYUg05fMKVuAjaShs0gnJiSuucCrLmgs0kmBmNV0UlUfDF5EWk/hw/+KSKfc+UabXwNebwXi8a7sJMqmLWbTLp0818tlvk4PxKFpbtQ3NmD+h0vQnpYQMwQYLomtv3g8jGQ4DE/Qg2QiCZ/oha7qSEo8eA8HQeTB8zx0XWegh36mVSQKAlu3CjQGoGlZCRoPRVGQiqVQU1mFzrYOiKIEv9eHZDIFl4vSxzKC/TSzFC0FXVXAiRzcooQU1UeQRzfAZ1PNggEvtDSl5CnwSG5s3bYdNf1r4PP7oGoqg2EJVYXglrGzpRXD6vrDUNKIUOSjS0IymUaSQI5LprMrs8hZA0+aTswYurgrGc4kTAwSUeRVWodBgZ8WQXC2daQOmDSKoJPl4DrzkpnGa0nWY2CKgJZEUaG6AkFToBI4h8giRqkdj54E37YDj90zKQudSNMpo6WXiUI1N69mem6+TXJPIyjtAILTOZyvnlLqdlLWCgOclLdCGDvwUQqcKQZA7OpxYrdTW/syfDL7aU0RtY5HKT4sdl++NZHr42Jwyaw737j0NOopMz6TJ88vQyenj5FyuT7tgTJ06tPDUzbOqQfGjNkHDz/84yJaO8WAU+61XOCUCwXygZV8ECYX3HQXAtndZ9pn/W4Hk+yu27WZ7/5cv+Srw4mAtpMyxfyda5tTCJSvzmIz0Dq+pbaROzfsxsPpSshnRym2FbPDunHJl15nvmCZG57Mpoc2mi+sfAtbXT7oLh8qA34YigE1qcAlk64REFfTkAM+pNIqQj4fizBo2dbCTqyrrQwyGZVwNMq0XFyUmpOOsU0tbXR9Xh80RUE8GmMgC4oBXyCItu1N4DkNlf1qkDZ4pDkBSd1ALJpAZZU/s4nVdLaZy7w2CmzvZ746Upoc+9wSzbRbYNOXkRAZn305otn0Otqg8roLvOaCRqfXiQo7vY6ExE3olDLSLL3Ov7UJkyZNKjLI1r/8Op0Le6KcdS4VW6e0+RXh9foRj1OqHYG9BIDQnjCqXGeveECFpqUxqG4IXlj4AlxVAxHTBCRUHbLPhVQiioBHRC1Bos4wS61zy34YAg9OAlIp0vECZI/MoJPP72Un0MWSKQaeKDpJIcBrGOANnqXIVQZ92Lx1GwYO6AfO4LFtSxNqqqvY+ZEs+sklItzVhVBlgEUrtba1we/3gZMkaBCRVjVUBHzoau9iAMovy9B0jaXu6oYG3eCQTKeQTKdRRSBb16HzIrY3taIm4EHA44ISjWRSfWUPUgppsQlMRDyz+DUIhgIYCjvVUuNEC4HOPCtIdkkjQJSNYso7FJR9x2rIfGewyQKzKborm6T3pcoTlSH4Rc853lDA6QSdeCgMOmUinSo9HBbPnoO3Z87DokXzssCfnjDWdxYTLORqOvVVANVT+JR5mhf/svbdrqy1pu5AKyf25LaRz/pCIMRu8TuBivnK5AKpQn4q5r9S4Fehfph15H4vVr4n1+wAU+54Wvufr7+5vi3mk/y+nDz5RVC0U/mr7IG93QNl6LS3j2DZfuaBDHS6KY837OCJ3SbK+vKWW1chcJAPShWDXoUG0antVM4qFt6d+ugeOxDipA9Wf1ntcAKSnJSx2mnW78Quu4VSCpjpDmzK9Ytde3bXrf3Zk6DJ2o4T6MS2YRYh8Qx0mvnx22j3VKA1noIsuhEMBGGoFK2gQ/R5mG6Ty+9GW0snJMnFUm38tHmNp1laHaXjuL0ywuEwKvpVoGXnTvgrgtBVFZqSETf3eb0QDB4dzZ0Y3tCA7U07UVURwI72dnj8QYRjSbi8MoucYuk3hpoR6GVpMxw7Ct2gk6eyukx0eh1FHrD/pzQhw4BmsKuZLR17d9z1groLOmXSjTRKr9Po9DoXVFGHyqfh0ii9jqCTBwbvgqqn8MH0qfD1KU0np3Ov2HolvyjZSKcYAAIStBk2oy/s1mP5+tfvARIS70AwWI+K6lrwnkoYngwARjoFQxQg8hxEtxtqexi6Rwav0brJbKoMoi+0PpgEEkUXuqCn0tA9bnCKCk52s7RZimRkT3GBhyDzSMfibF0ipTAoJAoioGZF/F0Sg0dC9pQ4AkoEnAgWg61JjqXh6ikFhlcGT1GTIoUSEdQi27IS/Ok0i4akzwn9qG43eNJJSqdYPYhn0vjoRDiDo3LZjSVVwEh05hlBzzaGjr6k04SFsojjyxMsLRvHL4XFvyy1a1h3I9j5N/hMX44dbEApwGoWpVCMJj1FSCNNQzzSgjGHHIBFi+Zko0+pvLnWrBv1YkLi+YCGE1hRbJaWAnNKgQSl1GtX1g4YFLOrEJzoLZ84hTx2fTQhiZNyewI+OfWTnX10PVdk3A54lTKvTD9Zv+f+XKhM7uf57MqNenJueybSaf7X/yuh3GLZA73sgTJ06mWHlqv7ZjyQHzo5hTZkcynRTeyVOdtROxBlZ0M+f9ndY227N1LpzP7YtZtrqxO45gQkFQJVxdqzjoFduWJz0ukG29qekz6ZbVr75qQtJ2WsdVv7Vsq9hXxSrA56SaKNC30neLBLLHzXUW50LbM5y6TfZaDTrJVvoknyw/AE4PX5EIvE6G/4qO5Xg/aOMNra21HXUM/0lnZs3YG6fv3Q1B6Gzyuz6Is0i5zwse+1/WrQFQmjs6MD/mCQbXoFnkcynkBVVQWUtM5+ZkLAvAi3xw01rSARjqCqMsQiElKxGNOA2bl9B/YdtS/+88lnqB7YH6LsRYSEhznALVDQlIaYpmBAYx227NhJuuYIBgNQkimW+sdSYNi7ZOYFksSymQwUr0Oj9DpdgmBI0HiKsKDT6zLQSVc90DkZip7GBy9MhXfb9m8g0qmn88V+HZDeVjxOJ9eZ8+Kb+f1QbtWJByjSCRg0eDCefnUeWgU3BLcbhqoioibhrQ4hGVbgcfsheVxIdHai1uVi6XQGRR6pOsuHy8CeLFjKgp50MgVV1xCNxxEKBhAIBRCJJSF53di8ZSsGIfI4WAAAIABJREFUDhgAiQeikQgMVYHf50W4KwxBEBEM+VhaXbgrBo9HZhCGhMcFCEgk0kyonCKF3LIEUXKjpaUZAwcNwI5tTexkO3qG8JyArq4wS8XtSsdRWVuNeCQGXtfh93rQ0d4OVaEUOp49r9wemZ16l06lIEgS3G4RnM6zdEBK05PdbpZGK4gcOMFAOBKFx+9BVzQGkXSjRBHxRAoev5fl1yVjFKnEw+X1IK1ojHOlkxmgTumCupLOHlyQAfsqe15QHqIAGBI4Fm2VZiFVuiFCgyvTZ7eCHSuW4s1Hn8mm19E4m89m87lkgienp9flboatG30n8yhfGTug4KTefGCsO/cVusesv1TYZpYvpY+9UbY7/siFm4XGqlDduZAu9347kOKk33Z1UJvWOVlsvJzUVWy+FgJmdp9b1561/u6BpzJ0crLOy2X2Bg+UodPeMEplG2098FXoVCz6xXqtr2k3WeFGvm6bEU0mzLDbODq9XsxfuXY4gU1OQJKTMvn8UYqt3YErhfprv8ne/U5reafjYDvV86SQ2tXdnToLvYiZGxczmsnc4GT/Gv8lXNgdOs358HUkqwaiOa4gFo2jqrISocoQuqJRxGNJ1DfU4bM1nyNQEWRC4vFkHLLHw4ARdA1+j4e9Zu5samKBErTZc7s9CFb4mdgwpfFQCo6mati04QuMOmh/dHREUFNZic+370Cl243G/jXYsm0bYp0dGDxoAKKRGKY8MgUXXXUZfKEQli39CIvfWYpLrrkCc6ZMwyH774fDjh6LOKciSeK9FAUl8FDTlL7DQdDpHx2nvvsLKFODEQzodFobg05uaPTffAqimhESJ+hkcG4Gnd7fo9CpN+ZGofljvx52QScnc7Bc5pv2AKW0DRxcjynvvI5W2cdOeXQx8SAZSRePSEcKlYFKxEiAW02jP8+jqbkJIolw00l0FO1EkXy6yvSVWJAORQdxBqprqtjphR2dXUgrKkRJooUM8AJaWtowpG4AOro6UBXyIxrugizL8Po8LBoyHIkw0ESptS6XDFHnM7CXNJ+oET6TfktAqLq2mgEdSrcj+EXAmcAUpakpJGruprS8NAzVgKYTDMqAZBfZw3GIJ5Po7AqzdLtgdQiKoqKzswuaoiHg9rFoKJIOV9JJ1r4v4IXAc+jo7ED/AQPR1NrCojIFlwttbZ0wDB5VFZXQ0kBa05FIp8C7RJZyqKc0iJTiyyInKc2XDiEwmL6dQuLsENnpfjylpxppBsx1nQTUBVbOJafQtOQ9vP6Xx7Kn19GzKDfquVToZJ2FuZt2p+DKDuz0ZKZ3B7aY7dlBD+v1vgSfnMITu/5Z/WBXNh+gygdb8tVTqO5CsCZ3Pji1zbSxu+DJhEOF3ndyrzuBcdZ7Cvkw1w/F/VWGTj15XpTv7UseKEOnvjQaZVu67YFd0MlJtI41UihfpJL1utUkp587sSFfV4vdZ41ocpJKlw/W5OtLoXJOwE4+aFQKSHKyIc4HuEr1XaF+2003s237zfXuNf23wSbri6r5F0YTKrHtUvafebqTNdKJ4JAbsz94DV2uAFpjKWz8fCMEXsCIkfsiEAwgHk+io7kdKV1Hv3414AUeXV1d8MgeSC6J6TaFO7tYtILPL6OtrQv1gwexDWZXZyfbZMZjcfhlL1KqAkES0NLUCtkrQ+FFVNZUIxXugppIAqkkO60u6PciFo7iB6dein+/Mwdd8STmzViI+hHDcMSxR+L9N9/D5x9/ilPOOx3992mEKkoIpxKQvF6kY2mmASNSYIdVBIq5KSNATtCJBIN5TQRvuKGLBjSKdFKikHgDetoLQ6D0ujRWPN9bkU5O1pPdnC/luv26KEOnUvz5zZcl6DSoYSimLnsXrbIMQRDgMjQkRB2K2wUlxsPFy0hzGjg1hRqBg0FC2243yfIzyKMTiM1ORV7g2LpNp1NIJJKQJAmiKEKSRHbipCh74JIIAqmIdobh9WZOneN1IJFMQJRIt02CoqqQZJnVTadWQtPZCZihUAAdnZ0MXMk+N9JplUUm8TwgiS6kkwkmdq6lVdY2peclSN+ptpLBplQyzU6UozaVtMJAF+nG0bOFTt5TmCh6Ch6fl/2jaCiWgqeroPRbqk9Lp6GkUqioqkIsFoPgcrNTOKnueDzN9KnoGUjRXqDUQJFHPJmGRODJ4KCn1Iy0vkGxmQSdADrgUeMosVdgoI5jJ+gRICPoJEDXKNpJg8ujoGnZYrz+p0f3EHQqBmt6AqDsoIKTtfDfAp9K8UVvwqd8QKQQfMnna+tndpDJWq+T+4rBIGtduSLj3YVPTvxaCJg5+byY/+xBXEbTqZxe5+SpUC7Ttz1Qhk59e3zK1jn0QAY63VyktBWG5INHubDESTSPFdgUAlKmSXYbwmKQx7TN+r2YY5y25QQs5bO/EGxyCrrs7Mutx6683XWnY2AtZzee+UCWU0Bm56fcsS2lXicLxqm/8tVlptdZoZMJQeka/bNGQWU2XHNWvIpNSQ1NLR14adZLqBtcj7MvPhuffrIGs6c8j67mVhx+ynG45OIL8ac//AnheAJu2YVxRx+BQw4/BAtnzMfnGzYxPZmdm7bgO+eewbRmIuEIzr5wAt5Y9CaatjXhqBOPwlsL38LmzVvBGRzqRwzFGeedjspgADOemo71/1mDZDyGsePGQE2l8eT9f8Ep11yOE089EU889CR+Puk3LP1PicbwwC/vw4QrLsSIMQdAk93ojMZZRFS4Mwq3ILFIJxbYZYInxmAyIsG0azZE0psRma6TKoJBJ0kl0WLSyPFCF1xMq+r96VPhKSm9rifj52R+OC1Thk5OPbW3lMtAp33w3MrF2GHw0FQVFGOouHhIgRBScR3JlI6K/gEGUfiuDra+I6k0RMnFYDItAIJVhq4hnVbYevAyYEMaagYDOpQaFgz40dzRCZfsRtDrQ2ckDIlAD+kvCTy8Xg8kQURcVViqmtvlZtpvqmZAlonKZE6kUxUS+QZ4SYRGBwUkYkwTjpTXDE1DIOSHoRmQyDYS5eaASCxBwmrwSBIDSz6vB4lECoLAM6hEUVGkoKRzPAicUb10Wp5GUUiUTqhqLG1PkijljvTKqD8B7NzRjFCogj0SKPVPdLkYVKN0XkoNhltCRU0FOrpiSKUUBP0+aATRCGaRfhS1SZJRksGk90ljjqAdi3RiUVkZ6GRoInRBh+Qi6PQeXvsKdKK1ad3M0s89gUTFoIH9prn4/C8FuhSCIoXss1t5dm3nAyR292R+D2S+nIId6z17wuZidToZv2Jgxe5+OyBl50+nQMj0dTGfd7et3D7mqyefH6zl8gmKO5srZehktybK1/cWD5Sh094yUmU7i3qgMHTKhQeFgEmhjX0h+JCv3kImFtskFrtmjWjqDeBkBy/sIFQhWGcHUUoBOLl1ddd31rFwukm3zg0n95QyB0x7nNRbyJ9O7+3OPLS7h9qmF6iMaHcGLJE6kV2kU0bTac7yRXhv9SYsWPA6vvh0HdNROeKUYxAK+jHjkadwxS0/wJB9huLNhW9g+avv4MrbrsXqjz/FJytXY9T++2Hrpxtw3c+uB+dy47aJP8KF103EzqYWFiV1809vwMzn52L92vUYvu8wzHt+Hs659FwMHTEUD97/V5x1wXiMG3copk5+EkMbBqN/XX+Wpnf6GSfhwqPPxoLVb+K5F+bjo4/X4Ic/uYFpTXkkEX+4/V4cd/ZpGH3kGED2Iqlr8ARDCHdEIPES+Cx0+vIUKrbPoygPM72OjoYXs0LiyGg6qRFIdJ2gk+iGohJ0esYhdLJ7Yf66f0mUAp3I9p7O36+7f///tcfS6xqG4cmlb6NNcMPF8fDoGuCT0KWqkEU/BF5Cp56CVxLhikeZVpPLH2QBQwnSUlMUlhpLmmkEnmg9RboiiISjiHR0onHIYBaZxDNRctI+SqDG70NTeycS8TiLdhREgQElOs2SdI1EEv5nJ9KRrBGBXR26koCiKAgFg0iqaXaSnT/kh6qqUFIKi6givSmyx+UiSGUgHklAkiV2iAFFY9UEA2hp70Tz9iZWd/3gOrjdLnhlN2LpFOKkGeWhBEMeKS0Fzi1Blt2Ix0kPiiIWFQbfamuqkU5lNJdktweffboByXgSw/cdgdWfrMU+IwYjGPJie0sragYMgMqTRlUEHkobpjREOv6O0gEJOkkcdMHIqOdRGm/mLD9wTNOJpJ8ykU66oEGSFZZel4FOr2S1bkzob85fMxqkt6DTngJQPX2+FQMBdmvZSdtOwENuO98UfMoHy5z6wCnkMetz6he78XHSbqE+WIGTCXL2dNRTd8BTPiBm/Sw/wCtDJ7u5W76+t3igDJ32lpEq29kN6GQHnOygQU+Bk90mqxjksUKmfKAs1x1O27IDS/nqLeYHJ+3alckHZL5O2ETtW9MX7Rab3bwpdWyKATKnvrODRnZ9KjTu1vbpJa570Gnuilfx0eZmLP/gP1j22nsYOKgfxp14FMIdXXjr9Xfws1/diopQEHfe9mumu3LIt/ZHMpVkEQPNO9swpGEwzrt4AjhJwP/e9hscedRYBr9aW9tx7Q1XYe6sl9DW0ootm7chGoniwIP3Z5oqO1va0NhQj/MvHo/XZ7+ED5d9yKIZRh00Esec8D+47KSL8eJHi/Dw5CksCusnd93KTqfSkyk8/OdHEKypwinnn4nahnq0dkVYGpEkuKHGFRZJZT2ZW6cgD9oQG5nUOhICZkLimguaSBEMJCQeyWg6KRTp5IaahU6yo0gnJxujUse5lPK5c9F+bu5Kr6O5UwhSfZP9su9DKR5yXvab6nPx/mY0nYbj8SVvIC77IGg6Itt2QK4KQHFJGFAzgFTysaGtA5VBD0IcRRspSGiAS5aZphpFCrlcItP6TZBgv8eDdDyJzz5Zi4Uvv4FzzjsT+43cF5qmEkeCx+PCzuYWdLS24+VZ8/G9H1/LUts8Hi86uiLQOA6+AKXRRSG5PZB9EuLhKNy8AUnkkVAVluZGoIodHkD62xzPIqtC7L5OeEkYnLSdkCk/ZOAgbNixAx6XhLadrZg5bTb6D6jFRZeeh5SisHQ+olI8pffxHHReQFJNIW1oLCU4nUjA63YzoNXVEUH/2hqm+6SmdXY65wvT50H2eHHsicdi2r+fwf6jh+P0M4/HFztbIbpleCuCiMcT4HiRaUWJpIdFEIuwkQSWYqey5cKxvnCgdD6FwSlrpJMop7PQ6V/Z9DoCS1YhcXMDTvPNhE57au7lgo5iESd2K6WnNubeX0p9dmWdQpZ8cK4UnSg7O3KhTz6fdhc+2bVdCJ5Y55udPfn846TdYuDJ2n4uiMq9r7tt2YHEfOAo3zjkWy+m/dbvQBk62T0vytf3Fg+UodPeMlJlO4t6YPdIp0JQwPrCXSyqpaewKfOyWPir2LVSo5vsNk2F+uLERqd+yNfTYu1ay+eOSSGv2fWzUJ3Fpk2xOWDXJzt77K4Xs7eUe4vZWepDI9cfuXbQCzOJ3dLLUr5Ip8zJS7tOr6PNTybSae7K19HJe9ERTWL+rJcwsG4ATj7teCx7ZxnmvjAPP7vrVvTrV4377vw9O0nqmuuvwLYt27GzqRnRaALbtjbhx7ddj8qqIC4afxUuvvw8tLW2IxqL49af/RAznpmJLVu2weXxYNWHH+O6G68GJ4hYsWIlhjQOxtixh+L9Ze+z06JkFXji74/gF5N+hesvuQ7PvzMHM2ctwOo16/GTu26DmzbP8Tj+dv9f0TByBI487ThUDhqAWEpj6TYCJ0JL6+BoZ5j9YkFP2f8USNeGUmT4jJC4qLuYkLjGK5C0MEQrdGLpdc9A3urk9Dq7l+RSxrunc8zu+ZGxxRl0KsXuctk96YEMdBqKJxe/hpjbi/atO7H81bcx6rD9MfrbB+OL9U3YsGErvn3K0VASEaxZugwj9h0K0evDpi+2Yv1nn7MInyFD63HwIQehfyiE+S+9iu2btyHS3oWdrW249ror0dHWhfXrNqC9sx319QNwxmmnYMq/p+DVGfNx3Z23oaFxMFauXI2Nm7ZiyIjhGHfMkUgqGtxeP4skXPvxauzcvBGtO5rg8rpxwqknsJPx1ny6DieccgySSQUfrViJurpBaG1pRfOOZjRt3oqR++4DX3UFPvvgY6geGZdcdj5ampoxc9os7NjRhFGj9kOoMojDjzgUDUMasHzZB1j87lK4fV4ceMho1A8djA3rPsdnqz+Dz+eF2y1h5/ZmiIKIY044Go3DhmDdqrVYOG8Rzpx4ISqrqrHq/Q+x8IXZuO2OH6JqYH/saGmH6PWyJymJlatJLfMsIVhNAU8iPTs4KDxFdO2CTiBNJ5XS+8xIJx0uOY3tS9/Da38sBTrlm0G9+Wwx68+N4OhuG929z2qHtc+l1GdXNrePdqvTDlj0dGwK2VsqhMsHTnJtK1TGaR/z2eqkXbKj2Ljkwia70xft6io0pnb9dAKfisGoXfeXoZPduipf31s8UIZOe8tIle0s6oFd0CkfcMr3F/pSgYrT6Ba7zVyh6+aGP/d7sW47AVvF2isGLKwAwiznBCQ5KZNbX7ENrJ0/rX1wWrYvwKZ8tjq1v9i4lfqgyOeLQnaY0InayCckbkInE5xaodObaBcDSHECWna2MsHe6uoKrHh3OZ5/ejp+88Bd8MgubFz3Of456SE0Ngxip1E1DBmM08afiimPPQc1mYI34MM7by7Bzb/4EZLJFJ598jnsO3IEtmzchOH77YPTzzkdz/x7GmRVg1RTjfbmdlx749WsrTlPT8eGz9ZjYF0dtq7/HLfffweuOO0SjDvtBJxx8dmY+vg03PHg3UzPxS/y+M21t+GC665C5YgGpHgOwZoahLui8Mh+KEmKdMrIOdEXg0xfQif6OaPNQpFOBJ1UQc9Cp4ymE0uvY0LiClY8T9BpGyZNmlRk8Kybm+6Mcan3OClvP1/L0MmJH/tOmYymUyOmLnkda3d24KPFHzLotO8h++HIk45BS1MYz06djb9N+we2bNyIRx/4Myaccxpq6gbhhUefYZGB3zrycEx7/Fmcc+F4VFdW4MnHprFU1qXvLEVbcxsuuPQ8LJj3Mg44cBT6D6zG3//6CO745S3YsH4D5s14EVffeA3WrduI5pYOHHToQVj44ms49ZwzcfTJx6KtPcJ0meh0yY0frcSJpx6PpUtXYJ/990NlbRVenP0y7v/jrxDpiuGvf3wI48Yehv98sIr9CWi//Ufi9QWvoqJuIM484xT87t4/4vZ7fo6qqgrMmToLG9aux/GnnogPP/gI4/7nMAzfZyh+99O7MeF7lzAR8hXLPsAJJx+Lxa+9hfa2Tgg+D4vWOnP8d/D+8pWIxlO47c5b8OKMl7F61Wr86Fc/RSKpIJ1I4q4rf4RfTboL1YMHIk6aUbKM9nAUHo8fPAQmdr7bs4R0pOg5AZ6dlEnpdXR6HaXvGXR6nSowTSeCTjuWLsarfzTT66yaernwx0l6nR1k6c5czd189+RZ1hP7ikEOu37Ztbs3wie7Pplwx65cMfhkB5HsIFl3gZDVdiuEsmvPDjDlXu9t8JTr80z9Gej0ot0kLV8ve6DPe6AMnfr8EJUNdOKBDHS6JVvUCj5yN0aFThYrBkucQgonEChfb6ypXVboVKjndps9u74UgxbFYJxduyaMsBuxfBCwmE2l1lfMb/lgml15um7Xd7vrZht9BTaZY2W1x64Puel1dOaSVdPJ/Isi1bNLV4RFOq16B81CAJwvCE1RmTeDQR9S8Tg2b9qKmpoqyF43/LKMD5Z9iIqgnx1dHgoFMWTYUHy2fiNLaYHA444b7sB3b/guTj3zFGzdshWaqjNtF9qijTpgJJqbmrFzWxPcPj94XsSw4Y3QdQ3R9k7EIlFoFIlkaEy/pWnrDrSFwxjUUIfJ/3gMJ084FSNH74dVi5dhySuv4/s3XQMu4EWgfy3iKQXxeAouSWZZhgSd6A+uBJuskU4ifcZA1K5IJyt0kqh82sPS6zQ9jeW9Bp3sxs9uHZV63b69MnQq1affbHkGnQY34JGXZ2PWa0vxzitvYfu6zzF43wYMGbkP9h95IF5Z9Bb+d9JdSMW68MRfHsJJJx6FUL9+mDl1Do48diwO/NZBLF1t7doNqKgIweOWceP138Xajz7Fk8/OwIUXTkB9/UBs39GElpYWPPDbSbjj3p+jbkAtHnloCq76wRV4asp0VFRX45BDD8b8F1+D4JZx74O/RdrgsXXTVix4bib8nIarrrkEj/3rabamQ1UVWLz4ffz5n/ejaUcz7rv7QZx80jFM623E8CE4+TvH4/Yf34lzvn8xTptwGm754e3sQIEDDhqJ+TPmM0B23oXjMW/OQixb9iF8Pg+atmzF6Wefik9Wf4a1//kMo0ftAy2tYJ/9hqFxWAMe/f3fMfjg0Tjy+HHoN7A/agb0x9NPzQLvduHcKy5gOlRuUcTdN9yOE084BgccfgiGjB6BHa0dgOiC7COArUKnE/Gy+1f6ptGpgF9Cp2x6naHAMIXECTxxOlzuNHYuW4xFf+pppFO+eWcHG0qdq7lRHaWkmhXa7Jdqg7mp7059TvxhByHy2Wv6wUn9hewvZfxy23HSrpOxylcmH3B0aqsdsDLrsQNT7LexpdG+oPWUa3M+kfFd/S9Dp+6s8/I9fdEDZejUF0elbFPJHhgzZl8LdDIhwd4EnHLT6oqBELtrhTaDdp8XAjL2gsGF9Vqstn6TsMmELE6mllPIWAwk5WunFMBjZ6f9hj9/DZnoo92/nNZFL0bm6XV0TwnQaeXb2C6F4KqqZac/RUj/RFXh83rh93sRi8bg8fnQ3txKusHsNCk6qpwjIV1BYmlakUiUfb/p+zdjwvkTcMi3D0ZVbTWUVJqddEd1kICxSqdakS5LWsWgwfVoaWqBKAoskiqVSLHyXq/MTsQa3DAIW7c3MQHid99eio8/Xo3Lv3cp5k+bgf61lTjixHFIGwZCg/qjrbWLCQrraR1uQcxCJ2MXdMo6VTAyG0ady2o6sUgnSq9LQ9KicHEGtLQHhuCGoqe7GenkdMzs5pGT691vaxd0ohfo7tfjxMpymZ56QIOmAQPr6/D4q/Oh+IPYvG4jXpw2C2NPHIv9vrU/Vn+4AQ89+Cj+/Ow/YaSjeODO+3DRhWdhQEMDpk6dg+OPH4dDxxyMN155C/PmLmKaRxdfdi4OPmg0Nnz2ORa/twKHHLI/Fs59Be0dnTjwkJFYvGQFLrhwPGpqKzDzmVk4/fyzMGXKdAwfMRwV1VXoVzeInSx33qXnQQ6EsGPrDkydPAWDqvy47LKz8fBDU0BH0lFU5Nw5L+FX9/wCPMfjt3f+Hsed8D/4bO0GfOuQ/XHppefi+2dfhevu/gmSgohX5r+CUMCP8WedgqeeeA5BvxcTJ56PlSs/wdzZC9He3s5OnDv1jOOQSivwumVUhkJ489V3Wardqacfj462dkx+9Bls2LQFg4cMxnU3XYN//vNJ1NQPZGA8kUxD5Dk88Ivfo3HQIJx+0RmoGz4E6zZvQ7C6GprOI51UwBs804KjL/aUZa8DpPHEQ+TpmspOsKNT+JimkyECnA7RrWDnsvew6EshcSeaTqXOEydQopQ680EPJ1Ajt43esCsXhDnph5N2y/Bpd09ax7fUaCMn8MkOPJE1VvjUF8CTaZPpqcLgafLkeeVIJydLs1ymz3ugDJ36/BCVDXTigV3QyQk4ybf5LxSBUixqyAl0KLTRsoIcEzgV25TZbdiK2WkHm6gfTvyWbyScACmzfjt/2fXR2r7TsmY5p3YWioTL1/dSbcj1g5OZnVvGaZu591mhZnftKAadqH4rkNo90mn2R2/jc0UGFwjBH/TD5SIAlEQ8loBu6OxEqP4DaxCLJOD1uNHa0sFy1wKhAHTaCcNANBKHrhto2r4T1bWV8Pt88HhlpFMKO+mqoiIATuDR1trBxMKDwQA62rsgyS62CaXTqjiNtJhIO8UAJwhIJui4c7ATqpp2tKCjK4y6wYOwZd06DK7vh4raGigCEI7HIJGwsiDCUDRANcB/GelEgGmXykQudOJNIXGRTq+LwkWaTtn0Os1QsOy5px2k1+W+oHZn7hS7p7vzqrgdZejU2+O0J+tToGk8BtYPwxOvzYFaVYlYVwQvT5+LyvpaHH/mSVi1fC3+MmkyXlr4PNZtXY+ffu/HuOGH30VFbX/848GHmdbaBRPOxtXX34La/jUIBYJYsfwDPPL4g3hxxgLMm7UQAxvqIYoSrrzqAgysr8Wx3z4Vt9x+E8aMGY0H7vw9fvq7X+KJx5/H/xw+Fsefeiz+9tCT7BS3M86fANHlYmm1by14HdGdOzHx8nPx7NSZCEeiGDq8EQ//5RGsWrUM769eiZt+dAcuvORstO5shSSImHj5+bj9xjtwyc3XYp8DR2LGUzORUtI44YQjMf2pmaioDOLa6y7HP/78KNOSC1UG8P7yj/DYM39FJBzB4w8/jcH1dYhFkxg9egRaWluxfet2/OInt+LDDZ/i1tMvxd/emY3ly1Zh/cbN+N6NV9GZc0hFk7jru7fiup/egLFHj8OWllbosgRIbnR1xeCRPRDBsygmei6xNF2mEUcPGJ6l+8LQGHTKCInzDDpRpNPXA52sc84JcClljvZW9FNP7doT8Mlap1Ootqeinor9/uhO3+36UyjqyUlb+cbSCXiy+x2Z/YXtKOrJCcTKN8/tYGO+ftjNEwOTJ88tQ6dSHivlsn3WA2Xo1GeHpmxYKR7IQKdbC/w1PR9IcAJpegKcim3iTHv6QnRTIeDkBNI4KbO3RDeRH5yeYOd0g94XIpt6AzaZKzEfdKJoJxNYmtfpv3edoETpdXM+fhctchU6FB08LyAYCjLBbgJBBITaW9sRiUYQCoWY3hMdi84LPDuGnFLiXJIEn9+HMEGh+kHYunU7PF4PAn4fEvEkRJcEQ9MQjUZRUVXJjmunU6WiyThCQT9UhbZ/gEsQmDj54sDXAAAgAElEQVRvKpaEIIkshcbtFtERiaG1pQ31DXXo7OiE1yVBFHkmXqwKQEJRkUylUVUVYql1OotOyLwssjQYTmfgib4E2hQy5maAU3edXqeZ0InS61JeGIIE9RuBTk7nbylP4Pxly9Cp5z78Omug9Lq6xhGYvWoptms6dFVBrd8DzcNBh4T21gj+97bfov3zjeD0FAbV9cMPbrwGgeoaPPaPx/Hh0g8giSJqGwfjf+/5GQIBP+66/T6oqRSav9iKMUd+G/9z4tGY99hUxDggbmgQXSL2GzUCF15wJm669Ec49rTjMeSAUZj2+DQoKQ2cKOLef/4f6ocMgcELaG9px7THp6J/yIfzLjwT06fPZYcKXHnNRPz0up+hbeNmCF4P+tUPwinjv8MEzkeN3gdnnXkKbr/uZ7jgx9dgwJDBePwfT6CufiCOOXYs5jz1AhbNnA+pMgTZ58U9992OA/cfiYkTr8P2LzaD4zkcNHYMzj5/AubOWID9Dx6JY489Evfecic2tbQxUDT+wvE467zT8J8PVmPJW8sw8cbvI5pMwi258Zvv3Yx7//F7iAEvWsJRBPrXIA0OiqKz5xEBbE7VGWjXs+CJnikcg+UEmfJDJ4kinZa/h1e+1HQyT4nM/d1MzyrzjwK9MaN6CnlybegL8ClfBJYTX9n5wrxuB2qsbe0p+OQ0ysiuT2Srk/4USxsrBImcAB8nZeygkCkH0J26nNxTDJTlXisOnjKRTnOdTMZymbIH+rQHytCpTw9P2TinHshAp9tyiue+eOVCpELRTYVATK41TiKI8t1D9zmJbjLtKOQFOyhWrH/WunPL2cGkQlFRVjv3Rtjk1N92s9Jp3+3qsbMn3/35Irt6CzJYoVM+IXHa1Fg3PZl5RNBp3up3Ea2sQ5cKlt6m0V/1CdDwAlxuGaGgDy0dXQxGdXWGoeukV+JiEUxulwRZlhDuirD6KqoqoNFR7l1hJvCrpNNwez0QOR7xeBKBCj8SkTiSSgrVNdVMz4naIS2WSCTG9l7BQACdnZ2sXdJ/6de/FpJbQltbOyqrKqCmVUiyhERKQUJRUD2wBuvXbkTd4IFQYikIusEiprjsKToGr8MQqEccODrr3Dy9TstAJ1UiYXEFohaBi7Z/ihfgJSYkvuz5p+HeYickXugFvdgc6q1xdzJP85cpQ6fu++7rv9Ng62pg43A89d5b6PDKEHgOopqG6ubQEYshIFfA7fLBcHGo4QVI6QjC7WFsaWrFs8/OxsmnHo8jxh3O1m8qmQQn8kwkO5FKYlBtP+hpFa3hLtSHKvB5806kDA396/qxSCQGlINVaE6FwbHoHkDi3NAo0jCRAu92IxFNgEi1X3bDSKcgyy4Ioog2AsU+LwK+AItekg0eSUFDOpFCOpWCrmgQCOCIAjjZB13kYSTTDPJQ+pqmpFAVCiKRSEJNpdHZ2Y7KyiD89FxqbYcgChBcbqicCL8kI9bVBUPi2fODTsbz+zzQDSAeiyPSGcXUKdMx7tgjcNQJx+D5p15Ae1Mzvnf1ROwMd6JfYz3awlHw9FzzeBGOJiBxHHhNB1VCAItSkDPgWgApOjHSbVgjnSTonAaXV0PTknez0OnlnOevdQaZ0Cn3s96YZU4ARSnt5NuAl9pGqeWL+cVpXU5ABLXjBNaY9vR1+GRGDxUb33zgKff3WT7f2QEyp/7OZ5tp954CT2b/uguedp8nZehUyvOjXLYve6AMnfry6JRtc+yBr0Kn7gqGmxv9Yhu27lwzQU3u90JddNpGKeArN/ImHxxx0q7dZtYJdLGrw/RLqeWcALF8Y+yk33bT0Um/7eootd+55UtJD3Rqi/UF2PxreSHolAEvuULiL378LrYLPsAfAMcL7K/5HCew1BECUIlkkkEmj98HVVGhkji4molOEgUOLpfE4BFpPMVicXi9pN2kMaBlaDpU2qQZOotockkiopEoi4jqCocRiUYh8gL8Pi8EQYCeztSjpBRUBr1ob49A1RRUV1UgGk+wFDrScuHdtLHjQRLlkteNWDSBoM+HZDQOieAS9cHIvLSyaCdSEKeeqyLrvs7rEAwJvCZBJ00nToGgxSDRtkP1wOBFaFpGSFzqMXRyuk5KHfOelS9Dp5757+u9W4WmcRg04luYtnQRWgiKeGUgnUKCVxGSQ2gLxyDLXiaSnw53oNHng6KksWl7C+bNeRljx47B6ANHgec4SC4XYokE3JIEXhTYGqe17RVEyH4fkpoCn8uN5mgnqkKVaG1vQSgYYKLgpOEkuV3o6oygqqYa8WQaktcLDyegM5GgZDQWjUhgiyInU5qKrmgEVdVViEViSKsKO5WOoFNAlplQNwElSZahgEcXnYw5oD97hhA0k6DDK0ksMqkyEIDAG4il4lB1irikA/MEJCgSyeNDOq3AJ4pQUkkGtAhWUXRkRciPWGsXamqq8dYb7yEajeG4k4/D0/96BkccMxZDhw1BZzyK/vWDsHbTFngCPri9XiQTaaaOR6lzDGJTBCXTc8r8nqLnJUEnzlDAqRQJRZpOEjSocHs17Fj6Hl558BEsWvRKNpppV2rz7vNHLTCdnEIVu9nYW/WY7fy3wycnwMYJvCgEVezGy6w7t1zuONqNazGwYh3LfPVaP+sOeCrUh3xzKF8/zTGwfi/Vn3bwyw48FfN35ilQhk5O5nK5zN7ggTJ02htGqWyjrQd2h07fBHCygxbW6KbMy2ThLyfXSoFN1vbM+3IBlBOb7Da2TqGLXT2mZ0opl69f+TycW86Jr+2mn9N+29VjNwbF+rOnYJO1b/QCZP7V0pzP1tPrrJpO5ueZSKe5H72DJsEH3e3NzH0+syml1BGKTBBFFySXyIASR4eIiyLTN2F6JrQBo4gEKXO0OM9z4ClNjuOQTCZZRITb42aaKJqqQXJJTFTcH/AjFo3C6/ewFD52XdHYd/pvqjsWizIxczpRj9oRqV0AsltGOBYD73KBF0V0RaKorAoyYEUbZ55FOdEtOhP0ZdEJZCrFJZDQL6XQCSooTkHQMnXSNtLQVdZnVaOj0AFRjWH59GnQNu/EpEmTbCaI+XLqdF04mW97tswu6LRn2ynX3jseYKfXNQzF8yveRofbA02UmE5aVEkh4AuhraMLFZUVkEUJXRS1I3sRT8ZYRGAyksCAmmooug5Bllj6qqFqUJMpyC6ZZLDBuVxoj4QRlGWInIBoKs701ygiitaKoqbZ+qW1rWsGS7OlyCZJkJA2dHR1hCG73SzyiNJb3W4XYnSQgCSx+ilKiVJtdRjss2gsxg4soHJB2YOueAyC25OJoJREUHCimkjD43Kx9RiLxBlwrq+tZFFJaeioCAXR3tWFyup+aE+mGJQWuExbAgz4BBFJVWVRXNUeN3Z0dYHnBGZ3uCPMnlWy38ueQwqBK4FDe3sXBLfE+u2SXDB0ei5lNtCkO0fPIpJ0Yk8ZnlKCNcBIg6NvBJ10gk4U6aRmodPkLHQyI03zPSPo+VxsM24HF5zOsd6qJ5+tpUb+FOtvd/vjtH92MCIz3pkvuzqt5ezKltpnu4gip/XZQbR8fc39zKktuTY58XW+8ba2v6einqx+KQbW8gG4zL1l6OR0rZbL9XUPlKFTXx+hsn2OPLALOpUKnKwvZ07Syopt/HOvWQGHk3Q6u82kHVjJd38uXMoHSJyAF6e2kQ9KBWKF/GY39Gzbny1kZ59pl5PyTurK10+n95Uyhwr5wGzr64BNVhvMFyhql37eBZcyQIr+kW2m1lMGOs368G20y5VQXR6mYUIbMoqGoM0l/UzpOJRwR9fYZ+bIErzZzdV03c4nVGW2jmJD8uU73ldfBGmvu9unrJ5sZRThlP05k16XSRWkfwSdYIiZyCdJAc9RtBOl3FFHROgQoXIc20B7eAWBVAeWvvA8EpvbHUAnu/XQ966XoVPfG5NiFjFNp4YGzF72KtoFGYrsg+ZyQwFBYjeDwgRPq0NVSKdTLCLRJRBxNeA2OEg6h0gyBnhEpsUERYGPkxiR1XgOmktEVE3DS4hJ1ZBQFQRDARYtpSgaJFFAUlFYehmlzmo6gZJM6hmtGSOtwh8MIByLM503ehgkUykGsSkaMuDxMqhFp1W6RYJPOotyYsuSA1yaga50CqIkQuIFCBogGDx4zYBIcAtgUVUEg1LQwMsS4tEYS6UTJJkBIIkXkUilGLRyiRRVGWFQjc+Kf5MOHYG6eCKBgFsGXBJawxHU9quGlqaUvySgaqw8HVBA/UnrGgNl9D+eMSedgW2Dnq88PUsp0inNHoYGQW32LAFc3jSDTi8/+HAWOtFTqNB7jBU65T7Tc2eFU7BRbDb1Rh2FgMd/I3xy4q89BZ+cQhs7G51AtHxwKvezYnCm0Fx1alsh+ET3m+CJynQXgBWrv9B8Lg7kMkLiZU2nveu3adnavDudMWPG2K3UsufKHujzHshAp59a7HQS0WIt4wS8lAILTCCS+91+w/zVEnagpLuwKR84sbZuhTpO7P46YZNpuxPQ0xvjbPY/H7Tr7vJwYntu3bmQqTt1OBnLQmXMXxfUrhU60c/mpoau7S4kPnPlO2iTq6BIchY60X4xe6IcOHaCXa6HMy1w2SiiDGzKwKSv9vkrn2T2weyL3Ze9h31kXig2/S3d3K1uK/Eiwd+s0WYZg44+1wWWfmSICnieMJMBTuEBSrODCEXgkdQ0+CQFwUQ7lk5/HqkydOruIirf14seIOhU3zgE8z54HZ2cGwmXBwlOBBjAMeBlqWwaS4GT6PTHlMZOnqRIHT6lwssJxFYRN9LwB0LobGtDf2+ArfWooiDOaRAkCaLOQUumUeN1YUN7B6qCQcphg6Gp8HtkxBNJJNIqZI8MD0UPNTWjobISnckUg1mUaivxPOKKCpcoMBF/ilwkLSiKVCKoROLfBJbotDu/KKC5rQ0ejwc+l4ROTYHb5UYqmoAsuuGWXCxyibSVEqk0PF43UoRvXDy0VAqcT0YyrUJXDbgp+jH77Eol0yydl54vFC1JJ8oRDKO0Pd7Q2UEISYqG8ngQITimqJAlFyh2SeI5dMVicPs9zKcqhTZRPyjNTjeYbpxBiYQ8oTAFHGk66dn0Ooqe5ADJk+oF6JQ7gUrZ8Jcy+Xpzq5ELKUrRSTJt7ok9ufc6qcsO7DgBNlbbSy3vZKzsbHTqu3xgydp+Idv3NHyy65/ZvvV7Pr/Z1VPs/anYuOVey/z35MlzytDJyfQtl+nzHihHOvX5ISob6MQDY8bsh4cf/knOhrQYrOkpiLCDVHT9mzqdzmpbvk26HUyyg1z5dutfB3ByAhKts6WnY5w783oLOHUHFOWerNedOgqtpFLqygedyLZ8J9vtEhKfsfIdtHiqkSbolIVHBJDYTOQ4lkrHCA79+T/nizaUBs9ioNh1OumJbTLpFqora5L5M/tOmzNKd8sGXpnQiTVC5Rk8ykAjE59lWt59jrFr2Tas3804rwwWy8Q7Ze7kAYpqEgBNUMFzGkvbYdBJpWPOBaikb6Pp8Akp+NOdWP7cdKibWsqRTk4e9OUye9QDmdPrhmHeh28gLHiQdHkQMzikNR2pVAoVfi9EyQWd9NRI/DuWBE9paqIAxFOocbvBe1xojUXh8spIhMOoENxM+0iS3SzqJ2rokDkBWkoBlDQiqspOpmSntGlZsEIriSKJKFVOMzJpsJTqR6dUcnSqZRJd4Qhknw/BgJ+BpXA0wlJq6RFCwuTNra2oCYXYQQRM+ymtIC0KTJNJ8nnA6RxUirSSvVDoecE05DimMVcR8GB7cysUTkNjv35Yu2UzhjU0IhFPIKrp7KRMStUN+r1IJVNwuVxIpxR4vW46HYGdogmdUoF5JlpOUVRMuy4WRyUBNk1HMpFkzzG6rlG6XvbXMmk7kaC4SFFNBJ0EETCUjJA4gShKr9NE6ATV5BSalr6LhT2KdOrNTbWT6ekE0Diph8rkbtK/TvjUHfBktbmQ353CJGs5pz7taTnr/XZ1OelHPjj1TYMnGhdrql13AJPdPaWAJxM6zXG6KMrlyh7osx4oQ6c+OzRlw0rxQAY6FYt06k0YUQpwsitrBwJKvd8OzDgBTnYQIhdq2fXBbiTt2jNhgJ3tZjvWcqX6L5+t/42wyYnPc31hfZEyfUwRTeYXCdVa0+t2h07N3mqkRDeDTOY/NrIU4WCNPspZqgScGPAhOJVFuUYWWLGiJnSyhMOTdZS+Z6FBXxZlICnbHhM0Z1eKp9aaYMqETbuDqozBlFLDkaEKBXpx0ETSb9JYoiGvcIBKERl0kh2PhE5RIQp8SheDTsYXzWXoZPeYKF/f4x5gmk5D98Gz78xHuyGC81eA9/qQUhWERAlJQ2UC2ZXBECIdYaiagWBNJZKKCr8gwWNw6IiEETcUBKr98OoCXp/7Mo464jA89dwsDBhWj6NPPQFKOIEqn5/puQWDAbRHYixySlGUjAYTCX4rCiRRZJFUJNRNaWgzn52NCeO/g6emzUKgMoTTx59K+WZMi430m3weL1LpBDudkkBVKpFigMwrufCfjz7BwMZ6VNXWMmHzznAUAb+f6TuBabwJLDrq00/W4tUFr+DaG66EvyIAjywjEgmjra2LnZIp+7xIxBKo9Xnh8Xmx8YttCFUGseSd5fh45ce44rorIUgUxckhFo9T1Rn9NlGAoej4w91/wDHHHI3t27bhiu9PRGuC0vcEEPJi8JrJxBkMqrPUY0qvIxFxQ2Mgazfo5EmhacliLHzwnz1Ir7ObVoU20HbQwa5ey8PbSdGiZXoKn3rSlz0Fn0z/OLHNBDVOyzpxuB04cTp++cCStf1C4Mlafz5b7Oyz84WT+/uGzlMm0qkMnZzM2nKZvu2BMnTq2+NTts6hB3aHTrngJWcXm9kidlPMu9Bm3VpfT/Wbitlv2p7rmFwQlA+U2IEGO5/ktl3MF04Gzs4esw7TLiflexM49RZsKjRmxXxkjZLrzv2F6nbiw0L3Wl8OTfusdlJ6XUaDJZNelwFSpOk0+/030ByoRYKgE9Nton0encyUORC8EHNiLZqRUaaOUmFRp68YznprmRLsNTPb2Jfpd/m6y1Lydv9y0iyv8+AUDoZgQJV0cKTpRMosCunG0MZSgkp6MXoasqjBkw5j2fMvwPiiHOnk5IlRLrNnPZAREh+CF1a8AdVXgeZYGqs/24iaAbWoqQiipioIDy8inkzA43YhRRpFlPzFCRDSGrwCD14SoAoGE9Zfv2o1/nTLr/G7h/6Aha+/A8HnwdmXTECyIwKZF9HS1oFh+wxBLJ6CKPBM0Dutq0gmFXgFAa2dnQhVVrJOt7S24qZzrsKUN2dj/edfQOOAAf37sUhH2eNhIY9VHi/Wbd3K9KJGDmlAjAS+FYWl7z54+704YfypOOiIw6CwEy8NBrI6o3HwIg9eEJFQFHyy8hNMe3IafnfPHSwKqX1nCxoG18HjdiNFaYQcjyQdCKAbLKKpoaoan27cxCKXSDh99L7Dsb0rjFBVKJOCqChIp2IYUFGLBx/4Ewb2649BdYOwbMkKHHrEYRh2wL4sAkwj+E5PHSaNtws60SmXBkuv07KRThQRJrFITlFOo2nJe3sYOlnnXKmbf6fz1Q4QdKceqrPUyKee2GG912k9duCD/cJyIDRuLdcbbduNudmeWc6uTSd9KASf7PxaDIo6scvufceqH1asrXz12I2veb3YuiIh8TJ0cvoEKJfr2x4oQ6e+PT5l6xx6YBd0KgRs7KCM2VCxTfnXAZxydsn5t9G522HLf+cDR3Ywye56rm+646PcjjiBH3sCNpn+tZtYufPFrnyh6076ab23L8Imq33mC5gZ4WQKiZsv+OYJdqRDkhk/gk5zli9Cm6+KRTpldMR3RTtRKRISJwjFXmUZDcr8zDSc6PMsPWLRS9nPS/Usq9eMkPoSPBV6Kdy1JuzasV7nmZgyiSYbSItMpRiCrkNUOAgaaT1JUDgeCSMNt6jDk4pjyYwZUDe3lSOdurvEyvf1mgcyQuKDMfvDt5EU/Viyai2mz5iP75xxEsZ8+0BUBzy4784H8MYLsxFqaMBxxx+N62+9ARu27cTSNxdj34bBGHXQfpiz4CUIIo/PPv4U7zw5E4efegIGNtbh3eXvM4Ht0fuOwPXXfhfD9huBWbPm46knnoUWjuCGX9yMYcMb8Nqit7Fu/UasWbUa9Y2Dcedvf4Ipj0/Hi1OnY/S4w3Dcyccxse+TTzke//l4DZ741zPYsmETDvn2wXjowXtx8y9+jWXvLocsCrjy6ktYmtu//vYYRLeMvz40Ca+89jaenz4XRiyJK35yPY4+6Wgo7PkArFj8PuY8NwfX3nAVDhm9L6ZMfhpvLHoTqpbGhVddgONOPBqrP1qDxx5+Cts2bcVBhxyIiy4/Dy3NrVi58mNcfd0VWLr4A8yf+zI+X70GQ0cOx82/vBF+r4zLTr4Ej814FDWVtZg6bRY6IzFcfv2VUAU68ZKDTtGcWehEUZMG5d9JhK3zQydJTmPH1wqdikEGuw2+k2naG3Ww3yKWxqzi0E5syL3f6T35fOOkP3ZlrGDCrqxpuxPIU0o/7eCJ07rs7PpvBE/FfJPb31w/Z66XoVOpa7Bcvq96oAyd+urIlO0qyQMZ6PSzAtFLuSCqGDwqFR5YwUiu7k6+upxsYUuxz65vdkDJ7jrb4ls60lPgZNd/s6nuACe7uu2uW9vO7XdJ09Emiq7QvNgTJ9E57XOx/pl1mGCJvpOtpli4ed2MdKLrJpQSGXRasHQBwp4QFMHFGjIFwTMMiTSdcv4iTUK95kl2BIqyrsmcfJcVBs/em6mBxMgNCHSSVvY0PJ4dJ5Vpi4SHCTqZ7bL2TLZVKMwqr0t2Xy+53qWT6gRVZxESCov2YKosEFWAV+nEPhGUaZeACpHX4dVSeHvmHMS3dpahU6lLrFy+1z3AIp2Gj8AT85/D8k83YtlHn2HlR6sxZEQjxow5CF6XgIWzX8L999+BaEcXbrn2Z/jh3T+Dt7oaM6bMxBknHovDjx6Dm275JU47+yQcOHI47rzmF5j82J/wr4f+jYSawhU//QH+dNeDOHD/0ahrbMS9d/0OT89+Cps3b8HDf38Cp55xAlYu/QCNQxtx1nln4O67/oBjjhuHw484FLd+/1b8e8ZjeOzxaZBkF4476Wg89vd/Y9xRY3HCKcfgJz/4OcYdMw6ffLwa991/Oxa/vQwvzn0Zl008D7OmzsDZ549HOKnh/+55EE/PfBxbW1rx5788iiuuvQIHjDkQ8VQSmzduZqDp1puuxvpP1+OJv/0L/3j4AXy6YQOmPTsT4448DJ98/CmOPnocTjzxKFx2+kRMmHgRPF4ZS5a+jx/ccBVmPDUdAs/hqtuuxwN3/wGDhtRh3LHj8Iubfo1nZ/wL1aEKvDz/VSx9bwWu+vmNMNwudrqfwfMUNpZ5Hur0nQckeviRptNXI51cWej00h5Nrys2zYpFaPRkejqBK07q7wvwyWlf7MqZgMKuXKngqRRgVMjnVpvs7OsueLLaWcq8s2vPrv9mW050npzAuVwfWqFiflsmT55VTq9zstzLZfq8B8rQqc8PUdlAJx7IQKef5ylqB2VyQUNuFXaQxdyE2gEnu81/rp12duSCoNz67WCS3fV8fikFhhUCK3aj2R3YlMEOxb/srufW4aR8d/tovY/a6euwybSXXo5It8mEThTNZLWdrlkjnRIAfHC7PfjHk39BkhOhseO/Tei06/suTaddft91Wt3uY5MBR7vuJT0XimSQPG5wug46UaorFkfQ54OqpCG73YhG41A0BX6vh2m3kI4LRVdlXvEKvCjaTIF8lwUDEHWeRSyokpERPAdAQU90KpWmkUYL2BHskVgElR4RK99eAhleTJr0oN3i2Ouue71exOPxvc7u/18NzgiJN2DqqzPx9gdr8OrbK/DpR59i+Kh90H/wQJx79imoMETMXLAAqVgSS5d+iOtuvQ7Vg+rw9KPP4oyTj8Hh/3Mobv/lvThwzGicdPQRuG3izfj7w7/HnFdeAzwuXHz5uXj871NAZ7ht+GIrOjrDGHvEoUgkk9jR1ILq6komzn3gASNx0inH4L57/oyhw4bg9NNPxPcv/yH+/M8/4MUFr8Dl9qCufiA+XLkKF1w0AXUD+kESeYTbI2htasKK91fh83Ub0dXeie9fdzmm/nsazjrndCx6bQnWbdiEo445AoYoYt3mLRiy33Ccf+k50FQNa9dswNTHp+GWm6/Gw396FGMOPgATLzkbm7duxbPTZ+M/n6xB45DB+MG1E1FVXYXbbvkVjjvuKAa9l69YiZtuvRbPPTcXVbXVOO/C8fj7Xx4FJwpoaKzHs0/NxBNP/5Npvy1esgIvLngDl117OfoPGZxJryPopBJf4pi2E1PIkwjgk1CcCmimkHgmvc5Fp9ctfg/fHHSyrpR8URo9WUl28KKUur8p+FQKjMn8Nir8lVuXE/9YU8Ps/OWkvmI2ltpXu9THfLAo9zOncy4X7OTzhRPfOwFPTn2Ub+3kt3Py5Nmgf+Wvsgf2dg+UodPePoJl+5kH8kOnPQWcrPWa0MAOThUbqGLAKV+9extwcgpw7MCd6cNcYNYT3+8ONOzhlZNxdLIoTZud9tlJnVb/lFLeWrbYfDOhE714kd0mdKLP6T5SdyHoZKYI0uduXHDBuVCJR/X61+6AUq7y442XF6Fp63accd4FkHQ6qY42a1TOjLwyoRh95vQluyeGW/1J7ZEdWd0rlwSkyWcGxo8/C1dddZWtoHlPLPkm7i1Dp2/C691vk0U6Da7DzHfmAb5KfNHciRdmL8S3xhyEY48diwWz5+P5h5/EMacej8a6gXh+2hxcfsP30K9hMJ57YjqOG/dtHHHUYbj5tl/iyOOPxFnfOR43nfcDPPPMZDzw6GMIDahm6W7/+tsUqPE0tjXtREc4ivPPPwPRWAKxWBwuScJnazfg8LHfwrHHjcM9v/0javvV4vIrzselJ0+S3t8AACAASURBVFyAmW/MxUOPPQmIAuoHD8K6NRtw2uknYfiwBmzZsAUvvfIqPnj1XZx+8QS0tbZh86atuPbaiXj64Scx4fwJeO3dZVj72Uacc/54RBNJNHW0Y/DwRhwx7nB2Ct3iZe/j+adn4M5f/hgP/elRyIKIu391KzZv2YopTz+H5uYWBP1+XHrpuahvqMP/3f831A0ehFAwhCXLPsAtP7kO06bOwZDhjfjOGSfgb399DJJHxpBhDXjxhYX4zf23Y9DAAXhx3qt47Y3FuOKHV6G6biA0Sq2j0+40nmk3cRrp2ZECOT0z0pnT6zQDOju9ri9Cp+5stp3M1d56TueCp2L2lgolivXDKRjJByHs7HAaxeOknNmWE38XKlMqeLKzqzvgqdC49hQ8mfXmios78YWTsc21b1e9Zejk5DlRLrM3eKAMnfaGUSrbaOuBr0KnPQmcrHXnavDkmmoHXIpFHBUDAPlAVTF4ZQUSTmxyCiLshsauLbp/d3hQuMZifS7V71Z/5PvZrl92/il0fy5sMvtfSnt2dXenrkLjlAtNzBPqaCPEzmWzNEYvYwRRUtlrBFe8Wbhjajx1xzb7e7o6W3H7L3+J9vZmvLzwDcye9QKOPuaEnBvNlzgnc9K+ze6VMAEd3Z378mqFY92rva/dVYZOfW1EitlDkXg66oY2YuYbc6DIfnQpwKo1GzCgrj8aBg/C1Cen4dOl7+O8S8/Gzo1bMWfWy7j0h1dhxP4jMe2x51DhkrHP6OF4ZPK/cdxZJ+HiC87A1Wd9D9+98kK0xBPQZQETr7wEUx5+BloqjUMOOQj/fPRJXHzRBEQiUaxf/wXGjjsM76/4CPsfOBLjx5+C3/x6EvwBP37x8xtx3GEn4errrkRHMs1Sas88+zQ8/NC/UREMYNSIYZj63GwMHFTLgPO3jzocqz9Zgy8+34Qrr7gIryxYhMpQAGOOOBwP/+tpXHLhBCSSKlZ8ugbnXDQe9cMaWRrvpx+vxVOPTcWPbvwemrfuwOzn5+H4Iw9DUlOwZs06nHjikXh/+UrmyMZhjXhi8jO4cOL5EAQRqz5Zgx/++GpMmTKdXbvgkrPxf7/7KwIVIRx08P6YdNfvMfmZh1ARCmLRy29h8dIP8d0fXwN3KAidNzWdOMalecb2syl3UMERQNcNGLoIQxNZpJNEp9ctfg8LHKXXdUfbqLvzt9SNuJN2nMCQUuspJRLIrLu7dpQKZKg9J350AlPMuuwgT6l9zGdfqZDNzqZ8/SsMaHbNgGK22Y1hset0zbqWitnvZPysczZ/v8rQycm6LpfZGzxQhk57wyiVbbT1wO7QaW8ATnaAKHdj3BvRTU4AR247+VzvZNNeSpli4M1sP7eME0hSaNoU863tVMsWcNI/a135wFqpdXR3LJz6werrfPfQCxFFDtELF0GnXWLhmdJ0LZn97s7CRAJPgW76zOlYAK+98iLuu+9+3H3PXbjj9rvBcwZef/O9bFSRGeXUF6CT+bJKvpKz9tFn5Mv/vq8ydNq7xpQineqHD8XLK15DhyYizongZA87gS2T76Vg3pQXUF3XD02btqF+SCNq6gdh2PDhWL9qHVYu+xCiLEByCThg3Lewz5DBWPTkbGiGjtHjvoUkBwwZNhwbPl7LTpU7YP9RePXdd9G6s4U9VYYPHYJRo/bFf9Z8hv4DarHvPsPw2qvvIBD0Yey3x2DWMzOhawqGHbw/DEXHmLGHMh2lzRs2IRoOY0RjAwbv24g3X3kD/spKSIIITuJw8AGjsGPLNqxfsx5nnXMmlrz/EVp2NEHneAwa0oBDxx6aiT/keHQ2t2HNms9w4EGjMKyxDrOen4tN6zagqrYKjUPqMWrkMKxauRpfbNwCj9eLBXMW4qxzz8C+o/bD9qZmHHrYIVizbiN8AT9G7Dccy5d+AMkt4sBRI/Hjq36En/765+jXrwYvL3gdSVXDGRefA10iiMSxyCYmMZdNr2N/kKGUO6jgDZVBJ93IQCeDMyB60mha/K4FOhX7HZ8vnclu890b87fUjbeTNnvD7lwIZAc/Cv1OdGKvtUypUIbudeJDJ/ZbyzjxYU/KlALZnICzfP3L/cypb522V2hsv17wVIZOpa6xcvm+6oEydOqrI1O2qyQP7IJOVphTbFNfKrSwQgO7yBw7mFAMsuS7tzeAkxOb7KCDXR1299tBmGJQxQ7SFXvZzm232H87mXZO/WDa5BSCOmm7FB8Xqs9ujhV70TIjncz0OmvfKMKJIp3M6D8qS8Lh9ILmcaC7VUr/d5XtaN2B+++9Bx6/DzfedCtWfbQEE8Zfhtkzn8EJp5yVJ2WNKaXsMXuK98KMAjO1sei7L3tLKfOqe776uu8qQ6ev2+M9a49pOg0bjnkrXkOnJiLKiYBLhuR2g+N1GFBhUK6sqsHtckEW3GhNRCEIbvggId4VhtsvwxvwYUe4DdWeILhIHIlUEoLPA84rI5xIIeCSgbQKRUnDF/IhlUzCxYlIqAo8shvhWIwJ/wt0qpumQ/a40NkVRaU/ABUa0ooKgRMZoNE1HVUhP7qiUaj/j70zgbOrqPP972x369tLurMnBEgwbCJKREed0ecIahSjg7P43ujoPHUQx3VE9Km4zoijKCjoQHRUiAsKCggoIOCoqCwKihICkpAQsvfefdezvc+/zql09cm5t+rcvt25Hc7lE7r7nqp//etf+7f+VadcQ763C47rQNd0uLYDLaOzO6Is02TQxjANdHUVMDo+gUKhC5VqHbppolaro5jNojRZYsfhbNIla6Evn8fuA/vR39eL6uQkntz1JH5+y//Adjxolonf3fcg3vu+t+PEU05CuVqF7fro7u1BqVZHzbaRyVrw3Tq6sxncfOOt+PVtv8Tr3/p6/PDam/D3b/oHLFqxHHXNDy4SZ2+vozde0mk66g/04O2dAnTyQ+jk6T7o7XXk6fTjL3wFt99+u6TwVe7QmVn9kcdu5n0ij31oCBUoIpMbBRAyO0XltaKDKhwR05J531BYFfAkhlPRXSUMlymzjUyWTP9WwJNMNxWd4uoQ1yX6s1HYVr4PdAsuEk/vdJK15PR551sghU6dX0aphgoWWLfuBOEicdmCcibASXYHj2zheCQDJ1neqSBVoSAvdJVLtpOky+WqxIlWvFbiiMcvW4nfDh2a5TmJTjQBih6vE+OTr0BwR1FQzpR3gk50kXRx1iDPnbf/BJd/5Us459x34iVnvox5D73y5S/Dnn2DuP+BP4aZ5xND0onrp9CxtD0Ih010NJHfL0WeWKQT98hqe6KHTWAKnQ6b6VtI2IXrAiuediJ++OtbsN/W4OSL8KwsQMDGd1GvVZC1dGQzWZRLJcA3YBbyLN6CTAb2eJkBlL4Fvdg1NgjD8dGrmegv5PBkuYIq6xIy6DJyMD0P1VoVuWIO9UqNQabxyUkGhPKZLDzfg+24yBMA8lzUyxTGw8ruIraPjqOYzcHSdZTrNnq6i5goTWLAMjFkO6BzcrqpszdHWoYOgmkVx2EQq1qpsPCVSgWZbAFOzYZuWjAMHcVCDrt378VATzf0rIXHtz+BNWuOxvjEBDTXRVfWYvneuX0ndmzfhZHhMZx0yslYuXIFevp7YVhZTJSqDDQRzMp2EbyqY3xsGKuXLsbo+BjuvPkOPPf5z8GWLY/h9Oefjjq9dEAHXEML/Fk8QKfr6BwNmq9DC6GTFno6idCJ3l639+5f4+bPtwM68SojW4S3ULUOidLp8CkpeGoENmS2aid8EmWp6C8CHJUybzVM0jzON/AUNtqDwK+RnVr93k+hk6wZpc/njQVS6DRviipVtJkFpqDTkQicGnn5qORVBhWiXlRxVpbJEGFSs1LickSQ1Cy8DPAlTbdV4KSS/2g+jiTYJC5GOCih/BEkEW1Dkyp6TmCF4BM/MkbHyDiEam8/Nj66D5//3KfZG57OP//DKBT6WVoP/PoGnHHWP+Hb37gcL3/164Qd4E4AO3QEkWzCJ6uHG4S1t0xEaSl0mj3btl8yv9PpePzwtz/DmJ5FnaCMmYHr+3BsG7m8CbfuoL+rgIlqBbYHaIYJx3bhTdaxoJiHbxqYrFbgWRr6MhnUJuow6IJsy8BorYZsVxYmHQ+r28h3mRgZK2Ggv8g8mkrlOrL5DOpVB7qhw7YdWFYG0HwYuoGhoWEULAtWNsPgTFfORLVuw/U0BnromN6yVYtRqTjwHA89XRb2Do/Byligt1zSGysLuQxKlSqyVgZ23WVQp5DNom4TdHNZmvl8Fq7nYnxiEiuWL8TYeAmmDpiahnqtjoxhoO64mBibRG/fAuSyGVRtl3kqkT5W1oKZsWDbLhzHRqGgo16aYBeEV0oVLOjtQblcg+O70DIZkHB2kTh1k67PYBM7b0hvtKOEydPJtYn7AZ4ZHLHzXeRzHvbc+0vc2FbolMKnwAI0nqnAm2hLVIEzYpykUEYGuLg8Vd2T3GulkjcVuCKT0yp4Em2jCjZ5OBWd4npd0d6i11OzsKp1RvR0ur79XX4qMbXAHFsghU5zbPA0udmxQACdPijxppiPHk5xwEkGm8jGKmBHBpxUYYtKuCTAaT57N0WhhoptmrWJdsefqTw+qeJ1ME5edPI2U9BDAItkHCrngfvvwWc+/XG86tV/h9e/gd7+FujjuQ5e/aozsXP3MH7/+z+EBuZ6UZjD6e10ONOenf63kdQUOs2tvWeaGnt73TFrce1vf4oxPwcvU4BrZODRvUI+YyMhFPEDrxxNg0f+RPSWNc+HiQCcEKTydY157FBA+klLW5d17eTBQ1dEUfjgp0bxKSh9rwU/WVM+2JUEv3gsbBCG+gP206djf8F3nusGR/Lov1AWxRHZOKXlen5wam0aNOfdgh8kzQSQXFKIW5aAUPAdswBPOHzMbmxja3iySSDPhwtdc+G5gRcow++azvRjdgphU5BEqLdPdvXhmDrsnAHfd2CyY40k32DQyfCBHtSx5/5f4dpLLguP1zXrW1QhhFiLZAvxmda4KbtOlzTTdNsZvxX41Er67YRPoiyVcm83eArq8qEf8TsVG8l0j8KpKECS6RCtfzKdGj3n34svB5GFjVqncfjgeF0KndrV26RyDp8FUuh0+GyfptxGC8ih00yBU7PFumwhHweOeObj4orho8/bAZziZEYLQ5anmAl7bHkmgU3BZD34zMTecfFV8iNmIGl4rnuzsk5S4VtJv5n+M5XXTPdonmczrYnwYnIHldJWfO0rV2Lb7gouvvgLYZ2hC7opfROTk1uxZvVzcNF/fgxv+Od3KILYJGWUhpVZIIVOMgt11vPgTqen4dp7bsc4MnCtLjiGxS7cJlBi0n1DBHeccDHIoFMAmujn1BKOFlDUlzN3nfCn0C8wNuJD93QYBI08DZpOwCUgNRxCMXlhWArDLjMneUR+QqgkhmGKsGfhT9ItXPxykKVFwtD3BwFSOHTQm/GChLnuQjmRaJLrB3rSHUwMTgX/Y2CMp8nJGR0L5ItwBrOmfYLw4tcUhkLVTQ1OjmC7A8t1oDkafNeA4xswfA0L/Dr2PPBrfO+SSwXo1Gj8lC3gZXVRtiCXxVd53gp4aSZ3pjqLECOp/VpJu5X8N0tHhCEq9m83fFKBPjI7yeze6IL8KIAS899MLxV7NrIlxW0/eNq48boUOqlU3zRMx1sghU4dX0SpgioWCKDT/2sQdDaBU6MJHlclBU5qXlcq3k0yW8c9bxWAJInXyUfpkuRDpaXFhWkGQtuRPt/N5Om4bHH6hwd+i49/7IN467+ci1e+6u+EhS2F89jFwP/y5tdh244h3HbbT5DPF8JFJJen4g3Yqk3SeGSBFDrNr3rAoNOxa/DDe27FGHKwM11wzGwAncLWQ95JvkOuSwRddHg64BDoOejZEIAeBmY08gwSAFAIUwJKQy5Q5BFEb2QLAU74MwBJU1SJtWgGdzhQCpILHaSm3KLCx3FWDzyXpnDSdLeq6TG47lPuVhxCRcHZFBQLQNeUXmzpGv4v8MWa/pmCXaHHVJBpAT6RFxSgGz47WkeeTr6nw4UJx7eYKRbAwa77f4NrLubQqVl9ky3eVeuqDBKoymkWrhX40kheO/RtFT61mnbS/KuCEpU6kIKnxm8LPNiom1Te9oOnFDq1o09JZXSCBVLo1AmlkOowYws0hk4pcJoyrmiLpHYRi0gFJCTxcFIBTknS5LqqxIlWvSRxRNhEcpLEjavyM4kfF3cm8lSaZLvky+oif9sc/aRd/yFUysDX/utiPPTIdlx++WWA3guAvKDoriRaFk8yj6itf74bZ5/9z/jA+e/B/3nDWxU96VTynoZRsUAKnVSs1DlhGHQ6ZjWuv+82jCKLWo48nbLseB159ZB3DR3rgutBZxv6Gugtah59qYX+PfRccDiKPclKnIXBKsCjc26HeP9EbEJB6I1uzMkpSOcgBpoiTwyE0bk58j4KjsAd9DUKj7pNd4TiR+AO6bopO0wvMaFDy4k9FhyrGskLjtxNHyMOwQQsX+HRvvDonu65sDwXpmdD9124vg7bM+FoGZZur2bjyQfuwQ8+9yWFt9c18/xopQ62ClRU01LxklGVpQILZLJEfaY812Sxguet2CopeGqWjlj2KrrMBXiK6ivTSwbMjlyPpxQ6qbWyNFTnWyCFTp1fRqmGChaIh06yxWxUMPekoJ9RoJAUEsylh1MzT5NDJ7vxcEQVIKiEE+3YrPBEGzWTK0sz+lwWvpFOqvGi+VONp2ILhcp+SJB25V817Xbkd/oCLD5lng4dmePhCSjVsWvXfrzy5S/BC1/4V/jLF50pPKdfKXxwifnY6Ai+8uVLcNLTn4lvf/tbQjK8javmOQ3XigVS6NSK1Q5fHAadVh2D6397G0a0DGr5IupmFq4WQCe6m4nAk2b7DD6RF5One3CJQOnh3UrCjWkis4nLFUEndlG267E7oJjDFKdJvMmz79i5NQaUAg8lfl9SBApR2JjTfCSKQSvypApY2XSgdFC5KaB10CuKA7SYbYWouvHqM7IW+n41SHZazxR6fhFi91xkHYdBJ8334ECDDQs1I8NOGnaTp9MD9+D6zyaBTjwx2SJftR62S05cep0GnlhNChVNAmbEeKp2bVROMnvLvJ5U4SOF4/9kOst0albnxLgyOTJ94p6L36nWJxUbqejanqN2KXSS1b/0+XyxQAqd5ktJpXo2tcCh0KkTgZNMpzh41AwoqcAmPnPn5ovTQQUiJAmjopcY5nADJ5W8ifZT8cxSbbBJ0o7KbLUsVXVTSa8VWap55uH4pJEu4s0CqGJ4uIJPfepThyT+gx/8AC9+8YvR309vsZuaFJ522jPwhjf8Q+gJxVecM73gvJW8P7XipNBpfpU3h07X/fZWDGtZ1PJdqFlZOLrBgBCBJgMadNuHRvcweWBeTp7uBi4/Ch8eirVu7iVEcsLTabEiKDC/HupgMtwviC/oQyBFYIodxQvuXRI/DApFPJP432I4plvkeigGquI+UU+nSBh20NDVAqjm0U+yXeC1FXWAIX11BJeIE9Aj7ybLJ68yG3SwzoaGum6hbmQYe+tmF4nfix995osJPJ2imVArN3nRtktOAyMf8nWr6bUaL1qT+N+d6PUkA0+8zchsIQM2rdQlGfiR6URpNvN6agU8cXvElbGKLRu1Doo7c/CUQid575OGmB8WSKHT/CinVEuJBaZDJxnciQoTPVdkHk4qgEQVBojhoqCGP2uWF9niPfpcVa84+8iqoKivil4yMKUi45BlgkzJyHNZGlH5qqBMRY0kacvy2aqs2dSzlTrUKJ80caN3hVM+CRSVwyN0GcFdIZiInnHGmbj00ktx4oknCcIoLv2jD7XvwFsq8IaaTdup2PfIDpNCp/lVvgF0OhY/+O1tGGaeTgUGnVzDYBBHdwMPJ4JOOkEneksbCDp5gfdQgg8FN8l5iaAN915qFp8RoylQQ1xp2ufg1VFT3lDTLufmhIe/dI7f/8TlhsJUszGVfPyidNq3DJix29YbemIFJ+rCu7A4jaMss7cAOuwycUfXYBsGarrFwFq3Vsfe396Dm2YEnUQrqiz4VQq5XXLi0pJBCxX9eJiZ6il6xMTBDlmFTqIrhY3qK9NfBkxUdD4c4Ckur1FbycBTVIZKPprZV2bLRmU5c/CUQqek7SQN36kWSKFTp5ZMqlciC0xBp/kGnOLgkgzI8MVzMxPNNXCSQTKuqwj4Gukvm/ar5E1WfWRpiPE75aLwVqGhzBZxz5PYJ0k9lOnSKF1+rxN/ToswgkfTF0xnnHEGLr30Mpx44onCAz7pI2DFV5gUn/5uVz5l+XpqPk+h0/wqd4JOy447HptuvxbWkqUYrHtAJg8vk0Hdd6HT2+tcgDk2EXTyg3uTXHIX4lcgNfIkEuFOeELOdAFz2lpOtogO7MlCCUEbxhKoU4Bzgmh0cfmhn+YL8CB23GfqXXXRp7KrqsTwdIIw8MwKXL7YReOaAU8j3zKXHaxzDI15ndXoji3fQ75extCD9+Hmz12G22+7RTgORX1b9EUJarYVLNyGypskzSTJdRJ4EivjfPR6UgVPPJ8qZdpqmKRQTXbPUzRvUUgY356j84qpvw8PeAqg03VJGkgaNrVAR1oghU4dWSypUkktEECnDzWI1gxEcQhyODyc5jtw4vqrvAVMxUtIBQCIYVTCx1UJ1XhRQKYar1HtbTX+Uxk2JesJAuhEnk4idEomIw3dPguk0Kl9tpwLSQw6rT0BV995HTJLluBA1cFIqQarqwArk2FeSWykJOjETtTp4eGRQ/sovtwTnJOmZYG+D+8fj+CcYGGnsmyNhTwxETnv4j8bOhxxL6hD7qUK3irHwFCYKMsX/y683JzA1iH3orPze17AkkJnp0PK8qCc6XdUeTDZ2+rowJ3mO/AMwNW1ADrBRb4+iZE/3o/rydPppz8JI/P3DMaNG0mtmjR8o1raLjmHlHhMgq2m1Wo8rkIUaKjKUw3XLO8qMhqFEcGMTE7SsLJeSwUeynQ68sFTCp1k9Sh9Pl8skEKn+VJSqZ5NLdAYOs02cCK1RKAiqtkMFqTAaXqByoDMXHs3UXocpsl0U2mcrchIYZOKZcUwKXRKarHZDZ9Cp9m1b7ulE3Raufo43Hz/ndhXteFk80DGQo0u+nbpviEfuq/Dd/mlRAHgOOSom4JitJSke5yiQGga1Im5J5xDrEYwi8truET3xeuhZAtaNf3Ic4rfX85fejc9fRe+Fl5izi4zJw8xMedB6Om28OF7OfiaBZ3udfJteJoPB/TPhO7XsaRo4Mn7foNrPvtl3H47eTrR0WPSpCjx4pTne7r+ScPHVYB2yEgCtVpJr5U4jWraXHs9qejeDDzxGiiTMx/BUxRMRQGhSn0V4zTr4JrZj/V6gkeirDyCdFLopDCgpEHmhQVS6DQviilVUmaBeOikCpw4OIpLRQYL4uBRI3nRsFHZMo8h2XMVLyDV/DSzOJch04fboZGNeBoynaL2VAkf1T9JnHYCpyTpijrPJXBqVv9lLS9JGc6kTNT0SKGTmp3mKlQKnebK0u1Jh0Gno4/CbX/4OQ6U6hipOeju64WVseB7DjuQSh/fJt8bhqDYq+A8dqFTsr6OotjkudPoAnFhPUZhxQvAG+WWRWlAo6Yt7w4JE1n8EVPjaep0lDBCv5gRpr6jS8HZ5eAH75USjgCyo4fOFHQ6xFJTabPfBFU0WNC8HHTXgeHX4MOFq5moawSdHEwe2A1raDf++z/o7XU3hpHz7P6n4M66ZmO0DC7EWbmVOKKcmcZvVs/jZLeaXqvxuH48fgqewh5D0kGpwBdZmcg8nuYKPMmgE5kiGXhKoVN7xrdUyuG3QAqdDn8ZpBq0wQKHQqdOA058NtwIwMgAjuy5DDipLAiShJHpI+a3mdwkabYKR1TS4LKfSt5NrdpzpvBItTySdwwpdEpus9mMkUKn2bRu+2UTdFpy7CpsvOpSHLP2eJTrLkqlMjzPh+e60MhLR2OHvdiV154WHEun76Z9wmNqTTXUAdfQGHRirlLsbW4CyWGRQzrEzqVRmPCyo/D7YHkXhCEdfM9jF2/7nh/8jMojOY7P3hxHxwN9uh89hEUiLmCAKybMtFxS4vxNeUYgF/STvTlPyDnLn8d04f5N9LQRIuEeU0yCb7C32VmeC9N3mHlczUBds1gyqxcVcfdP78BN37kBt99+U/jChFzMfXfNSkK2mI/GTRo+Lu12yGiUp3bBp5nqKMbnL7JQabOtpCvGUYkvAyP0XCZHDCML26jGq9StJHk7MsFTCp1U2k0aZj5YIIVO86GUUh2lFpgOndoBnGQL8kbwSJZ2nFwZwJE9n2vgpLKrzcO0Czi1AiqSxBG9m2RlL6uOSdIVZc2ld1OrOsr0bWabdqTZ3PYpdJLVzbl9nkKnubX3zFJz4bplnHzyusBDhgGl8K5Dnf4WpRMACt5oJ/dwilmQ8q9mv0sQlG4DjJj+OryZmZvHVlmvew7gCW/w1MI3b/oVdvzxL057Br75za8IdzplE4InVSgQqQMztoBK5ltJJCp3Jum0K24S8NRKeYhxVHRuJ3hSSU81T7J2KkvryANPKXRqpQ9I43SiBVLo1ImlkuqU2AJT0EkV+szGxeHN0uYgIxpGBpRkz+cSODUCbXEgQrYYUVltqKTXqKqoyBfhkmhn1bhxabcaNxqvVTmyptMOuUllJA0vy0Pj5yl0at12sxEzhU6zYdXZkjkBIBMe/aAjWumncyxAC21+/bnYn1ZDuETPKqF3So/kWJ0sV7JFfTR+0vBx6bdDhorcVtNpNV4UtHAgoipPNZyYdx5HJa4KeJLBIjG9mabJ83E4wJPMbo1ApsyGjdobb9Ny+23c+MP07XWybit9Pi8skEKneVFMqZIyC8ihk3hsajaAkwgwVCCMDMqQjE4DTjJ4IOZpJh5OMpAmqw0yPXn8TvBuiqs3qvrL7BB9PlO5SeMnDZ80P4eG40goPAAAIABJREFUT6HTzG3YTgkpdGqnNedC1hiA3rlIKE2jLRagBWstvL+J7nGiW7foXzv6XhWAEAc7Ws1Y0vRU0+lEr6ckdz21Yhcxjiy+CjShMCpyVMLJINZcgaeoruLfMugV1VHFhnH1NQqe4r20Uuik2tbTcJ1ugRQ6dXoJpfopWSCATh9uEJbDEA4ZWgUizTxv4mSK4aPPmwElFSAlAzMqk07VMKr6NLNPIyjXDIyo6NcqWOkE4BTNXyv5VWkeM5WbNH7S8Cp5UAuTQic1O81VqBQ6zZWl03RSC8yWBWSwIZpu0vDtjt/IDu2CTzPJX9SrRVWWarhGEFAWXwWaqAAlHkaWXqeAp7jLxcUyUqmbzcI3A2jis+YXi6fQabb6tlTuXFsghU5zbfE0vVmxwLp1J+KKKz4UI7udwKnRYroZPIgDNs0gjirg4VltBruamVoGBpoBszjQ007gJNMtLl9J4rQLOCVJU9T5SIRNrdqivd1BCp3aa8+ZSkuh00wtmMZPLdBJFlCBCSoLbZU8JUlLRV4jvVpNZ6bxkgCamdhUBYrI5EdhWTN7J8mXig1lXkcyGc3ueIoDaYfb4+lQnVLolKR9p2E72QIpdOrk0kl1U7ZAPHSKAicSpwqOopBANV7UAykOMDRboHfCkbojFTiJ9aFZXVCpdq1ClrkATq3q1gxkzgRgqtizPWFS6NQeO7ZLSgqd2mXJVE5qgU6xgGyRH9Uzafh2x4+zW6d4PSWBOTIwJANB9FylLBqFSaKrDNyIuraqkxhPJqPTwRPXP97jKYVOndL3pXrM1AIpdJqpBdP4HWGBQ6HT4QBOIshI6uFEcVPglLwyqQKWdnk3zQRWRYFk8tzKY6jaI05S0rhJw8u1n2mIFDrN1ILtjZ9Cp/baM5WWWqBzLCBb6CcFCyrQpN25TwIuGqWdxA6NgBrJkL11bab2PFweTyqwS8WGR7rHU2PwlEKndrf7VN7hskAKnQ6X5dN022qB6dBJBD780nBVT6WoWo2OuzU71jbbwCkOfKgAAFmYVjycmsmUpReFdEmrhIp8LpMuV+WfJPHi6sNM9ZxJ+o3SnqnMJPGThE1qq5mFT6HTzOzX7tgpdGq3RVN5qQU6zQIqwEAFPKjkSzUtFVk8TDu8nmailxjXTaB4K2m2Azzxsow7mhZVn4dR0bWVMEnLbq48nmR5aeZNJgLIwH4pdErQLNKgHW2BFDp1dPGkyqlaIB46HS7gFIVCjcCVmDvZxeJi2GbAayZQInr8rJksWZ5UwIQIuVRLuhVw1A7gpJKfuDxE47Uqp5l9ZipTNb5quKRl2b7wKXRqny3bISmFTu2wYiojtUCnW0C2yBb1TxI2Lt8zja8is9U02hGvU8CTLC+qQEk1HIdZzeq6zNtJJkPmTRYFaVFIp5K+COWS5kWMO3XULoVOnd7/pfqpWiCFTqqWSsN1tAWmoBOHITLgFAVD0ew1gyqNQEIcRInKiVu4c11VdIiDUzIYIHtOAymFaaSHOJA3sysfkGXpibZXCSvaJWn4TgFOSfXu6ObWscql0KmziiaFTp1VHqk2qQVmzwIySNFO8CSDC63kMqnXTKM0ktihkU2SgKdWbKHq8STLiypQUg2nkhcV8NNMbxl4inujXTOQ1EyfZnrInonQ6QfYuPG6Vip1Gie1QEdZIIVOHVUcqTKtWiCATh8O4QkHKM3AUjMI0MwDp5nnShyoEiFRUuAU1X82gBO3eBLgFGdXEThRPpsNqK16OCUBNyJsitNXJiuan2jNlE3GRPmytFqt9Wm8qAVS6NRZdSKFTp1VHqk2qQVm3wKysbGd8ClJWio57yTwRLrIAMlMbNkO8CTKkJXFXIInmS4yu8aBp2b2ajd44vIC8LRxI0GnH6pU4DRMaoGOtkAKnTq6eFLlVC0QQKePhMFlXk7tAk4izIgDTjIvp2YeTjLZzYCaaDUZ8OA6NgtHA6Coq4r9Gg36sw2covlppKvMLqr2jeazGZRUrc1puFYtkEKnVi03O/FS6DQ7dk2lphbobAvIFv0zgSXRnCdJS8VqKp40rcpRiUdhRMAhAyQzseXhAE8q+VEpU1k5yWTM1f1OYnnGlX8jPTmk81LopNps0nAdb4EUOnV8EaUKqlhgCjrJgJMMJsTBo0ZxRIASBxsaAYhmoCcKZZLoE7WUDKw005/LagU4NRpkOwU4yeqAynPRPvz3FDiptNXZDJNCp9m0bnLZKXRKbrM0RmqBI8cCsoX/TIBJu+KqgoAkeYmbHyQt1agXkWr6quGiOsriNXuu6vHUTm+nRvNMUU+VPMmgT7SeteLxpGK7RvWQPJ2uZeAp/aQWmO8WSKHTfC/BVH9mgQA6fVQ4XtfIMDIvnbjnzb5T8XCKQok4D6e441iHGzhx+CKDRVH7xA2wMhmtlJcYR9XDqREgkn3fSD+e1xQ4dUJXlEKnTiiFKR1S6NRZ5ZFqk1pg7i0gW/i3Ex4lSUvFElF5rcqfabwksKYRjGmW37n0eOJ5UdFTxW4z8XgSdWkMfaaeRO0kS5vHVEmn8Rxz48ZrUuik0lzTMB1vgRQ6dXwRpQqqWGDdupNwxRUXSKCT7KiV7HkcmIiCoUagSAQ40buZ4oAThW/lDieeTjOrqXg4ifo2kxlns+hAHE1PZSKhkg+xPES7yzy8GslWiSerje2QIUsjfd7IAil06qy6kUKnziqPVJvUAofPAqrjvgqMkOUiSVpJZbUqe6bxKL7K0TQRdMjyJj5XBU/Nyiepx5NKWavYTQZ/ZJ5GSZ5HAZIqmGwVPHFPp2uTFGYaNrVAR1oghU4dWSypUkktEEAn7ukUF1vm4ZQERDSDNnGgiOtDz5oBJ1GHZh5UzQZIGfRQBU6UBr+MWxXGRScQUZhGf6tMIJIAJwqret+UWC8a2VdW80T9o/mR2V4mO30+Uwuk0GmmFmxv/BQ6tdeeqbTUAvPfAqpzANVwjSwy0/hRuapwoVkJtaqTCHPmC3iS6SlCGJldWnkuxlGJ3yzM4b1YPPB0SqHT/O/70hyk0CmtA0eEBVqHTs2OfcVBhGbQRublpPpGtWbAKQp2oiClWXFy3ZuBMR4/elwtKrcRYOEDdxxwaqZ7knyIYUWbJoE+ST2jZBPbJGkfEU2uIzORQqfOKpYUOnVWeaTapBboDAvIIADXUjWcbHxuR65l3jSqabSap/kGnmSePXw+qOphJbObrHxU4jcKE5cXGTRrpk+zdA6tRyl0Um1babhOt0AKnTq9hFL9lCwQQKePNQgr89SRPRdBDP0eB6pkwCl6jxPtnBAwocGnDsACYAPIC/KjAEg2EZOBD3o+V8CJewGJdpEN+qJtVYq9VeDE04mWGennCh5ek2FZdIXlFGc7iiOzu0pe0jDtsMCRDZ3igC6fuHdmHQyg0yiATDuKN5XxlLMA719pvFQZu55yBprHGVaZD8jmPCrZT5KOTJ4MbMjizzQ/Yvo0V1H9JLWBKgji40+cHhzKyNJOEk6WX1n5yHRJ8ka7qI2ismVgSfZ8Kq8pdJKVe/p8vlgghU7zpaRSPZtaoDF0arYYS+Ll1MhzRwQYjVTksEdMbxjAAgA1wBkBzOX41reuxRvf+K9pSXeIBTKWAdfz4LqyiUqHKPwUVsMwdPi+D9f1oGmdCWBmUjy6rsE0dJY/1/NBWfQ7vFoaOtC/oBcHhsaga4Cma2lbmkkleArGNQ0DzzhlLW659WcYWLgIQCXcmHkKGuOIzbJqR6YaLmqoVuM1MrgMbKgWVKt6tQKeWklLFTw1k60KlDjskekpex4HwVRhEI+rkh8RHorhVdJSset0OSl0Um1TabhOt0AKnTq9hFL9lCyQHDolAU4cLDUCTDIvJ/GomrggJs8m+uiAdwCbvnk9Nv95CBdeSHdTRdMUzUADdLOjf3Ema6YjDy/uJDeSLztWx2XQoJl08a8anqehGp7nTwwf9wZBsit5nQVeWuee+16sX/8ibNjwd6GA6PFIpaqZBpoTC5BXmgkgG6ZWBkAeakfG54477sCVV34VV131TQC50PMuaf2fe1ukx+vm3uZHVorDeN5fnIkfXncjli1bLtwJ2Pl1/8gqh9nOjQpMIB1Uw8XpO5O4UXlPBfDUDKao2EMsLw6fmtWjdoEnWdnI6kESbyeex2YgqZk+at5OKXSa7f4nlT9XFkih01xZOk1nVi0QD51kXk6zfayOsiwCEhHq0MDmhEe5dMCvY9O3bsLmzZtx4YUfkRwlUIFOKpPyaJhmII7npVEcleKV6TQT2ZS+qnwRAnK9qWzIrrVQjoVzz30H1q9/KTZsOAtAFUB3TCb5ZEqWdjRq0vAq9k0SJmn6ScMn0aWdYckTguAT/ZsvOsvzH0Cnb4bQifJFwJqO5Hb2kaPu7iImJsYFPXl76Wy95SWShpgrC5x++um44YYbsHz54nC8pI0BDpfnSos0ndm3gAwGcA1Uwz1VwBPZQ3Zpd6u2UwVPMu+gKJxpVDYqXkAizGpUK+cSPEV1VvF2UrVHkL8UOs1+75OmMDcWSKHT3Ng5TWWWLXAodJIBp0aQohn4iHoLybyHxOf0u7jQqgfnYzT6zge8KjZ9+xZs3vxo6OkUBUD870Y7RjKAJluAR3WNgySNZPBBNswLiypLT5SfJGwrXk5xZdqo7Dh4quDcc8/D+vV/gw0bXgCgJwQZs1yRZ118ElvPujJtTECceFMdObIWpgF0+jquumpjWA/J6y7ubZhtNGkbRPV0d2N8YiyUlIKmNpj0KSQiGFdOP/05uOGG67F8OfXBxYRjy1PIXEdEVpMApSRhReO0Gk8VcLQiv5U4IrhQ8STi+idNqx0giOsnS1s1HM97s0o/E/Aks2ezt9nF6daKt9OUnBQ6HRGdW5oJGr3XrVsn6wVSQ6UW6HgLqEOnZt48cQtyMXwjeBFnnjhAFYFO3jig01EZmkzb2LTpO9i8eSsuvPCC0IshDszEDYYyD6GkAE41nxSO9JGBDNlzFUglylCRF2c7MR4/Xid+R3khD5IAEJ577tuxfv1Z2LDhFWE+yXsm+ml395k0b7PdNDtNn2h+afLHy4B0pctVqZzoeB1dyn9kgI4AOl2Jq666MjQAeeRxjy6VNjjb9SRefv+CPgyPDIYP49rP4dErTXU+WECETtdh+fKVwos3Uk+n+VCCreuoOq6qhpvtcVvVuyUpJJFZUARCMlAiykpqt04ETyp5kJVLMxnN7Bn3TPxOBrx4WcjsGjxPoZOsHaTP54sFUug0X0oq1bOpBaZDp6SQhYtuBG/iQFUjTxkuK7rYDUBG8KHf6RiQ6KmgY9Oma7B58yO48EJ6Cx9foEV14gObDAbw57JFN8+His0aFUEzkEdxGg3ssjyI5SLaWzWeqK8qSCOIQeBCw7nn/ivWr395CJ3o7VutpJs23Nm1AJUXP27K2xiHMEfOG68OhU7zoy6mdzrNbu0/sqUHY13g6UTH65aFfTABV9qsST9HtgVUoEKz+YXMOqryZXIa6dCK/JnE4XNDVRmq4VQBSTRc1G5RQNbIrjJ4I8aT5UEGf2Txk9zvFAVIMuAl1pvm8CuFTiptMA0zHyyQQqf5UEqpjlILTEEnFXgSF6bZd3GAqRnMiQvPF8TiM75gprud8ti06fvYvHlLCJ2aQa1GdzpFIYsMOFF42XE12eJWfN4sbNygKpPNAZ0KGJNVEVXoxCc85On0Nqxf/zJs2PCaULiKvjI90uezYwERPHHoNDspHQ6pU9DpqsORfMtpptCpZdOlEZkFCDrRnU4/wvLlS48Yz8W0cFUtIIMCMtAhS0dVvkyOCBCSQJGo3Fb1iQIdFTkqYRrlRRa30XP+vewOKlWAJtNDpVyaA5/ml9c3O2YnA17RutvYZil0Uml/aZj5YIEUOs2HUkp1lFpAHTq1Azg1A0KNnnHoJIIgGmTo72DndtOm7wmeTo30FHeBGplFFdLMFXCKm1iJb7lrlg9RR24TlYmGKLORLZtDpHPPPTf0dHq14jFCaTVNA6QWaMkCKXRqyWxppCPAAlMXidPb69LPU88CquO9arh2gZ5GJaHi4dKsFGeaD1Vg0wjIqOom07MZeFKZx87m2+yieW8VPMXlQ/wuCXhqrEMAna556jX9NMdHnAVS6HTEFelTM0Ny6NToCFgj8CCGj4Zp5kHU6Bk/SifKpUGVLgQm6JQVoNPHYwpR1KHZLhEPJ/NyEp+rgrhGICepB1A0fNxgK3qGUbrtBE5cXgqdnpq9xfzLdQqd5l+ZpRq3xwIpdGqPHee3FBng4LlTDTeb4Gmm0KkVGBSXf7omQOWT1GZieFlcGXSReTzNFXiS5aOZnkm9neLKl6cfr0cKnVTqcRpmPlgghU7zoZRSHaUWCKBTFNZEQVMceJJ9F/VcasXLiUMOfnk1/5sfCQretLVp09Whp1McdBJN0GwgJv0IZMkmYWIYUTYf9JqBIREANYJ5XGZUjiy8GE/miSWrFs2gUrNyDORO93SSpZU+Ty0wexZIodPs2TaV3NkWSKFTZ5fP3GknAwOyOQ+fdyXROOmGWiMdVHWPm4sl0VdMRxU6kfyk+jWHJPL5J4/fCOaIc0zxZSFRW/BwKldONIOBsvw388yKPot6msXZSvbddH1S6JSkDaRhO9kCKXTq5NJJdVO2wKHQSZwscMAQ910UjohQJOotlPQeJ1F98dLwqNcOP15H0InudPpEg3xTPBqMGk0mkno5kU5xu1ainWSDcdR+jf6m7+MuV29UxCIUa2XiJ4sje86h03ps2LBBuR6mAVMLzIYFUug0G1ZNZc4HC6TQaT6U0lzpqDofaeQ93QhaiLBIPjdoLbequs8H8DRTbycRdLXD24nKTAaeGtk/CUBrVoZiPuLAU9RmUVnRzeSp5yl0aq3FpbE6zwIpdOq8Mkk1asECjaFTnLeMCJYawak4wNQO6CSmF/V0+m4T6BTd+Wk0eZrJsToa5KJATJyM0e8cfPHf4wpL5t0UtXlUxmwDJ7UKFng6pdBJzVppqNm0QAqdZtO6qexOtkAKnTq5dA6HbqrwRgwXB5JmCy612yaq+W0Eq1Q9npKmM1PwJMZvB3gSQRa3RbSMZwKemnk7UXpxx+z4d42O4DUDTyl0andLSuUdfguk0Onwl0GqQRsscOidTlHvpuixrjgYJX7XTi8nrktUJoc8NoAMNm2aKXSSAScOiuKOlvEBToRKcYO4rLAaAaVomnHhSAdTSCCqiyztRhMN1XjTw6XQqTW7pbHab4EUOrXfpqnE+WGBFDrNj3KaWy1VAYk4rxE1nC/AKekcrJGXOr0hWSXPqnbltlQFTyqwR5Z2s2N2cfrE1chG9SFJPqJ6ijKj3k6i91LUo0qEWOKzqJcU2CXi6UXic9vDpKnNjgVS6DQ7dk2lzrEF1q07EVdccUF4hIvfnSRCJL7bQx06fU/eNDycCKiisEoENY0yFQdxogBEPF7Hn9FEgCALQScDmzZtwubNj+HCCz8ZmSBEJxLiwNbIayuqK4Wj9Cj/mcjDcDD36oCWATSyDffC4gNg9K17cUComQcTP8onvrVOtBuPy8M1s+lcVC4vvNPpldiw4VWKE7a50KtdaVC58von1tXod+1Kby7k8DrL67oIMOci/dlLY95Cp64CyqXy7BkmldyiBaJerSoL0haTmmG0IwM6kb2DY/TTPzJvnBka74iOLoMUIoiQeVfzORXNP+h3lQ28uTZuXH7jPHnEuRlv53HAplGbbwZVxDyL0KTRBqFKGR0KWeIBmZiHZnJlaUafJ9loFfPMbUHzd5JB8w3xOa05PKBWArJF9rsDFyarWzxcXNr82dQ8P4VOc93W0vRmywIpdJoty6Zy59QC69adgCuu+FDY8RM0oX8cXFAnTpd1098cPpmA6wN6LoQsfJIRBVGUDZUJeSNIIkIsEajQ4p4GlSyAagidrsTmzdtw4YWfCvXnEwaeftzgzPWT6UjPaXCkNKMTX9LFBdwSoOcBjXQiO5ENub3iLh5vNGGO220LLkufckGmAToO9lF+ODw4XBM/ypcbQqdXYcOGs9o8CY0DeXPaXELgRPWByoT04RNt/p2sPs21vuIColGb5G3KarDAO1w6zzzdO++4A1deeSWuvOqqmQubEwlB31UoFlCeLCn2oXOiWIclErcAmk0VxR113r926iI7sMPppz8HN9xwPZYvXz6bhpll2WTjCQC9Qjr0HY2vfBzkc4/owr5T++JZNpmSeBlgiAppZEsqB3HDJa4slBTqsECifVRtlSRcI3gSHa/jzEJxOeQT5TTbcOTgKQ7+iPNkSi8qU8yXeP8Tn2er6CzK5eErYRumuRR/TvJpLuUCk0NAcSF8GKihjhyDU9zzLLqZS/F5HlPo1GGNKVWnDRZIoVMbjJiKOPwWCKDTBwHQgpM6de7JxMeBCuBOAkYB8P3Ao4dxFYJOfLeBeyPxwSv6U8wnj8MHCDG9uF0f+o4PsPx5VyhwFEABmzb9AJs3PxS5SDwKcOJ2e6ITqUYTK9pppQG2IEA5Gvxo0KR/ZDf6R4Mn2ZHCUhzSO+odJS5eKBuNbEVGpvgHAPSHgy2FpzREbzMO5MT8NXrDnpheo8kM10+0RbPyPHSif+65b8P69a9IeJG4WB/4BIJPHjgIJQBHdiEbzCVYi5uAioseDhqb2f1wt/XoBDGqD9mW6jDZlTxsqK7P1ieujs1OWnfecSeuvPKbuPKqK8N2yesNtU8+2Z2dtFuTGkIn5umUQqcpkB7tm6n/pU0H+p76WOp3Z/PD24/o2UHp8bY/m2m3JvvIgE7UTqlsxf6eykBc/MaBjs4Ggq2VaLtjqUKSaNsLNpeCeQj9Tu2QPjR+0O95obzi5lSN5lnN9GkGmRs9i8KU6Dy0mT15e08CLqNwJtpnNEpfnF9RHLF+R+ce0bkwnyvFlZE4n47OOylenL5RKBUHpFTLLw5K8e+o/kyGbZvPq/m8uQx444DeHepI9YnqGvX5NE+h3/nmq5gvrvvUXDj1dGp3n5HKO1wWSKHT4bJ8mm5bLTAdOvHJnTCJ8+uANwnoNNDQ4OACGnn80KBBk33q6OO8nKJqxg2sPC6fUPJJjDggcqDFw4reWPx4Hb297k/h8TouS9z14QN5dKCVTbr4oE1giT7k6ks2ou9p8KNF4Xj4HYEwsg9NkvmgR78TMBKPxkV14HaK2ocGWIJqFuCOAsYSYaLNB2ludyoLMS+NdhtlEyhxwhGFTs3i8klocCyrtTudyJ6kNz/aJe5mi9CJ7EKTEFle2tlM+ESJfvKJDwEL0oFPEKMLo3amP9uyqJ5y4ExpdSqQSW6H//nZndi06Sr899e/EbYR3i9Q3zHboCK5vjzGgv4ujAxT/xKduLcuc37G5P1aHHQaC9sj9YfU/84FiOZ9ZOd7O73gBc/Ftddeh2XL5rOnEwHwuP6e97vi3EOs4Sl0UmvvKnOgqCSyLfdS4T/5piWNjzQvjM4JZRt8UbgSp1cz8EQ6xm2Ucd3j+lERyjSyVqvzjOgmp3gpOZ/TinM/MR1+nUNUpzhwJOZPDC/OWXg+oxBKtCf35m8mL64vbmbDOOjE5VMeaXyjukJ9N9+spe8mAP8AoA2EG0PU/qme+YBdAXwdyPQJmRXtwvuF4LsUOqn1AmmozrdACp06v4xSDRUscCh0Eo7X+R6csd0w+5aGk3s+MFDHToMF/aNBR4QcfFEnDjhxA7c4gPHn4qKBvuO6cPl80U+7aXyS4+POn96CJ3bswJve8i8N3hInAitxoI8OsNGJDz2n74JjfMHxOq4jTSJoIKQFOrGHGqDTIEl607P94ZEAcTHUaNIgAic+iBPMooHZAvxBQKOFA8klOECLLNHmcRO0VidLjRZ5zSrT9IXY17/+ZTzzmc/Gaac9V6EG8iB851rUO6pLdMGXQHzbgnIYRvansqd6weHFXCx6k2ZEBi04MORtjeR3rvdG0tw/+uhm3HPvXXjD66lvmD+f8971Rlz0JfLOSj/xFqA+mY5dUZujfpiOX9GmQKv93pFn589++sM45+3nobdvwTzOXFxfRH2WOF7ElXkKndQLvRl4amRbanPUBglW0HyE5oJUVjQmEhAQ5zTqmkyFlMGwqMxOa/d8rsLzMXXkK9A8Olfg4eNsFbVFFCjxONG5eCNZYlpR/aJ68/lAdO7KdeDzfQonhmk05+dhqK5Q/aH5rAiVqf4QeKJnOuzSOKyulcFc2C4DtREg3w8YNK/mm348ba771D20KXRqpe2lcTrRAil06sRSSXVKbIF46DQ1IPpODZrJXXppcW3hPe+5AHfc8as2TCzEwTJO9UYD13RAUS6X4NgOenrFex9U5clMxgcycXDlcfhEwgd8D9CmXH6PPnoJbrrpagA94QQjbtCO5l8EdsGi6tRTXwbP43cm8IG+w+AGHbO0LMBx2DxgfGQY2Vwe2Ww+sMuMP9wDTpTF6+SMhScScMopx+M7374C0MiDjZeHeAwwkbhZDtwMIE5/9pa3vAX3/PZ+wNeAXAYok4dBmD8qX/rHm4IRtkv2OPw9ygo1Pbzzjc9Fw8isLtMxXco6ySTZIfBidYW3bR4mNNHBdMSEKC6XH/7CftCdc0E4266hVq+hu7sXmqGzR77nB/fSsfSp3UYm/Dwtlj0tCM/1hQ9t2p1qakXIrB3+T4MXyPTDY7IH7RgspjN5CwcO7EFf3wAymRzsmgPNNOG7LvxpF66GeWWm1MKiiNjHpxh8kc7ra2h7AdCwfLLj02I/RTqSOQOZQb4P/QTyg+dTv081fY3qS2QNGuSfgwEfoL8PdocaoBuAT/fl0aKW8hnWE9+HbgGZjIbXbngpPvjBfxM8K8RjPWrlohJqaGgIf33GGcgUelCdKAFWhhQAPNLPCfo9T7Gf4/VI/MmqX1hn6Serb2SDsJ8Pn2lhnQ5K0Zhqe8w+oeVZfBeaaWB0cB+6u7qhZ3OAYwOmGejKC4O3HcH0LF1W/6n9HiyQ4BewPbF6AAAgAElEQVT2jNIK8xo0pjBQUFemfQ6ahNc//jQaUIwV7Ug86AsXwhu3g37CdgGvgte97mx8+MMfblB8vD132DipUtkOW5hGZRLX5mlRPxJutmTw+c9/Cd/85ibhjsMj50UUMyuOZvV8ZpIbx1aBbyp6NQoT/b7RHL3R96Lm0Y1G3iFNeYn5rgPNCK+o8D289uwX4eOfPE/YYOBtneslejr5qafTbFWzVO6cWyCFTnNu8jTB2bDA9IvExTudwkVmZQdQoLPVvYAzDmgFnP1378SiY5dh4Okno2bl2cJM0/XA5yn8PVjQ+eATZRYmnLi6pg7P0IJ1BPmKaDpb6zB2EU60NfpODyCOphmgvz1ocKBhYf8CeFUbQ/sH0dNVRDaXRSaXwcjYOByd5r7BxNnwfRieD9P24NF823DgsYUVLY6m7t8J1qkUK5gl6z6lRNNuP9iP0lwYdR26n4ejWbAzPnythoxXQbfvw3I17BwsoWvRQqxYsxjbHngQV374s3jkkT9GjtaJi9soEODAif8MnptmHpd9+zIUFi+C1bsAVd3Anv3D6O7pBa3lmL+Xq8NgaxYDjgbYlg9PJ7sJ/8LKQ9+FK4hg6czKILCX6Xms/OgTrjMP/mSWYabTWXkFhgolaQaz52Spglwui4U9C1C165islFGv15DLBRewsxrC1iZh3n0PFlzoXh1ZrY66rqOmd7MyMlFn3IDk2n7gUWehymqAbeTh+SYyuhnUDaaaF9S3ULZHi8EgJ0HZHlwokW+SCyMsawrh8MUvNw2TQ+tvHxpjEj5818Pk3l348icvwt133z39Yv3ZaJhtkSlbfIVviYGJM854Kf7+ra/Ds573HEzUPZRcl5U1FbFPBWFoMB0PuufDzQRWzjjBT9cM2hK1N00LStfRDfiaBd0L/PVczYfhe8i6Dnzdg8frjm+iSrudmgnT9qEz2DBV/0iuRwt6BrH4jwBuUL2l7sLyXPaPgI2n0X67ByesxxnLQi6TxX4CoZksMgRvqKq4Hvu+VHfghHUk6GtIdtg3hTJ0tsrni+oAQOka5VU8QhG2m7DOTRWfzuozC0n9EUElygexAQTtxmML/ADZVGuTME0dx/ctxwO7HsPC/gFMlMuwTKrzHiyT+sKgXnu+O7VfHkIHn8EjygcBNg2EqaifMGCHbYP60bCPDOEZnVZgtnW9gP/xPFA/yBjhVN998Ok0NhDYhvUt1L/yQ7Ju0J9SWVB/RH03ZZy3USoIjToaL2hvVHgeKWMY0C0DuluH7tqE6GB7GuowWF66DAfXff2b0CcdXHLJ52I8YtvSeA4K2bdvP573l3+FS/77S1i+8ijUfQ17R4bY856eLri+Dp/GpxjwxMe8oMym+mPWbjRqJzROhbfjsEEQyIXVyraC9mcQ29IBm/p0JkUHzAzc0Nb0LR+7NM+DY9swdA3HFAfw58Fd6B/ow/jYKAq5HMq1OnQjgAK8SlP/dvBD4+7BNkAlFVQONjrqxGoD0KTDDcqRQzL2/cGePagGPsOr0AkU8r6ZwgjhoiXFxyPW5DyPjQM0Gu/ZX8KSJcvQbRr48dXfx8S+/bjssksbFLSs32tv/TgypCWBTpRjgsF0J08e559/AcpWFetf9xoatVH1NLgejfY0V9Cgu1T+Qd9Add4ToH7QM07/RDUhQM2YtE7tjPrNsD4erPUkhb6jMYtaiMfGoaB+UkUy2dyIU1E2k2T9bRCLfRgE569r8QMdaVOA/Qt0ZyH51CWc61J70DyaD05BVxoWaA5JjdXVddZubD3g0qQVjYMUnMZS+o/aiKu5B+euWWRC3huMc2zOyvIRtH2KwcYM8iyjAY+ksjmrDR1OMH/V6GbGYB6btX02L6xS1+p6MFyf6UPfaS6N24BZD+ZPNWrjug/X84JxhNquS/NokuvDdzx4hgdHJxvRGGgeLNupcmMZDTZ4Im3dZ3LJrD7qugPdtaDXcvA0Ha5BdaEMyy+hSGOBq+Oh3cM4au2xWNiXw93X3IgljouNGy8SNrwpVQF8H7zuIOgDUk+nI6N3SnMBpNAprQVHhAUOhU7i29HCgY2WjZ4d7GoaC3D22f+Mp5/xfNRWn4SJXBdb+AewghaB+hS4CCezuhFMtulDzxmg0g3ousbAAg2Y7JS7brCJJoMEDDTRPwJaZrCLrumo12hgNaC5Lvp6ishnDOx+cj90y4SRsWDks2wwpImKAR26FwyyNJB6usMGeJpEkCySzwZF9rI5mgXQRIkmBDSIB5NqWtSyTWdHg+bk4Wkm3CzBtDoMr4yC7aI2VkO2bxG0YgEPb/4Dji5mcMVb34lHHvmT4OUUBU5R6BR3N4XPoNN37/sZnGI3dk3WUBhYCIfypgcLsAxNcFwfpke2MtkEx7HYrOeg9wNbpNDkj/6xhQstTKdveDP4RyYIZzfBJCpYJHIAFUx6gjIJ2F0wZXNsF5Wqjb6BwPtnZGgUXcUCTCvDytd1HFbmzNZhnaCflJZFCwu3goxWh2tmMKYVGKg03DqDGJ5vwNGzbPGT8UsMOtVMelOgBZ2gCF0xdhAaBDv+HBhyT5bAg4Nv0tMyPNwNCz0wAigQAgdW9jRJJhOGi2E30Lu6cxu+9M7zcPfdvw5nn1Rx+FFP8bhjp3QN6ouvM844E+dc8B6sOuFE7Cvb0AYGAN2ESbalOmPosGwbFtnBDBaTeZq50lQ3hFCmG0ykyXa0YPYME0bVgJ/RUNMJzroo2A5c04NjaNAZ7dBR1ygVHZoTeSly6NnhkUyqwmFbZEsF3rfAR9Z1kaF+g0MnmuCz7shF3XZgOx56+/rguR5KEyVYZgZO3UUum2HglNYbFDuA1YEHCW8eByGs54QLlRBIal6w0OCcJawrlC61NwJE3FWELX8OAgIPWc1lE3Vbs+BSH8S9wnwXRUPH0NhIsLDXdRS6uqDpFuqOh4xlgCbtrG9i6QaTe4GVBuujoOcKfoZ6Gb4NzSfgR9+HZIlgUMBCDkKI4HcS6rLFFOsrw66K2iXJ41foU+Nmj6h8wkUY9yQjGJ5xqK0RXLHgmDpstmAM6iThMJ2gWQidaFfA9wnCaXAJmOm0mLOhezZc14Wn0RuMCES5sOoT+PVN12Ni2y5c8pn/nPXGtm//frz4lWfh2zd+G+N1F56VQSafZzB9/9gY9GwPfNOIhU6BYUNYFI6BwViowSfASkCQhlXqg1ix+CiQZ5umoZYNNmOoj/cMA7WwPQTLZbIVX4uGC+0QlOcMAxOlEgP+lqUhn+9C1tRRqtaQyWZQo/6MFzsrXBp/g0Km/j1YwvG2EDwJq0Jgaz8Yowm8Mq+qcFHMvNfCj8eAE69cFD5oYQcr07RSE8ADs1WwkNY9B2ZtEpWJSSxddizcuot9O3bgz/fdjR0PbsFll17SoOyjY+usV5EjJIE48CTS5fhsnn/++TBWDuD5f/NKDFcdWF098HWL9YM0o2LjAnMG9OGSQ3SwrxB+BN9NEX4GFS34P/tB8xde52n+FmwM0Pdso4ERHd430/wsROsMwAebqcEmG/VVblB/nQDOTGkSvitHpz6IKn3gicqgT9iX8lbC4HkIwgg2B/0sQfMApJvhPILNWQko0RhnUv/pBX0ebeAwUOSxjQHalKFOlMKbtMkWdswkl+TzzduDBmF9cdB1s/0W6q+NOjSvBoM5M2qoWgRufeRrPhxTQ8XUWJ6Nmsugk03dD80dqXyqDgPKjmnANXQ4bK4WlIHmajC4N6fvMkDmGjQvZEg5RFsHS2vKnkJ5Ts1+aW4e7BNQvjXHgF4PXo7jmQ58v8Tm1Tnbx/BQCQtWr8akY2PXH38P7NyOgX27sXHj56fo38FekKfAPZ0C3Tdu/D4DT+kntcB8t0AKneZ7Cab6MwusW3cirrjiI8Ib0fgbrIKJcXBOn98lFHicnH32m7D42U+HedoLUC70s8U/TZIZ1DCC36dPLgOPBN2ggV8D6gRJdJiGjnzWQK1URnWijNXHLccTW3dh8eIBTE6WYPpApVxF98AArFwBtluH41XRN1DErs1/xuL+hSiNjaGnvx8Vu84G7u5FC1jSOx97HM9+/jrseXwPyqPjWLpyJYYnKqjZDpv8GJkcdNPC5EQJxf5e2NXAE4CtA2jnPdiqZYsfx6IJOO3IBB5aXsaAbtowaICvuTAdAzUtC48WCajB3v04rj73XXjkkc1CLYvuyIgTY25r8WcQ1TSz+Mbv7sYBzYLX1Q2HjkqQnZk3gc88nQwGxMgZJQPdc+HRkUjNh2VayOUz7Ogh/aO/DdNAoSuLibFKuIjXYFoWW3QYtLArlzF2YBhWdwHLly3G6Bjdm+IzbzIyieM4KBYL2PXkbqxecxTKVQdDw0PQDA/F7iLqtRpyhRzy+Tz27t6Pvr4e9ur3/kX9mBgvwffc4ESTBvR2d6NgWHj0wUdw1NJelN06hqx+WLkscq4NkxY0tOCmRavjY2EBGB8fgjawKIAKtSoKWQuuY8O268hns5gslZHP51CanERXVxcKhRyq1RomJiexoK8X1bqNSdrVyxDIookr90LhL2MUPFrC3Ug28fKA2vYt+Oq73hd6Os2HDiQBdDpzPc75xPvQv+pY1AvdmMgUUK276MpYgKGzxer4rj1Ykc+jls+ipNtw9o2xHsLq72NeRDShrY2MobtWg93VDa3QBX+ijqVLitg6UUG3paPb8ZEpZnCgPInaZBV2ycbioxZjpOrC0Dz0FPOoVOtsgWoY5D3is8kw92RzXIfVRZMW4LbLFtJdXUV0aRpsX0elVkXNc1GqlLFmyWLsnizBylhs0dyVz6Fac2DXPeRymeDdS+Uxyh4D3nXXY/8oL1RBS+UyVvf3oep52LFvP5YO9IM86OiYm2ll2Ukf0zAxODTC6tGJyxfjT0/sw6LFA3Bod1832CIkZ2kMGpFHDK0QTL+GYi6HfWMluLqFTLEL5HxCXN+zPbj1KvLZDLJZA6UKHW82kcmYsOs+coaG8uQkCnBxYHgCvQM9yBgZmBkC6IEnikuLGt2A7XosHrU7e2wEmqlh2bKlwYKkajPoweJBQ7VWw5Pbd2LRkoXo7+tm7XxysoyuviJqno+66yBvGhir1+F6PmvjOdNCpV4PPbiAvJVh5TY4OIJVAwtQL9dg2w78jAW9kEPJ1eB4DqhKZWnRUavB0nRMjJexqLsbgxUPjmcwIGlmDRgeeUHabNHn0B4+QWbPQ7dXwa+u/T4mH9mGSy767Kw3RIJOL3rFK/D1m69Ghfoiw4JDGxQG+UwSPKSdeqshdOIbLuJPajcZArnU3ZQJrnno7sthaGQU7v4x9BQyMBYvwPCBIWSqHvqWL4adMeE5HrKWhdGJKhYv7MLIJPWnTuA5YWisLvuuj96ciT2Dw+jr7UGlZsMygFKpjL6FC1Bm/Z6GepV8xwDTOuiGQat3ZC0DY6UKunI56JkMA86T5TqDtbRoJt0P7N2Ho1YuRqVUg2s7bEwZHZmAYWWwoL+Ix3fsx5JlizE2WYKRy8BhkDbwcmj24R5hBFcN30HBq0KndmlryOgZ5N0a7rrhBuzZ/Aguu+yLTUQJuyqzXkOOpASiBaQCnT4Ab+USnLbhlahnc3BgwWMeqybzdDI92kQKPHYIOPHXnkz5xQngJ1JB+AhGHuuWQ+NwALrZxgPBaYpKG22+g65iltV9Oo5smD68ep1tOnQVuqD5OuxalYF8qt8Bkqe5jwGnTn2MBwKllVodxx61BPf+7iGsffoJGBs/gLpjo7u7iPHxcbbBVi2XkS3kYdfqWPv0tdizcy87wn3MMUdhz979oK0T09eQ1chLG6hrPkp2HX2LB3Bgz34sGhjA2P4h1lZ7egrYt28f9IxJOzbIdOUx0L0Qe/cMoVDoQrVSQd220VUssrkbAajRoVEcvWYZ9u4ahUUbJ/AZYK6PjcGzXSzqWwDbceEtKGJyeBiZ0Toc04exbBFyng53rIxxpwqjpwiDvGFrDjKFHCZqFWR7Cqg4VYyP19gcOZM14FfJ1dIL4BehIo02AQJPp8AjjHuwT28HQTlNeYCJ5c02I2gSS9CpFm6QmD40owbNrkCrEWnPoGpmgKwGrTaOnT+9BUcP7hGgE6+r4tyaoJN4p1MKnY6k3umpnJcUOj2VS/8Iyntz6MRGhdB9lWBU8OY28nRafPqpyJ76PFS6ROhE3gjk6cTvUgj3heg7mkzQ0RA6SkArLBcoj0/C1MgLoRt+3cHk8AEMkCdPZRyFvIVN/3EZKiPjeOU73oZjn34CxsdGMDY6hGc995nQ63Vc/pHP4dFf341/OP+9KHTlseWhzTh23Sl4+rOfjgN7h7F8+RLUaWFbrrLFqV7IswXc2NgEcsVuOOTiZJhsF8mh2QHbrQ92cunD9mo12p1jhxyg14NjaB4NxAZBERtGzYPumLANE65J7sg1eHu24jtvezceeeThsKbwqZP4U6xEopcTn+QFP00zg2/cfzcGzRycfA/cbC7wBIIP03eCl9zb5JVD3mAGLM1H3vRghVt4k6USLMtCIZ9HoUB5r7JF61ErlrAFYz6fweDQGCwzC9dxsfXRbfjsuz+If/7Ae7D+1S/F6NAYA3GGYaBYCBZFjzywGSXbxsnPPBl9CxYgk7OC6zZsG1mCE+MTsOs2qwv5XJbFJeA4PjaGnJVBsasLI2MELIKjJQu7ivjaly/Ht770VVyzczMOjE1gWSEHZ7JM0zfYdKbf1FB0qqhUJuD3LUTJqSJr2zDD+3i6i0V2pGhseASaZWFBXzds18Ge3fsDryvThF2ts8lb2SXXcvIwmXL/Zh4q4b02DDiGx+qYeDeAkNUnHsHl737vkQmdXvoK/MvHzkPvsWvg0HHaYg88OiZRqqFGb7A0gUW6iZuvvQnlLHDGS/8Xtt/zJ3zho/+Jcy78f3j+c9ehCwZ2bHsC//XZy3Dyi56Hs/7mVVjZW8TgpINaljzybCy1LJS8GuqGgV/edhe+dtEV+MgXP40Tn7mW7RAPUp9As3EN6KeyqlYD7z2njr5CEaNjI8h3FTE2MY68B/RTXfKBoX0jKGQsrOwr4urrfoz8wAKsP+MvUbLJy86ApWuo2h5o/ryoK4fBmsOA2oDmYv/oEFtwdBW7Ua7V0JXJYLJShZ7NwjJNDO/bi4FFC1E0LZQqJeQME2XHYZCFJvf3/OZ3qGnAC553OqysxfoS8t4cGptEb08PbM9j7Wy8VEZ3LoOMU8dYaRJ9ixbRhjd2l2xYGROWYcCv2VhVzGDX6CQMXcdAbwFDdQe1ugPd8dFlGliat/Dlr38XV19xJX5+7y3YPzLKYH/OysKwNJTqHkwCbRodc9Fw371/wEXvvwAfveijOOWUk1hbrNq0MLPYoo0WZrv27sO/v+v/4dwL/g3Pf+5pcGo1tsjI0N1FdOzCc/Gru+7FZL2Ov37JCwMIaBjIWiYyZgBcxkfHWdn1FLrgUtvUPdx8w21YsGoV1pzwNNi6gWzOQpelw7UrqFXLWNzdh5yZxb0PP4ajjlkNLaOj7PhwaJwgrwAGnci/EbD9wA+nx6viru9/D5OPbMUlF9Hxutn9EHR64Vln4Ws//h4m6Xg1HW0jr1zDZItf3WPov7GnE3M8CPpzfuSZ/UGLOPL0rDnImTq0nI5C1sRPvn0jvviRT+OaB2/Dj669CVt+9Xucc/6/4qi1x2DfgSF0dxUZ9NR1F4PDJfR25dCTNTBUtpmHL3kgBZ51Hlb0dOEPW5/E41u2oHfpUixatRLZ3m420JHnH4Fg0onyuGLZYtRLdZSqZSztH0ClXMFoqYp8sci8gKlZVkYnsXBJH+q1Omol2mDIsuPWY2Pj6Cnk4GezGJ2swifvZLoLkjy26jarn3GQIVpyB73AmEefg4xWY3OHSk1HFgYKbg2/vvF67P3jFlx2WSNPJ5KaQqfWW4UInlSg0/nAUUtw2qvOQj3XxTw4ycuVQA8NsgRWmdekS+ARrD8PnWgEj6dAW/69qDs/okkegYEfS3A3H/MypTHb0FAomhgbqbB+yzR8Bpa6i3lYlo7RAxMoFvLo7c5hbKzM7jVznTpqlSqbS3V1FZDL5zFeqrC7KB1PQ75osU0XF7RJaWNw/wE2Bjzx+Hb898c/h7XrnoXXv+ctrG8aOzCEbHcXmy9OjpeYPDqutrinB7sODKOweAFqVJ8tE5PjZQbaNcdlGyc5y0ClPIFsN20cmBibmEBp1MExq9ewjbPhwSEMLFkEx/FQKZVZfzw6OsLmMwTAFi5djHKphCf+vBU/+crlOHrtWqx/7Wth+x5WnnYcymMVfOGt58Mul/C2K78Id6yCAT0HryeHJ4cGUczkUK/UUalWWB5ofPRzGoyuwLt8bLAEk3k8B8egPY1OCwTgKSirKegULb+gFk0dS+R/07cuzbmp23R06DR4khxWUWqAVwcq5I2WQ9Wko9aAXxnFrp/eglWD+yLQiddVftQ9hU6tt/s0ZidbIIVOnVw6qW7KFoiHTuKbrHhnTngj8II6++w3YulznoWeU05HKdPDFkc0ePP7nNjf4ZEVdmcHPSONaKJObseFDNvNduw6Bhb24vHf/xETBwax9sRj0dfbjf3bn8D2rTtQGh3D9i3bcNYb/h5d3UXsfGw7Ko6LrmIPnnb8cXjwl/fh5zffipdsWI8/3H4ndm/bgZe/48045uQT0FXMY+uf/oyxfQdw9LFHo3/FQtS0Og4cGITtAOOjk+hbsgyr1z0Dg7uHYXXlgjuHwgt5g/sA+Jl/je2wGVWT3W3jZ+lMhB24MtNL6xwLtpGFR1DNGwf2PIqvn3N+6Ol08PBLOKWKgifu3cRBHf9JdtcZdLr6gbuw3+hCPdcNL5cLvJjoH+0psvuGyI2d7VnDqZaw6/FHaa8RtuOgUOzCwoX9+MPvH2JeFieefCKWrVyCA/uH2YRmz6696OnpRjaXw4KBAbZH9F8XfQV/+7q/wbNOPxU7Hn2cHUlyPRfHHLMKtVoV//HW92HNC07HP/7L67Fq2XI8un0Hdu06gGw+h7XHH4dqpYZh8v6AzwDUwKIBDPQvwIP3P4jFCxeia0E3jl25Ant278Xjj29HzgB2bNmM//7MZfjO9j/CtiwU7Trq4+MY2TeKupFBz0Afqrt3YHhwH5714hdjqFbG4MM7sH/XXuS7CjjplBNhkwdK3cH9mx9BVzaH5ccehb4Ffdj62OPsnpMuK8MW4ktWrkA2G3huMY8pVjfZkjBwk2dnSQLQFDCt8Hjdjsdw8Xv/bR5BJ35sRX6h7hkveyXe8vHz0LfmeDi5Ihxa4OkWso6DGtWzvIE9f3wEn/nAv+OodSfgrW9/A3bevRkX/vsX8Mb3n4O1q49Bby7P7vK66ac/w9FPPx4veP4LsPXBLRhYuhhDlUkcu2Yl+h0ff9j6KIbdOib3jeG7n/kKvnHL92EvKMJEBjt37MbExASDPWOj41i2bDHzfDQM4IkdT6I6NIpRu4qjjlrOvDgO0I4xlWPNxor+PlYXP/bmd+M17/hnPPPUk7Fy5XKsOvoo7B0cxs69B3D0qlXoWrAAk+Uq89jbfN/9zLsvX+jC8pXL2cLi0cefQGWyjKetPhYVx0Flz14cqFZw0vFr8PAf/gTTdZHtLbLjvWOlCVz43gtwyhkvxMte8RL09vViz64DyGg6+pcvwZqjj8bQ+AQefWQrFi1diMcf24qFWRPHHH8UHnj4cZjdPVi+eg2KxW7msWfYLgaf3I39+/aiUqth+YqVWHL0cgYoMq6LrY9tg1au4sHND+P6r38X11y/Cb//8yM4+qgV2PPkASBnoqunB0P7R5Ht7sGxT1uDXTt34opL/gv/9u43I5fNY/+BYXiWjmrFxpLFi5At5plH5xcv3oh//D9/g9WrVmDP1icxWS6jL59Db6GLLXo++cFPYvna1Xjvee9gHp9btm5DX083877pKXahNDaBffsOYElfH1atJpvvxVs2vAlv+dSH8LIzXww7m8HQ4BC273gcRUvHSccdxSDV9sf2IDuwELuHJnHUcWvR1dsDzSJPJweaR3f6BJ5O5JdD3o89fgW/+N7VGN2yHZd8nu73mN0Pg06v2oCNt1yDEjKoZ8jbyWQXc9OdKPk6vbtLg8PuQTv06HJ4FnLqmB25/VKfQsdUdToe6sGvVvGL397H6nll2x5c8e9fwPf+dCv+5/ZfYP+WnXjN378G++0KA1uTI5M4+piVzKPMrtjw6zUMrFzK+mLy8NuzZx/27dmLQk8Rp5x0Iu793QO48B0fxD++92144YaXI7ugjy0Y7VoND/3pITxt1UosWdiHx7Zug1eyceIpazE6Oo4tj25Fjrxoczkct/Y4ZCwTE3v2YcuTO1nfeMpxx6FmaCy9rG6iXK/D6C6if/FiFHv7MFmjRb2OInkOksdeeMfXIaBJREThUUR2rIg8owwCFTrKVQ153UChXsVvbrwOex/cjMsuvXh2C/4pKz05dMqsHMCzzzoLdq6Imk5QljbzguN17KQ/HX9jIDEAEez0fjgVOnh/5DR7T91jRJWV+hs60kX3ELnsWHBwwR872KtpDC6Nj4yip7cLWUtHrTTJXkKwe8dOlEYmUBkvMa/n5z5vHexqBTu2bUe1VEG5XMFxxx+HbD6PnU/uhU8bCuUqBpYtxRPbnsCC/j487cQ1GBkcw+4ndzENb/zudfjLM1+Ik087BXbdwcjufRgaG0P/4oU46RknYWRwCJO7B7H5/odw/LpTseL4Ndi1bx8Wr1qBymQVex7bger4OHKWxTY01qw9BvnePCYnx/HYo4/jqFVrMDk0imNOPh7jwyPY8dh21F0XRx93LJYsX4Y/PfAgFizoxZKVK5HJ6PjzQ49icnwSv/vFz7B8eT9e8BfPwWS1gnG3AsfVcPvl34VTK+Ot3/g8avvHMPTIkxj3bGQW9uJZp56CJ7dsY2nQXNG3Mliy9hhUXA/F/h5oegY27dLREUKP7pIKPBYJPlHxGZ4Gja73Ck56B5gpPObInez76NYAACAASURBVNY4bA6nUiygS96/OXbBF4yaGUQ2CWZV4Tl10C6OjyyqRhaa5UMv78Oun/4ESwdHsHHjF4SaIno58TsqU0+np2zXdQRnPIVOR3DhPpWyFkCnC0KgRCtwfryOXSEcmoIWr8FubgCd/glL/+I0FE9dh0q+m52WJxd8dscO7Yjyy6iDW1IYdGIXMpvk8cT8+WFksqiXyrB0Hzdf8Q08+otf4GNfvwiaa+Oif/0IBlYsx8LFC7Dvyb14wSvOxG9++nPakoenm9i1fSc+dtmF+M1tv8DvfnkPnv1Xz8ddN/0Yo4NDOOucN+Kk556GX934U/z8zruwrL8ftWoNZ/3Ta3DCuuNx9deuxuPbdqJmA2f+79fiZa//W+zbN4JcsYdNYoKjgcF+GvN0orkPzWvoOKBNh+Q1+BmaDNMdKTb0Ou1aZWDrefgsfyMwdj+Ky8/5YHiROLcnh3dx0Cnq6cSWBMz2plnE9x/4OfZrRdiFHraTTNApoznI+OTITkCE7hIg9+wMaqPDuO3b38Evb/kpO+72nL/6C5RHhrHlzzvQ09ODoqXhnA+8E1v+uAU3fO96NjnsLhSwY+t2fPziT2HvgWF87pMX423v/L9sYvjDb12LZSuXY3hwGK95zXrY9Tq+dunXYHV34d3nn4v+vj58+xvfxdBkDf29PXjRi5+PlauPwRUXXw4tQ5e7T+Cct78JP7v5duzaP8iODa077Rl4xWtfiR99/0f45V13s8X7+OB+bN22A5fddyvMTA5LPB97Ht2Gqzd+F32rVuEN//cf8YOvfRW33HAzrvrlD3HrrT/H7Vddh6WLFqJas5nnzTPWPQPfu+oH+NOWx5jtli3sx5ve9Rb87I678JMf3caOpbzitWfhjFevh0bHBcNLSVng4MKH8K1i/BbMwBuBIRvXQ+2Jbbh4Xh2vSwad3vyJ96P3uBMYdKILUFGto5fukvFt5IoWfnP9rbj845+HtqIP7//YuzD6wDZ8+Utfw0n/6zmo122gYmP9mS/EPffcj6c951QsW7kSX/rIF3D8s05GraDj/e87B9vuuh9X3/QTWEv64I9VsPlXD+BbP7sGxYULUa/YuOVHt+GmH/wYa09eiye2Ps6g4dvf+Wb09BbwsfM+gfyC4AL9gmXi71//Wtz24zvx0EOPMuD7pn/8Bzz08MP4/uVXYsXxq9FbLOJpq4/Bu9/3Nvz4lp/hrvv+gLNf/7c45oSnob9rAX513z346qe/gJNOOA6Dg2NYe/wavOktb8Ctt9+FG264FR/7wDvgZEx84qOfw9NPOg4nnbAGN15/M1uglypVnH3WyzE4NsraQ27hAN729jfh3l/eiycHh2GaFp5z+rOw4exXYvuOXbj4wktx9PGrUa9M4v7/+R9seM3L8cTwOLY/uQ9/9/r/jb982V+z41aVwVF85pOfhanr7OjH2PAo3v/x87B48WLceMPNuOPG27B4YR/cSgW/+9W9+LePvgf/ddk38PL1L8bWbTvZ8bzVa9fg0ceeYMD6E5/6MB7euhWf+fC/47z3n4MDB0Zw3Y23YdXqVdi3bwiZXBYf/MA7cWB4GJ+64D9x3gfejonxcVx39Y1YsWIphoZG8IqXvwQ128aVX/0WsvkszjnvbZgsV3DDd6/HwMplyOdyWNTbg4f++DAGBgaw85Gt+MBH3o3fPfB7bLz4CjzzjL/GG9/yT6jX6/jON65mngP18gROPWkNTn/2qbjgQ5/BM174QgxXPLzvQ+dj8YqlzLOJXjCg+za76N3x2asFYPrk6VTBz6+5GsMP78Aln6f7PWb3s2//AbxwwwZ89SfXoKRlUKejlUSHCDr5QNahFyL48Fy6YG76UZPg2pnwvX7hsWh2d2DoiUQHEo1KFTd///r/z957gElVZl3bd1WdylWdmyYHAcUxB8xjAiNBxYCKEVCUYBZEEUVFVAyIiAoqAoqKIqKoGFAcIwYwECVnOndXzvVfe58qaH0nff83znzjS3m1QHd11annPGHvtddei4WLv9b2xtjqzaz6eQWvL3mThe8tYvE7n3Fm396899mX1FbVk44nuejiPrz3xjukDYNoKMz+XTrT77IL+XbJD8yb94Fq90XCES6+5Hy++3EZ77wyjy77d+HGsSMpadtS2zA3b9jMlIcm0e30P3Nuz9MYc9/DbFm1lkcn3c9bb33At18tpaCoiJq6BoYMvJzOnTowauRdNMbitGxeTkVxMef0PYdXZr3Bz8t/UXW7fv0v5vjuJ+q5Io6mDcK0NawYopm4C2XYzUPSmpSetKrqtnusVKPNNDEQ24dYwoLbIqBThMVvvcGOH/Og0x5G0+8z+/Ox399iOplFMXmIppOndQlH9OhByuklZnWSEnqKFBlzup1S8BInMmWK54wUFGySEEvZ5b9xK92l5ZT/memsqY3WIjotbKcc6CQxm9frpL6yGrfLjtMu0WqW2sqdvD19Nts2bFVduERjkHsm3E00HGLCmPFqCmOzZDnq2CNp3qEdr7/0JpF4kmAkzvBxdzJ72iwywQDDxw5n2ZKfeXnaqxx85CGsXLqMPx28PyedeTIvPv4cqzdtpqywAJ/XzRkX9WH9zyv54uMvldFfVlTIuYOvpKx9a0oqSlm9fC2fvfUBSz76jIqW5WzauJl99m7HgOuvYP26DTw1bhId99lH28CPOa0bX324SIF6AXz27Xowl1x9ORPGPUb95u3c9PBoarbu5HnZY485jMp1aynye7j6qkuYNfMV/vLVEtrv04HalRspbFbA1ZPG8eXcD/hy7kKiFg3DGTrqFn75YSVznptBQUVzvM3KOfuayyhu15qsxdAWcpvVZLuaouD59jr5U+Jik7om+5lpNrPbRXOXFmgTMGpXRqFMJ9FrsGCI+JQyZ8UCJKZuzdmEMEfdxO0urPYstuBWtn/0HqW1DTmmU94hsWk8nddzypvIwJQpr+7RdPp9Nog9r/pvHoE9oNO/ecD3vN3vMwKHHfanHOiUZzflQZLdbh+5MkQT0OlSyo/qivewQ0n4/DktJyXgmkLh2l6XO15ybUu7fiY/iWdwYMctFOFIkJo1a5h520hOu+IiLKkU7zw7k75D+rNq6c/s3LydP3U9jO8++QuFLZvjLizESES57NorWPTuIj5bsJCz+13AL8tXsGnrDi4afCk7t1cz67Fn6HVFX7rs3ZGXJs8USSbOHtiXj9/6kHUbd3DsWWdwwlk9KGnVhmAsRUaCpJxQpSoz5llOEvSqwKsFR8qu2i1ZOSwNaWVIY0mIqLmLpNWp1Tgj04Bt+2qeGjSC1at/yoF1Mh5/C3T6LeCUD/LiOdDJz+wfBHTyk/IUqVW3SDc6SOIkIV1npuaNihI7SFZXM2/CRL7/+FN6nNsLw+li7oxXOOz4o9mr81488+hT9L/+ahpr6lj+3Y8MvOFqflryM6+/Mo/7Jt5POJXmrqG3M/rRMfz87Y98NPddjj31JAq9Hg4+aF9atmzO6BH3clDXgxkybABTpszgg3c/5ILL+7J142a2bt3OGWefwbyX5lDcvILeZ5/BL2s38srk57ju7uGsXfkLy5Yu45SzTuOTdxZy2FFd+fPxR/Pko5P56adlvFa5jEQyS8sMbP55FU89MJmKzh255rqBPDX2Ad58dQ5fbv+eUbeP48d3FnJqj+5aQZfWpngWHrr7EY7sfgIHHXIAD9z9MJcPG0BNZQ1fLVpMzz5ncEKPUyjo0Ja406WiynmBXJWRztvG55xs1FUrX65LpUluWscTQ/6bNJ3+HuiUD9ZMpl3303swcMxwfMJ08hSQcRja3ljudBLNxolmoqQ3bOO+oXfQ9rgDGDTsUn5Z8DUTH5lCr6suwOP1MHfaHE488jCW/7iCo888kZKK5tw3+G569+vDsed3p01JIbMnTKMxE6PPgPP5cM5HfPzuIp5/cxod996b+rpq3n5tPnNnzeXyay/Dkkwya8ZrXHzZ+Rx5xEF88+nnJA07S779gV9+WMaw4YNZ+MFfWL+jkm7nn0Xv005h27atDL5oMP3696XU6+WN2W8xYvTNLPr4cyJZuHjYQHzNyhSkfeH5F3hr/ER6nH266mfs96d9OPGUk1i7YQvj7n6YE049kf0O3JcbBtzEmAdHsvTbpXz1+dccfsRBFPoKFFQqKStl5Ih7OeTIwygqKuLNl+cy6MZB/LJ6PevXbmLIDVdhtdkZN/oh2u/bmYGX96Ff74vo2vUgLh50BZOnvMzBhx3CtSOuQ7qRqjZt57tPv1SW14ZNm1n86dfc9tAoWrdqwSMPPU7zQj/9+p3D7Bdf4+057/DQpHsZdfsDXHXVxfj9BUx+cgYXXHQu7uIiXnruFZ546hE2bN/B7dfewv0P3kFjQ5BXXpvHRVf0paqmjtkvz2PcA6OwOQ1uGnAjjzz9EN98vYS3Xp3HiaedgLfQz5HHdaW0WSn33TWetvt2Ytg1V/HeZ4uY/tgUTjq3J0cddSiOdIaN6zdTVx/kvZmv02/QJRx68D4MHnAz/W8cwkFdD2fOq/OJ1tfT55xTWbXsZ2bPeJmrBl3K2DGPceYVl3JU9+4c0/0UGmJJFb4WJqnpvwdxabMV97qcptNfXnuVupX/LqZTtTKdnn/vNUJWp4JO0h4qrdqyPdiyAovIkWECJZp7NfFXMnEnU4tGCjLSEiTt0VbRecHC9uVreGDUfRzT80SOOe5Qnrv9MZatXMU7S+fx6otz+frNRVw27Epmz51POBzn3PN6sXnjZp555ClG3T9KNWHembuAC6+8iNU/r1CtrvMuPo8li5ew975dVC/m1mG3M+C6qxTsdxYVYTFsLP1mCU+MGU+3M0+kX9+ejLjlHrasXsOUaRN4+qkZrFi2moO7HoLP4+GUU07k2++W8syEp7n2hqu1FfuNV9/i4v4X88N3P7JqzUa6n3MmZ513Fs7CAsICMhl2HB4P0XRc9Xz0vxy2YI6PnFvSkt5kvHJM43ySa5peCOhkxQ144hEWv/0GOwV0mihMp7xg/z9uA/t9Iqg/8qv+PUBP2CSmIYGATt5WJRzVoycpl191z9JWh2laYNPOTFNIXkWod7vXNeVT7WrDyg3nrtpfDsgQ0W17Wgp9puunAE/ypQLhEgMl4ljTKbwuh4jF4bBmWbt8Jc/eN4FgYyNdDtiXFoV+Lux/AdOmvsTCtxdwdt9zWL96HTt2VnNKn54seusj0g4Xp55/lhYyV3y/hGfvup+hd13Pqh+Ws/6Xdfz5tJOY9+IcDjryEGVDTb33UW5+6E6KC3ysX/ULruJivvxgEXank4OOOYK5U2ay9wnHMHL8KF2X2zbvZM7TM1j77VLOPL+3tsq99/Jsrhh2JelsmifufZwz+p5N50MP5PvPvqOhsorel5/PL0uX8f6b7zL4jpuobqhnxgOT6XfLIALV9SxbvIQTzz6Nz99+n7KiIvbu1JFXZ87iwjuGUVToY8boiTTfux1nDRvI9Acn0czpo/n++/KX+e+y7xFHUFFWxrsvvUjXs3pz6MnHsv8JRxMTF8K0RXUIM9oPKYXNX4NOZpukqa21yzRDF7gpmJ7fCHcx2XbpdZnGLRlxhU5ZsUWkYC2OdinSlriC95mEtId7iFpFhzSLEdzGjoXvUqxMJ2G3ClCVf+RjmTzTqSnoJJpOs//Ii3TPZ/tfMgJ7QKf/JTf6j/4x/zboJOBTUztb0wHEZDpdSrOju+I59CiSHtHSEaFww3Sj06+8F44ZtEgFc5dltEYgFmwZqwrFRmqqaNW8iPFXX0esTtrc3FhSMW6843rmPPsy1dsrOfvyC6ncsZ133vyAaDBC6xZFXND/ClYs+ZnvP/+CfoMGsvLHn1i3YTOX3XgVixZ+wccvvc60D2cTD4V586V5fPXJxxzb50zWr1hNKJpm6IOjcJU1oyGSwlVQoi5SZhCTYzrlBFNNRxHTkcSekAgKba/LWBImIyoh1W4XcXVcAns6gnX7CqZcfUuO6ZQ/HJtWZJpSgn8LOuVboRI63obh4uVlX1JJIWlXgbKHJGFxEDdBJxE6F3tZw07K4iBVVck7jz7GtlUrGT5mJIs++ZKZU2dy9AnHaMBXVVlDs4pygg2NFBf4GTt+NO+/v4gnJzzHzXfdjM3n4/ZBw7npzlto3aqCV6a9zLrVGyj3uul2+kkcd8IxjLrpDnqedxbnnN+TgVfdzLbN2/hzt+NpCASx2w0V1Pz0o0/pfno3Lr/iAoYMHcWqH37i5DO7K1NKxNuFwfLDNz8w6t7bNAF/8tEneXHay0zf+pO6LXlDAbb+sJKpjz2Lu7yc6269hnlTn+fFyVN4e/1n1K5vYM4L01m+dJlqigj4tG1HNR9/+BnHdT+eZCLNhi07OP6k49i5bQdbNm7n+pHDaN2xPTGnm4TDSUbnaROlkTzopG5M0rYomitSYJVIN0N80xomDf1v0nT6R6DT7oSt++k9uere4Xg7COhUREzWaDxF20KPSONTHwvQ0eZkUK9LaH/SIfQfdCE7P/uZe+99jFsevE3X9+P3PEHXg/Zn5fJVHNXrZJq1bMV9g8fw/OynKTu4E8FNO3n09vs45LhDOHfwxbz87OvMnT6XGfNnUFReRrCunnmvvs3nH3/GjSOG0rxZGQ+MHk+7vdrS7eTjWPDGWxh+P3Fh+SxeQv8BF/Ht9z9hKSnmsusGqG5HNhrjvBP6MPSmazjt+KO5dvBttO/UQUWVz+zTix4X96FOROftXjZuWc+Hz0xj6fc/YqQyHHHskZx2Tg+6dOrE2PseZ8OOnZSVl/Dz4iXMmfccy39czttvvsuaX9bhsVrpdc6ZdDv1JK66dAj9Bl3G/Hc/Yc3y1Zx8ZjcaG0O6e154YR+CoQiTJz7LZf0v5tweJ3L4vkdydu9T6D9kABOmzsJbXMK1Nw9WO+qqDdu0bS4QjdB+rzbMfXMB14+6jrIWzXjsvkc578yT6XvxWbwwfTZPP/oUd98/nHH3T+Lh8XeSSKQYO24yQ2+6Fm9hIY8/+iwj77qFmqpaRt04intG36TZ/QvTX2HEmFvZsn0nzzw1nVtuHUxJs1KGXX4do8fdQWlhAa+9PJfly1Yp2Hxc9z/T/YyTGHv3eDodtB9Drx3Iu598zAuTnufmMcPZf9/OLFzwMT/9sAKf18fiT7/i9B4nc+55p9L33IFcf+cIOnTem0fHTebPRxzERRf3ZtPKFYy8fiSn9OrG88+/zj3PPMafe/SkNpbB7nKb7a3qmJrUllhprYuLMHE2gz8b44vZr1K/QjSd/k1C4j16M/291wjaXCboZLWRFdAp5/op7DvRSPofj11YSM4+M+eSKTuPI5vBm83wydz3eO6JqYwcP5wu+7Rnxt2TmDvnLT5Y/h5PT57Bhq+Xc0H/C5n7zgI6dOrIRX3PYeKjz/DenPlc1P9CnV/CSGvfoT2Lv/6O887rxak9T1WAp7SkjE3btnHJeQMZfPMQzj2vN5WiR+Z28eN3P/DU+Ekcd9xh9D3nNO65ezwbV67h1dlPs3zZL7z22nzWb9yqumknn34yX3+/lG+++Y5TTzlRRealnblzl87s2LydaCrDiJE3YSnw05DOUFBUzNbGRvxFxSrSrJqOOXQp12HV1MJs17DJPpIvWglIocwYaa0UppOCTmEWvz2HnT8I6CSaTntAp98vRv17oNPunw0fPgJ3q2Yc1bOXxigqtm+1K0tNCNgaM4lzZg6IyPHffwUZmGW9Xz9Mt9schJvNqIalRk45x08R8dfoUnTDQhFKS0QYO0s0UKeGC4GaWha9tYDFiz6nYeNG9mrdijMuOptpz71E3abNnNTrdDZv3obVZvCnQw7iq4VfsN/RR3LZsKuJCSkrGWX0gKEkU0ltLT3xpGPZd/8uTBr3BEedeDQ1DUE+eO1NFv7wiQK/on20Yd1GHh37OO4CLxUd2mns0WbfztzxyN3s2FGj+pCvPPEclb+sp981lxJpaOC5CU9yyFGHUlpexPSnZjDsvtvY/5ADuPvGMRx2yH5cOLQ/K35ayfNjJ3DkaSdx2nmnc8vA4RSVlxKPxNh33070Or8nzz80kQ7tWhMORPnyk0W8/NP7ZOJp7r30NiwFVk68rC9T75lAM6efwo7t2bB5M3u1a8s+nTsx7/npXDTiOo47+zQaUxnTsMbhJSImB9JKnJW9Ttrq8u11psmOOlaaVrG771UT4N28e/n7uBuQF8AqbU1hS1sxoqb8RkaYTpa4GlWkFXRyE82K6Q8YwWq2f/g2ZdU1TZhOfy2mFuBpD+j0++0Je175PzUCe0Cn/9TI73nff+kI/HXQScAl+cqzc+RQyX/PlgOdDsd98DEkXYU58XCbAk5KpxZgqYk9srrb5cVUBaByalOYtkp4HDYCO7ax+qtvmT/2Pg1Qu/Xry6m9uzPtwclEAwG6HHUY69dt5sjjj6RZeTkTrh/B/id1p23rlnzz0YdcfsONrFv+Mz8s/ZleAy6jaudO3pjwJCf0PZ8/n3AsL0yaSjbeyOnXXM6Hs+bgKSnj7BsG4y4vw19eTnVtCKvDk7NKV6537nQU9ospKC6Wv0ZKFQrIOqykbSmt1JKQWNqhoJOIy9hTKSzbVvLsNeJeJ0LiedZX/oBsynhq6lbX9O/y9qavrLTpvLjsG6rwk3H6c6BTBruIrErt32pWjVQY22YnXrWT+RMep3bDOq4bM1JZCzMnv8DpZ52hGk0vPDeLE044Rsf143c+4rJrLmftilXMnTWPJ197jvWV1TwyYixX3jhIW3w2/LKeHmeczPxX5rFt+05uvH0Yj937KB327UL/q/vx/NRZLP7kc63Abdy0hcodVey3/z68OWsOBx95OHeMvpkHHpjIOzNf56axt9PY2MCK5as48KADWPjmAtXf6nbmSTw94UlW/bSSl7csVWHj0myaqpUbeObhpwmkMgy6fiDPP/gYy5Z+z9vLPuK1aW+xY/UaenU/gcWfLeb7n1ay36EHs2j++/S58iIOOPhAxj0wiYsu68vqFatZt2ItQ0deT/u9OxLV9hgJis07vQt2EhBKbehzmhMp0TIwQSdhU8W2ruHJYf9NoFN+zv01TadfA5/CdLr6nlvx7dWFlLMAh9NFOBCnWKzWUzHcBU6MnbXcfPkwOhy3P4OGXMIPb37K5Mef5aFpDxMOhbn/9vEc2fUQ1qxfz/4nHKEJ8n0DbmPCrMn86aTDCe2sZtp9j1MTC3P1nUOZNeUVPn1rIW9//Q5Ja5ZCq5OnH5cWygUMvH4gRX4fkx55igEDL2bL1h3MnDSNF994lo3rNvLEw08zcMiVfP/dj4Qcdq4ZcQMVzYpxZNOcsv+JXDnkSrpJpXnue7z26jz2P/xgLh86gIOO7EpMxL5tVt6bv4CvXn+L6wddwuJPFzP/rQ+4ZcxIDjhgfz789EumT3pW20p7XHwOI26+mhnTXmbblm30PPMkbRMTAe877r6V0beMYf+jDlXh2a8++guDRwylvj7A2nWbuOCC3tr++ejYCZx4Rjeuvvx8ju7SlUuu7Mv5l5zP2IefoXWH9gy84RrchoMpTzzPW6+8wUPjbqcxGGL8mPHcOO52mrdpwYynpuO2wpUDL2LSxKl8/elXjBx9E48/9ASTpj6sQNe9YycyaOhAWrZpw2P3T2TQTYO1dWlE/xsYfd9tVFXV8PEHn3DbvSPYsGkrT46fzJgH7yCcTHP3jaO48c6bCDUG2bRhC2d0/zPvzV3AmrWbGHn3zUx4YCLtD+jCoKFXsOD9T5gx6QXuevguCjw+7r5jLN1POIb9Dj6ARx+YSPczT+bs805R0OnSYddw7LFH89rMN6jesp0BV/fj+y++5LVXXqNnr1N49skXePyNmXQ54khiNpfZ96EsQwGd0urGl7AYJLKiXJfFn0nw+WuvEFy5hgnjH/yXnod/7cXUve70XkxfYIJOcUOYTqLvJ8xX2faFuSSi7Xktkd2vom6tuzJqs31MvqXuo5kk9myStUt+5umxj3FQtyM565xTuXfgSDb+8guzF7/BO3Pf55t3PuOsy8/nw48/pVW7tvS/8mIWzF/A46MeYMwTY9Wd8aOFX3D44Yfw6fufUNqsnF7n92bB+58SjsS47Y7r6H38OVx+4zWc06c3KbsDw2Jh/dq1PDRqrDpwXXt1P668bCiOcIQ3332FWbPnEo0kOPDA/Zj5zEz85WW026cd0yc+zV0P34PVMPhw4Wccf9KxfPrBX7A6XVx1w7U4iotwFRQRBWJyQgqbVESTVefFPFdNkfPf1LRyQ9ZUaF1BJ6tp5pFM2HBYLHiSMRa/+TqVP67cAzr97jP/n3sDAZ2crVtwhDKdCkhIZKKgrNUUDTfdOCArLotm0bHpQ4ELba3cDTzpHMm1Y6p+k+oypBTf2O1cZ8ZMyqIXENewkYiE8TnteOw2fl6ylPden0fHVs05bO/2PDD8PvY6/EB1Mf32o08ZNHIYdfWNrN+4jQMOO5h3Z8ylyzFHceXNQ1TbiFiMWY9OZs7UaXTu0omrbh2Ky+Vk4l0PcoAYZxQX8+KjTzLgjps55tjDeWzcREqbV7Bp+Uotbh3T4xTmzJnPAYccwHkDLqasuJQflyxn/rMvsuzLr7lqxHVU7djO7MlTuOHum6mpq+XZ+x/nhokPUt6qNe+/Oo91y1Zx0Q1XsfynFXw483UG3XUzPc/vwSN3PcJHM16moFkFF113FZ327sDTd91Pq9YtaNe+A68//wJnDBtI12MO555+t7D3oZ3pMbQ/T90+ji7t96LLiX/mrXnzOfzgg/C4XLw9ZSoX3DGcky88m6pAiKzHS8ZiqMZVWlxVU7J6UwoIiQ6dOlGqOJOJJTcJmXf9oynrU2+nufrN/4s5iDWLNWPBiMreYFWAMk3SZDqlpAjsJGrNaoxrCwXY8dE8yqt3MmWKMBzzcXoe6M9fhABOe0Cnf27l7nnWf9MI7AGd/pvu1p5r/ZsjYGo63ZEDR/IOdSajyTwgpM1LNJlYLgAAIABJREFU/vTsAp5U0+noQ3EddixxX4nJdFJavGg6NWE65YJLBaNyLCKFr8SyViqY0SjOrAWfw46RTHBHt14kw0Hu/2iOikFOu3c88WCAU/pfwsKZc9i+/Bfs9gxVgQQ33jOSn776lh8/+wv9R95O7dYtTJ/wNB0OO5TLrruKBXPe5tt338bn85Kyuek94EL2OuoQXhk/kcKK5nQbcDktO7XD4XZRXVmHq7DQpArrp5XUxswU1M0umcGWzOJQu14rGYeLtEX+Jo5ScWVyxdKGVr4z4RgV8QbGXd6P1atX5cY9n+D/tjLzt0An+b4cnIaCTi98/ykJTzFpZwEZu1MtqsWNy2H6uJjCjRZTuDPSWMv8KVPZtnIVl95xE/4CHy88OZ2Vn3yJ02ol5vUw8fH7idTW8eTDk9iwajUd95Fq9VZGPDCaYNrCvUNG0P+O62jftg333j6WEpdLXb3OufQ8+l58LrfccCdrFy/h2jG30bJtC6ZMmErDlm0k7HZO6X0qh3Y9hKkPPckJPU/hgn7naTXspiG3Ur9xG1a7ocHYwKsvYc7s+cx96TVt9ShsXsbGr5ewoHY50Ugcn9VCVFqBZr7OG8/OUrFwec6Gxd+xYMOXfPL+X5g8dhIFNrsmfGde0JsTTz2B55+bxdJPvsBZ5CcQi/PUrKd4/833+e7TL7jxoTtp06EdIWyk1d5dGzzMe626pKaQuLTJiPvYLuFTFUHNEt+4lklD/puExPNh39/T5ZAPb6V7r7MZNOoGnM1bU1jekrCZI+A2bMRTcRVqdSRS3Nz/Op0zfa8bwJ9ateTBkfcxfuYTxMIR7r1tLId1PYi1y1Zz0tmn4ysuYvzN9zDqsXs4tXc3Msk4iz/+mqeeeI5oPEJpq1as/fZH3vv2fUknyMbCvDXnbZ59cjplLcqJBoJ0OWg/rrqqn7J4brx2BKUFhbgrymmoraPHOWeydcMWZa1dfsM1tG/TglQwxLndz8cej3PplRfRqW0bbr35bmXlDb79BnV/DGRS2Lwe1qxazV3XjsAfi6hQ9YFHd+W66wcqEzAQDDN04C2s+mYp36/5jlAywIcffsb0qTOxRKJEsXBqnzO5oG8vbr/tfjYsXspxF5xNzY6dbF+xmqzTwXFndufK/iZgNn7EvfS85FzOO7cn3Q7rRrfep3LFwH48M2kazctLufKmwTqPV69cw+hrh+MUF7gObdmyYjUXDe3PhReew8L3FzFr0jS18PaVFbN+6TLueuQuHrp9HJNmTSZU38h9Yx/j6hsH0apNa8bfdj/Dx44kGI9za7/BPPrCRH78/ie+WfQFtz94J2vXbWTyg09w6+ibsLrd3HHVLVw7+kZat2zOmNvGUuhyKqOlx7k9ufSyC7hj1DhWfvU9/W+9VoQ+ePX5lxkxZjjt2rbi2Sen8c0nX1DWpjVbNmzi0D8fwch7ruf8swdQajjpP/IGXAKgT32RShHxjUe44IoLqGhewZght/H0+6/Sdp/OGG6Paq0IgG7NpNT8QJgN0loXlQQlk8EeC7L8g/fZ/u1SJkz4dwiJV3PCaWcx7Z2XqTdcUFBIKJHGbjHUvU/SHuFgiMj3X3toWpzHnvScFHHlLLZUHBdifhBn9szXeHvmqzgK/HgdLrau/oUF373DC8/OYslfvuXcQZeoc2SLTu25emh/rIkItwy5ncp163G6PHQ54hCGDb2SJd//zPRnXyZYWU3K4+bW267jqKMO48zTL6SF38dVd93KgUccqol31c4qXpgyg6/nv4+v0E9Zq+bsXLaKhV8uYOrzLzH9+Vfxud00NIa4eeT1HHLEAYwZ8zDb123Q87v1fvtwYb8+vD93AVmbjfMG9KNth/YYTi+BeELXlLh7JbNp7C45U/P7kTlKv/6X+b1doJOCVOJemNCkMxIBw+rAEguy7IP32Pb1UiZNmrQnsvuPjoAJFg0fMQp72wr2P6UbnrLmgtVISZGUXRjYAiZkVTbBlpK1LCxxM44S+Ej/VAaUeRY3gZ2aAAsmwGDyknevsbzToRSFHA6bgu5er0tddMUhLhoM8vwjT7L6y6/xxQIELVZuvvMmmpVXMG70A0S2bCPt9XJsr9M56sTjeOGehzmmT29OvfgcIrEkHdu2YtXibxnc50pOOfNkhoy6kXVrNzH17gfocuThXDjgUu6+7R42/7iMAq8bX6dODBh8hTIIP3xlrq7rkNfLDXfezNFHdyUYihILhJnx+FS+XLiIovICItV1unb7Db2CH777gRfve5hbpz9D+84d2bh6LbOfmUHt+nW6lvc+8EAuHdKfQ7oeyLpV6xhwTA8OOO5IRj3zMGtW/MJLDz1Gy7Zt6HtFP6ZMnMryLxbhLqqgLhDlwP06ctMTY5n/8jw+fPF1jGyaRpudq28Zyo5tO3jv6Wc4/5FxHHVGNxoag9jFGCIYxiL7sFU8Q00HQml2NrWdTABQXZ1VW2sXqrRrbe++U00Ya/mIWGp7KbAmsqJUQdZiU3068QvMipZfKgYWByFxt7NZsTSGCC39HPvmVTnQqWkRN7+b5MDNnB6qfFda6/a01/1HN4k9b/4vGoE9oNO/aCD3vMx/dgQOO6wLzzxzew5QklYw+RLwKZ+o5sX5pIorMEeKc/sM4PA+PQm23pugo8Bsn1MBcStW0eLQFjqTQSJVEAEVLMkMFodNq1dycFkNCx63i1hVHZlojC6dO/GXt97njPNPZ/OOnTTU1NBu3/Zs27RNA9xEKET7li1wZS1Ubq2ieYvmNGvZjO07agklkvgK/EQjMYKhIAfstzcb1ovTWRUHdOnI1m07cBcWEUxmTPtncTppDGp7QGFxkVp9i/aExD9aRZNrt4hWgOnCl01K8Ct+XvKZ7GQNjwbTVkuCAneGaKCBGC5SWRe2VJZO7gwje/X4B6BT/r7/PeBJtGoN3lz/DdVxK6GUjbi4ihWYYy7OdVKxFpFrM1i3YjcshEMNhOrradmmNYl40iwSJtOEGgMa+HVu14rZL7xMoKaOa/pfxIJ332fi+Ce5f+pEjjv9NNZu3IDT4aRDy5as27qJYDCkDnc2SbCsVlKZnHi5tqdZyAgIZkHd8tpUVBCLx9lZU0urVhWEQxFlbIiYe4uKciLRGHV19TRvUaHjvLOykuatW+Bw2KmprtX76PV6VTyztLSYWCyuLXleuT8WqKys4diOnfhq9Ro84hAmTl31DXh8HlweNw3BMBVlJaQNC5u37cTucigDwWl3YDMMwpkUDr+fpAZKpvaABE86VwV00sTRBJ3Ufly7QkwaeWLjWp4c/N+k6fSPQKfde0/37qczcPQNlHfam6zTT8xixenxmCwvi4VYLEpbj4/t9fU4PS7V7jqiUyc21uykbUkZG2uqcGGjsLCA+nAIf6FP95CamhrVhLHZ7TjsNpLJFOFwROd1WkXarexTVsH3m9fRtqyIJx5/hp+X/Mx1t1xL2zYt8Xq8+AsKaAyFsNvtNAaCKiJbWFBALJkiKQmHx4/V7iQciVDudvPTDz/RuriANi0q+PrzxYy+62GG3XwtXY87QlkeFo+bhNWqmnKZxjplR0VjMb0ep8tpsmysFm66frS2iDw5eRx1tY3qGBQRpzunG6vDRSAuDnh+3dNkfFJS+E2maOb1URePqvh2qYDZWVi/cRN/atuWHaEALodDddjEYj7cEKI2HKJ16xaqmeE1nPpZd1ZWU1JWTGu3l1rZLzMZFVJuqG8klUjpvC7ze2mIxXAJKByLKsNUqtbhVJJkOkUwGGb/5hVsDoUodblZsXkrXTp2UIdBEX4XYW+vx63rutiws6GqCsPhoE1RMZvras022AI/fp8Pw2YjEo3ql8wHu2HX6rTs98UeN8GGANXBIM1Ki9lRWUOHls3ZGgtR6C3Amk4TSMR0LdmtVqLRGB63W+9Xy7Iy1u3Yri5R8XiC0sIidkYiWA3RZkkp00lWpIBOiawdWzaFjzQ/LXiXLd8sYcKEf4OQeGUVJ596BnO/WkitzaA+ayEtLIB4CkNSYZu40Mmlmpbwembkj0/ZP6Tokvuecn5z/5bjMJOIkUrGKXP7qK2uVpHj5qWlRKNhnF4PHocL4VE1ZBI4bQ7SdivhZBQ3WeJyf/w+4rGE7qttmrcgGomyo6aK1kVlWN0GlTW1NKsoI50y1523pJS0TVw8hTwiFu+N1FVW47BZdH/Wuyoi4PIZkxlC4RiJVJqS4kKKfB621dWq9lg6myEci1NWUqpzqTbYiMfnw+PxE0tkiMiZ4HCDsE/SSVKWpBZqdrGc/kbYY7bqC+NUYoc0TmuCmu2V+NzSpgdet8EvH3/M6oVfMmnSxP9s8LTn3XUERNPJ0qacQ8/qjcXtJyuSA1KSM2wm8GTLYghIm0yrQUXKkPVgwke71C6lNVXXTBNmoPq4mI53EpflXZFzFngm18VistFFtLumqpoWbVro3Kmvb6C8pJRUNEpg5w6cyQQ2w6YuvS63i1Q6o3FJIp2lsLQEt89LQ0MjDq+PRDKJy+UhHAhQUVxAbXUVDodT21jLS4tpaGhQoSp5verKWkrE5U325kCAZs3KtR0vmYgqYN5Q10i71s1JxTI4DUO/98TdD7F9/Qb63nAtbTu1p6ikCG+JD6+rgCXLluEtKCadzpJMxknFpfgo7nyGMhqLS0tYs2oNHTq2IxlPqhFEMBBSt8rykmIcOWkLafWVdnMxbqmpD+i5JWeMOAbv3FmDv9BLJBxln306sr2hgYZUkvKO7dixZbu2CReWlxIJhSgqLSYSiqj7byZtwoIm6GSOvep2aWU2DySbUJMJCGZMzUxlsuV02/ImQ3K/Y9JCncEq+6bVRcoqjsLy3CjlBbBj01Ys/pbEkxY8mQyJFd8S//lbpkyRttp8Ife3TCfJU0wTnj2g054N6o80AntApz/S3fxf/Fn+Megk2kKNQDHgUnDqnD6XYWtdTsdTTifuL1YARA59ZTvl2+vy/fhZMTFRTrQCTRLMxmwZxCXVX1aELZHGmhBQwCBc10Cbzm2prakjkYhi+N34CrxE6wJmRTmRJiXBi9NNsDFAMpnGX1Kq9bJwIKzVd8Nhp7CogHgkRDIaxVvgJhlL4DQ8JIIZXG6vCXyl0vgKfdp+IKCJGd7k261MppOCEJaMttJZbWnsCrkZZGxeUxBV2j+iDWpbG8OguFkF2Shs+ORj5o++k9WrlwD+JgdkU6bTPwKd5LkBDFcZd77xPPscdTRVwSSe0jINmFLxhEKDKuUpzByxrrXYsIpeh9WgWUkJtfV1mrBIEC9JayqVZK/Wrdm5dSsfznuPZ8Y+QiYhYr0Zjj2tG2ffMAxP61a0aFHO6lVr1O2uuKRAAaDyZmUaaIlWkgjoiqW50t4FfEtnyISiqqtgGDYFj9q1b0k8llYgqmWrMkKhOIGGIP4CDw6nnXr5u8+tAFZ9QyMlJaWUe+xsqKxTUWqnYVNL71gqg8Pp1OploL4Rf2EBO7bvoHP7dthS4HE7Scn9E7q22IlHolgdIgoPngK3upI5vS4FlxLRuCbrylZTC2C5yVlNGmW0hZEnib/+QBAEEYo3oyyt8kl73eRhfySm0+7K8lmXXcEZF/Ti+DNOZ0tDiLTXhcVqpy5YT1FhgVoyyzi0KiwjSYxAMITLIU5BdrZu2U5JYZHqdAnY4rX72BmopaiokGKLm6pkAJ/hoTERxGk4sGWtuBwuttdV0tpXwvZwgzIqbJE0k8c/xY71m7hs2AAOPGBfdR2SBDcSjGrQbLNZVfhfvifBttvtxCqgRzqtej/NHVKZtbJ5wyZenvYKH7z0GoefeAxXDx9CSUUFHq9XXbV2hgWkAWcipg5GAsq2KS0nlc3y7sJFTHt0MjWbtjLw7ls569yemvDIXJbPLTG02+NXQVsBesNRaSayUFToJdAYJp1J4XO7dB4ldRrJHLZT4rSzoyGsoHyRx8HWqkZaNy8hEY0RzcpcdlFdU6cgTzwR12S+tLhIbb2TiSRelwuPJE52B8FITJ2a4vEUfq/B1soGBalS2bQJQNusOK0WtlXX6X3wO2xU1QUoKxYAL6avWVzkw+0UIC+qltwVRV7WbKjE63NTVuSlJhCmUADaRIpYXJqlLLicTh3fpIj6irmCYWFnVT0VFaWqexKOxhWskn3Y7vcQTySxGzY8DruCMplMFq+gLcjv1eFyu6kocLEzkiQpwL5h1fUsDdi2dByLMp0kjbAq6CQguy8b552ZM6AuwCP33pVLVE1R49/jUVUtTKee3D95PP727ahPpXF6fLQqLKGxMWBW/O1mG9lvQac8y0nOyPzPTPosZB12ZcxFUjGKnV7cVrs6k8rpE0vLvLQQjEXVzj0pW23WTjSdwGVz4rAYOLAQiIX03HU73ETiMWUdyFkp+52cbXLwlvmLiKaTNDY0atuQ0+vVOSjngYxagWFXsCmakiQ3qcBmqSSwdgexeBrDbuhZK+zaTCpJWFqY/F48Lklo67EZdgoKCzQBjScyBMNxEWjB5bXrfiosRSvJHJPlr/Gbdt+1pu11lmwKIxOl0OemsSFGWXEZNfVVLHhhOmyvYuKj0lrZVFD497j7e17zr4/A7rNjxH1jaXTD2VddTiiRJRsTF19hrogMgYBOKODkTMpazpLMdXub60FatXbJfe12P8u3YUoMJgCFtHmJeHi+rSrXrinrRcAPn99P5c4qddJ0+z3U14rjGxSXFJMW5rTDjdvlpLK6nlQmTWlFMwmbiMQTWmxoDEZoViHrWSh1sg5lb7ORTSbxuOzEojEtmKTSKS2MCSBbWOIjFkvQUNeA2+PB5TSoqa7H63ORSMXxFbqxCFCTSmns6rIZVG6r5MUnnqWxpoaeV15Em306YHM7dD8uLCshFkuRioPPX4DH59a1EwlFtRjmcLnMQoHfS7AhqHu87DnSOeDxuDRGiYYjxKMxDLvpzhsJBnDYzfUprnDCBisuLsLtMUE0ibWbt2pBTUM9sUhU46iyilIt1NXsqMPpcZOW+ybxkgCFCjyZoJPaJkhsL/uZadrZhL6Y1XNS/pePevOwlIas1gxZQyQq5BzJkMapGk4ir0EmRqKhEk+hh/owtOjYjtC2Wn6YNo0uqQBTpjyay0XyBfH8G+9hOu3Zrf64I7AHdPrj3tv/VZ/MBJ2kvU7CT4ExHLm/53umJXCVwE4qCB4S6TDnnXsVzfbZm9Iu+xE3XMpWsNi07o100QkdV39bAwOz6itqHJLBa7DrdZJ2OVUUnESCEn8B6URCA4bKHZWkU3EOO/Bgvlu7HLfbTbOKZgTrGwgHQlhtNpLZDB3+1JlILEF9dT2t27QiXBuiMRHFV+wDOYgNiMcjxBpDuOwOCj0F2JM2tm2tweE08Ho9msgFAiHat29FfSCoAIMwEEwVp1yrnRyOTnFKEQ0lIRWLdpMvJ18qrAYb9TVVRCwOYjELRtaKM1DF3LH3s3r1N0BRLin6rXvdPwKd5OchDKOYZz+ZTX3SoDqQIG4xaN6yuYJmguFpE6QIteq9kz6PFJaUpGiQiCUpKi4kEAjrYd68RRnRUJS6mhrat23JhrVr2PjLOgoKfHTcuzOFrduxM5ogGgtTUdEMRxpC6agGNsl4QoFFAZuE7SBUcZvDSXFxMV6bg6xw6oVCb7XicDsJBUPYrDbKfF4V3LQ4hclUoyBFs2ZlmowK46GiwM/mmhpKpIIYDFJcWEh1bb0yMCTQsttsxJJm5aq8uJiGUIhwMMSBFc3Y3CBASEZbEPOJnPwplcqIVDZtNkrLSrUCWV9XT9uSYqKxOLG0FbdDAFSJiXJJUNP2OhGRV32WnLZTRhhlGULbN/HSoxP4+uuv/0v2iL/HdJK2WQGUTUZS91PO5OSLz+LAY49he10A7E7cHi/BSJByXwEOm0FjPEosFlZGYxt/GduDtZT4CnGL0qcE7okoGZuVhkQEm9uO02pn8/ZtlJaUUOr0E7EkyaSEBRFV4MTn9FFTX43D66GV1Ys9k2F9VQ111bW0btsSnwBEAtpkM5TZ7ayrqVNNDQnwGwIhygsl+E8RkLthM9uBA7V16mDkEnZWJMzqVWtp3661MusyNjvRVIpENovL4yMai2BLJinxeaUmS2N9kPpgo1aUt2/bqey+I/bqxMZwg7KLCov9yvgRWktS2VBW3DIuiYRWggs9Xt3rwomEzl3TydOC1+mkPiDAvY1UNkWgQZhNzRWsrQ9HlPUjzxewQPa3usZGmhUU6g60uaqassJCvIZBVMBlScAy4HA62FFZzYEtylhV10jH8hJqgiG21Ado3bKCZCZNPJnA7jDbSGONQdqXFLMjFMZus9Lc46YuFCGYyVLidRNKJDSBKi8txJHOEjE5BipubtiEZWAhlbWQSqVzmn2y9FJ4bVYCshfZBHBIKmOssMCvjkZxYSpZLaoNJ3wdrWEnhQWQJBSO0La0mPpYnJr6Bpq3aq6frSFisiol0bSKkHhaGtcsJCSJtdjVubOQJAvnzMFoDDPhMUlA8knH32oj/b9briISfMzxx/PEtGdI+wvYGQ9R7C0hHU+SSsT1PJG5oELi+WPzV1JOAj3lNGsU3TZ/KDBexubA7nBSG6wlGo9S7PfjsNkIScHE5dIu62A4SuvyFmyrr8bucGG47WQy0t5nV7aYx+WkyO4ikEwqc0BAolAspmdxoUMSOWmST2NIm0wqSyQtWoqG3stoPK5Lx2Gx6WcRZkRzp4vtEQGWo5QX+7FJ+7ucfZkMLpuV+miURCpBgc+n4K/ILskZFM9kVH9LQEqBzux2l75HKhHDnWO3NL0TWXG4+02Tnbboa/uVVKuEreFgzYaNFBaVE0uk8Djhl88/I7Wjhsce+f1F5P/vZs4f9bflbKwDSnRPE6ZTVSbKSX37UBdK4TP8GNIuZZWvjLIA7QK8J+TvGdJWKeKIWxlYpI1bJ1BuFeeWkPJXfgVIiZhBXvYgf66ZLCfZEFMp2Wusuo8KGOqVYmUkpgL7wqq1O20Ydgcuh1P3pUgkrgLZdqdD11sqlaWqMahnjegi1dTWU15WTNW2HVroSMTjlJaXKVArIExdQ4OeT76iAupq6nU9Fgn7Vs6CVELZTk63i3Q8ofutMEbT8ZQWQDet36TMw5YdWqvLndPr1nhF9nQBdcQtLiHtqYmkCfbkXaEFgEulqWjZjB3bq/U9ZM+RWNbjcStj3+dx4fMLSBvUApzH6dLrF3arxLeyN8gLCsjlEtC4ul4LN7JmC30+3XvD4SiBYFALiMIulmKLsJUUdGoypTWizYNNuT14l0FdflfOdTzkVMZ3rfaUNU3aJUB8CquyWe1krLJXmVp+7Vp6Wb7kR1zlbWmsC+uZVLNkMXtlGnPudflibtNCbh50MovI8tjTXvdH3YP+932uPaDT/757/of8xP8YdJJkqTAHOkny76VPnwEsXb4Cp9en1U1tENPT3wymzb//OuH9dTog1SvJE80A0yZVbAl+jQLi8QZlN0WiSW3dEMVB1YMScUEJqMXJwuHUgzApB7UcolIBy2m4WtVgTqr9JptFWhfk8JTDUEUQ1bLZohV1OYylMpxIJpTl8j8euWKeBNCaMyi9SRg+4qMjjyQ2iyRRQt12kbV41a7XmgoRCwdYvXop6HNNqnGeR7U7SdLR+s1X3s3OBFoMw80hBx9AUlQW3SXg8mLEE8oYUJ0DE93LiRLJh8+SsUmQkNGAQap4IugpVULRgnHLU91ObE47iXgUe1LEyE0tI6uIkdvtypZKS3U7GDStvQUAElBJWGwWi2B6WCRY06AqSTwc1eBNgxJhGnk9mqToVQkAKFpTwr4QhlQiAYkkNn1+RoMml89HQtqbJL1U8EB0H6Rd04JNgkmxJ5f3tdpIBYN4SwpJBiPYHA5lqUnrlrojSaJstRCPRLF4PaQjMZwFPqXYG3Y7iVgcuwBnIoqZypdbTVFMiV7zmk5afc0pX+o910AoSyLeiJA0/higk4yXAE8ygZx073EWO6MRvEXlWA27sg+FEaYtpXJfM1mzvTKnJybJpTBphLZv9/kU6JR7lFF8OqlzRnQ8DGljtNtIBKNa0ZVJIe22wu4xvB4ywqByO1W01Zqj6wubQp+nIIxBNpEklZamOrkGuwJMwvTT9lcJyG0yz8Fwu4iHQhhOO+lY1Fz3AnJIy460oMrnkt8RipO0LQmTzZImKe8toEEusLa7XVh0v5FtJ4Xf4SYUj5C22RRckeYRcWOSa5P1JdV72Z90DRl2XWdWux27JM/pNDgdJINhBW3dBT4SAnwFQ1jsdgUJJHAXYEYEVOX35LMJ4GM4DAXQZVyl7U2cj2Rdq6tiDuiI1jfg8nm1zVDaPfJW84bToWOMXa7ZIB2Udi0f8VAQq9Op7yXvaWpxWBRMJiEiXk7igbCywAyPm5SsJVmLDhlj08VRgGC5BwLuqn+btEomU9qCIsmUuGSKDoc9DQlbRoFGmRbCxMwo61XACXNHlP0rGYni8HlIxiQRlPnixipAdkb0PWSzkY8uhQABN9PYE1Hq6rZzWteuTJggoFM+2chZZf2LT2oREu+834H86dADwe3GWlSIVVqFglEFKPV+yA6/q0Wo6QXknFtzbXY6r9Uf3MzWZM+V/U2VBB2GMomEkenwusSXQlmtUs6R8Ze1J0CNAJ/ya9LGrK3rMmZpAQetWhzQdj75zybr10JG9lxx2lNmhID0DlKxuD5P5piktZl4UueqzF/Zl4WJmE5niMfj+j1hlFgsKZKqn25TgDCdSui1yz3PJuV3c2dxKqNzRU9U+ZyyrvSG/0+W02+/k2c66bYrZ5ns+24vDpu06hlkYwEat27glCMP39Ne9y+e5//8y8ldk2KknB8FDB9+G7PfnEdJq7Zgd2OLSfuctJ2KuYnZQ2eVfUzmr4R0MrHzoU9OC2jXPNhNoDLjGlPrwIwD8whHDtnIt7Cq9pcAVzY36YSwghJkszYFMGRpWWxJUe3Ptblmd2kUSSFB5lfaKg7EWewuF5kg9B+7AAAgAElEQVRYXGMBu9UgIUUJaQmXuFM2RIvJ1EynMgooyf4elrYzeWvtAcxoTCLrKCngvNOtRY1s2jwryKS0gCf6m/JPYQ9mJcZxSEu3ySRKZ8QVOYshIK3UEIV0rYSeLIZVAGUByNJYLYa2l8uaF7apiO6bwLYZx8q5JOtSx0DibKvJeJdrF7aWPE3OVJfToWCUgE56JhiiI2oWMFVBq4lO3S4nwRyyvnvt5pibWh7Ia3PlUaf8rGq60k3WpxQmNKTWbcLU+dLbn5WCqui4RZVRKq2Gcr7GAg2c0f0o073O4sy98G+LuXn3uj2g0z+/nvc8879hBPaATv8Nd2nPNf7DETCFxPOaTr9lOsmvR3Kd95I2mBt9nz6X0+nPh1Jx4MEknF4zKdGqvin6l3evUz2nHKii4IjqDpmsJ3HDsKXBngG/XfrLw3h9Hqpq62jWuoJgPKagRjQcVZaFtL+Izo63wKfaH9qKYbdqAC3BvhywciBLK4cE7hoEZNMKCEkyG09llIWRSGWwGpKI2TSIEVZOWiotUpXPcZzMRCwnjKiWzYbpUiRBs1Wcr8zqsY0EXnuKaDBASqo0Ng+WWApH/U7uGzKE1au/1aDs/x/oJEGdBcPwsmjxQiJ2H4GMUNbdeKVqlhZWkQQiUjWUQ9zUdFImWSahCUlhcSFJGRsB3zJp1f1oVl5KMBzC63ZSU1tLcYFfxdaTiRguw0UkGMEpSXIsqtU2h8PAYch9tSi7SvV9BDQyDL0OaQES3SZ5nlYbVXzdohpN8rPCIr+Cgtu27MDhcGhFTqqFEthIQBNLJSkrLqEx2EgkGqcwd3/N8p608zj0db1uD/UNAW3taNu2tbIlhE6uQKRhmDogErxkMkRjZqIcCoUpKiwkLJ/XJ1T4mN53m8XQiqIGVrlqqmZ4Am7m2XmS7GniZLbbiRVz/dZN3HvDqD8I6CTBmQRsZnuKMJ363TKIfY84gmTWpoyHQCCoLBx5SMuT3D9Za2X+QjZs267C3XW1AW1PFGaaUPKT0ZgyzKRdSyqo0qIj2kaypqRVQNiM0qYQT8Q0URaWRiQWo8jvUY011cdJpbT6HJW2SZtUWx0kEnG9v9IiIUBEJBTW+y7zTMAMYelIe1pDY4O2nQmQ7HZLFdupulJFBYXKspFqsmjWCPuvpLiIVDpOLBFTMNLU85Jk3aJAjSTcoUiEPzVry+ZwneqSicaU02VXRqTNYtO1JIC1tGLIWhMgu7Y+oMmAMAjlogWc0b1QNJfsHuKZmFas4/I5HXZdq1Ill2uWdSXBtsxrj8OpIKq8ht1m13FxCaAm7JFMShMb+Zm0W4gOlCBFTgGnFBu3KCNRBHWFKeh1OCn0+KmsrVLNNDNBsmsCIy1zCh7aTfaLuEc6DAObsFctVu00lX1bmEzy+WQMUmlhK0Xx+zx6/bLWi3wFyhiTeeNQtpmLUCaiTBipxotwbDwl4KKFWDyhiZTsB8LsEjZcMBoxkyFJyuxO1dGzSKImTRhZK0mLybgptWV5/+UX2bZsHRMmiL6HzOU8WP+vZztVVlZxQvduvLxgFkmfn6CwNhxOHMI4kwq96DtpkSNfdW9yDXkN8VwyqGCQ/tii4KXTaihLTooocn7JfZN9StaLMHRtmQzxlOzzdp0zwjSSRNnqttEYCeBUse4MiUxKde1kbclDzmPVTLMZWlSQ+S33SO6hsD1E608KNnZJqhMJnVMOm13bJqVY4XG6dd7qXi9gs+zpHjdVoXpcdrueEcFISN/LLpUePRttuoZkb5bPI5CwYXOYRY2MaXe/65ErlOwWjzbRhrwpiTJQBeiyO6iuD+J2Fev6sWTjfDf/bTZ/v5xJk/Ist38Y5ux5wr90BGSflLjQq68qTCeKXZzary9pmwdn2qFnrLTWyZeATM6UqemUNCwklGyTF57OncP5OqXed+0l3TVfzAKQBVvGpsXKPJtml26aNavaZ3KmiLaegOK6X8VjulcbLquaYSg70OXEaTGU8RqPJfW9UqmMsrLlPJH1IwU0mf+haFj1yySO8Pk82uotTFSJo4RxW1DgZavoRhp2vB6XMosU4JHnxOK4PC5da1E5q7Tt1a5niOypsj8K61riMlmnEutIIU4KrVLIkzhF2EW6t0phUMAlp1Ovo7aqTvfqQCis57NIDMiISmFNzg1hYkkMJHu53e3Q9SljKG12wi4XsEnWfV19gJJcLGnNWgkFgrhcbtwel65hLYIYFpJJhaVz2ky7dZ0khGqq52TqFeQKGWZ0ZYbRu/ZFU85AniMtybLPa6FGMCWJqy1OvX6LtNQ60+zcWYndW04SB9ZQlK1fLcJWtcFkOtmEoS2PPaDTv3Rp73mx/2dHYA/o9P/srdlzYf8nI/D3QSeJBKSaZTKc8oF9nz5X0O74Q3Eecihxj0+DQdUNagI65Wsfu0GnXdG3BrFSqdFe8WgCj92Fx+clHolhdTuJphK4pNJrF/AjoVRsAZ4UpMLJzi2V+IsLKCnxUV9nUqIlwZU2ENGkkF+QgMNhs6qwcUN9PXGxZ/U4TRFzZSiIUKMwhiwqQJ0WX1it1AhjQfsFcgwuybiFZZHGqjQpOxlD2nGEVJTAKWpOtjSRjAGGj1RjjOJoHQ9fcjWrVy9r0qqYPxzNw/jXTLCmbKd88mTeRQmE5iz9BFtZcxpSVqJplAVkd9i0LUICevO1cq+RsWJJSzuMTRNjcYtTvS0JaiQYw0IwFNDkXYIwARFM4dYM6YRVdTssAvJhVQctgdzkYFe9IwmQVGBbCk9ZZVDJ+ygQFY9p1V8CHxG2lUTKcOScTTSOlIqbocmKgk3CbBNauzBBbBYVxZRAStrewtGItm5IIi3vK8GeJE0CGMjPZJ55XWZSpFo7UkHNBavyM6GNyyhKUq72uzlNHanmqTCxYepM6F3IR7A2Uzxav2vS4vRPvecyL9JZYpvX88Tg4X8Q0Ck/B03GV/fTe3LN6Btp1rEzcQGKxJ1RNGYkaZCg3mmCSnL/3WlDRaOLygoxsjYFlSRBFuDXqiVMm8misBvUB8LYDdPlS/V9FCSSZNQUC04JS1BWibQUCSjkcupc8LmdNIremga2VgVnpBXILewgSSiicZwOu0pKSNIsc1MAkMZwQAN6uQ7Ru/F7vApySJuStJtJ4C2tFAJSlZQU0RAK6OsItCH2zU6nk1gybrJQsBCKRzGsBm6XA4fhMNkfSdEByaobWzRmXrNTEo1EnAIRyE5Ke6tZ8VUGlQCYSvTIalLvFSAvlVGVG3PPMVmYcpkyZrJ+5PMaGdH7SZqAr+i4JZIUKECc0MQmERdBbp+yCeQeKNigYJFNwTJZ936nk8q6etx2ByU+Nztr601hcAGn00ldxwo9yvasjFDzvsnAa5VbkhhZF2bVwEwgZG7It0RwWgSthXEj22RWSF3ClDH3IwG9/D4vNtHxk/YOYfOoHpTJfpTxE003ua8+r4dgJKKghcthYMumsYmLUUb0uyza1qzJh7T0pWMsfucttv64mgkTxD5bHruZtv8n598/81xhOp14xum8+M4sIm6PCnHHE2k8AlSmrSQcPjKGXYrx5v3cxfQ1ASZza9q9T+fwJwwZrxzbSwofcWEI2m06R4Utl4olKfV6CSVESdCm2JrfYSUYjpB1WrA6LFgTUkSxasuSzAE5L/KngcypWNRk+gr4q6CO7N+5woCJsZtsUykWyVpOW0xTCrkncvFuAT7lVBTWlTBNTcsF3Vel8CFMLBHGl8+UyBWGZELpp03Ja4l7mcwhYXXk1GAULdgNLjQZpF3udWYymsUt7dMZK9GQMJztJOMBfnjvHbYvXbaH6fTPTN7f7Tl5oFdAp1txdmjGUX16kbA4sadEbcxGUgoIDvP8cCjoJFqeFuKC5DRZrk3ByF85HDZpzdJjWIpFOaxKp1AO2zXrUxaiArI7bKrBJAC9zE+THSUFBZtZnJR9Vph3OvnNOEn3/6QU5oSJJK3LThXk9xX5icejpu6jMFrVJc+MX6TwKdcqgJPss3ZDgK0ksYjoKRnYXIYyAeW8S0YTyrIWsF/WlhRbJD6V1mdZjQLSGwIOCQNdTo6MnAFJs5DqsGvcI7+XiEnbthQFpJBqM1m/cobmWMZyJkiBTv6tjH+rXWMqWWuyTvMsWC38WixaJBHmlehPFZRId0FYNaOE3SX7vJyx0hEgtEq1/8mt25xoxi6CfZ5dpXGzspdyboS5vWYXw1HZTMLokig0rQwwZRvLGSRsZYvLbK/LRHAQUTZnMOHAZveSqQtS/+0XuDduzGk6mexQE3RqCj7lmU7mXrynve532wD2vPC/eQT2gE7/5gHf83a/zwiYoJNoOkny+deYTqL7omlhjhXhoE+ffnTudgTuw46iKp6mqLxURYWrtlXiKyxQJxBNpCT5MuxEAkH9noABDbUNuEoKSGRMgVKrAElyQoreRySubRYWu1WFwgualWp1NxkS0Vw36UhC2UZut0erwoHqOr1sDaolUbFZCTU04PEKiJRWTRe3x43D6dLkUIJn6aGPxzO4/V515RHWk+gPOexOs4VADrFcOU2OSHXvkgRIvuTgttpJG6Z2iyWTwEiFNB3CU6Q96cnGGIWhGh665ApWr165OzLaVZH5Z0EnM3WQJOL5Re/hqmhJxl9EXCr+ck02cfKRa4a66hoV/Xb5PCpqKaQdcdoSTQN5gri1yLgLG0USVklohW7tkFYKSfqE5eAUXZEYzVs0ozEY1Eq+MMTSybgCPwLQibOXVMpk0A1p0ZHWF6uNWCiibRxS1VPmUA6okeRfBN6dLtEtsasujgRsSvPWKryw48xqmQhzerwuDdrUbc7p/JV+jAR5YocsQFo6kdLEWu63BH6SOAvDTV9X2l4k+xONnJwAuQSWqjkSF/aLk5S0e+WrcLkkyiKg5K52I7MVRJW95E8JnlIWEpt+4cnBfyQh8d17SvczenHdvbfiatYSi89POJOhWNx/MmkFYTwOjzKCpIUrJkCx26NJrrAlBMwT0EkeYnksVdZSj59Q1tTOKPYVEs9Kq5TZziCCqnI/ZIZHwiFKfV4iwrYQsVmnnUg8pRVcZcPIRiIBaQ64zBP/VTw/7zAoQKskEIZBPJXQNiVJdoOJSG6OicNiRkEOl1RUZX6kZQ0ZJESs2GEoECLzRuaVzGGZMwLoylVGo3FlUalLnexpOSRBHL9kHSW0D08ceCy4DRtRBanNAFteR+a8vL6yh8TdUzQ1RCNNQHphocjvqGaagLS5Fgn9nYzZfixzO9cyIf+W5En2PGEiibW3jFlcgAlDAB1zXcngmq0VZutsJpmm0OUgJolXrh3MKSwXYVwlkvjdTgX3UgImazuleX8E/JAigYJ1ubYRueey9kxMylS/ExDJ/AzStmy2gMg+oy2LMt7C1pJWMNGGkrUvSY+Awvo8SeQk+TG1oSRRkmTEBJ1kRkmKkged0ngzUb6ZP4+tS1flNJ3MJGdXFvovPioFdDrhzJ7MeO8VAk4XDneRYtLyP6sI1rhcBGJRPUMk0ZXPE08klK0ggKvsjaKxpF2dcv7EhA1oqCh6Mh4jRYpCr+gEWgilwspaVRfYjEX3SQFdnBjKHpLXE+BVQDxxg5Pxk3VZ4vPrelFAS9aovL+I19vd1MVjpvaSFB6wqgC52fqWISouh9EorUVLLx7F7/YRjkV1/cleG0vESSXTFHi8JmNPHV7/P/a+A16K8uz+7M7OzPbd2+HSm4IKFsTeAStYsMYYSxITY0m+xJIv/lP8kvglUaMYFcVojL2CIBYsKCJKka6A9A633+1l2v5/z/PO7N17AUWDSvLtmpt7uXd2Zvadtzzvec45j5DUUb+jzSzNA8SOoo0+D1cWBLpYgkd9SSPMl4B+u0qoKO23G9DJluczkEAb0lwGnkIBqhRiSaeppbHo1Vewbf5S3H//vXv5SZdP91Va4JZbfolgv24YOnok4A/CU1C5cmHOVYAS9iJj5ljW78rqSBJzLkDsHD+b0BPzlWSgZNRNTHd6ERuIlWLs0VTgseQL+LgvuoRejtclliLb8ntaOwgYoTmmYOlCqsuWCKTNBVTZJ9YqSnSyjIwY1CbLgqmvUuKKWFEEOtGcRfEOeQcSGExjh95D8zAdR72X7QSILUprTpYc00S84cQ/JoFEPCfLPDeS/FQktehFvmdibePPSOfzU7xjsBE4MaI49iTmup2ccdj8lHjwBn1CEkfMYKqwS+OCkmvkRWmfU1Y9XHQnY1eKpcQIJQLpnulz0+chJQGNQ2o5TlqQiwV/Jgkkz6YELiUUKJHIhu3FWoPCn08k6DrSp4KdWMpSK/ljMdUqKh+7C+Q9qsFNBSkI/JK8AnTiBF8Grnw7A2eFYC1MwwMrlkTLhzPh3bzOrl5HbVlqJO4kdcug01cZw+X37PstUAad9v1nVL7DPWiBDtDJMRInuY2oLiS+CHRyvDJoY+lh0GnACSOgDjscRrhGZJA0YkS5Ea2u5IWXK8Z5KcDOs7GhbhRgcFnyAtTqMApeIccz03nelNBGhYAMohy7KEClamS0wPr8sOi77GVvl0ysDTXdqpGKUYlmP694lIwhOR1l1imjVFlbgcatO1DdvY5L5BIQU8gB4UAI2YwGsyDxYkxlzym7RH4p5IUhfJvEZlZYiQujKGoFyrqqtAFykbxOMJ0o7yubKUgFDXm3H6bbC3cecDduwP3X/6QEdHIyMk5Ob0+YTh2g01Mz30a4V3/ECx7o7M0hQfXJyGcz8Ho9oPxYayzGQQQFGzpVTgn5WSrHBsWUKbMKbHxJJXFJVpRN5VBbVY1kKsUgAskWg14V27JpzppTtTsuR2yJTSH5AFBgQ9WxvP4Ag1JUuUkh1oamw0P4U6nL5E59T/jvFDOZdjqeYxSRg+9UWpyDRSdGc1L3Xc9p/90hEYiNlKB0F7egfBpxEXF94Q1FpZtZTUVMHvtgYkmJWMpmutmV7MjfhwxP85vX4r7/qOp1JaDT6WNw/e9vQlW/gXD5gkgRmEBVAAuCwUjgApV8Jn8L3SDpl8L0fgrk/eSFQYGjaSBt5BBVFcRSadREImixTA5eqVhAjsoemzobwVO1umqS6yTaOE6lKmp+FxnCmzD0AvIEVJDkQVKQprEpUf8Q45D9K4gJQaPQcsFtyfxF3YT8hHifIQhXRYkGBenEfnKbBQZlidJPjEHq63Tsl3253GTeX6L16HKCIoOu5PcdXJeO+9rddYvHOp2bx0DHjXY2cO18kU4yJntMSPbYLCHc2H3dnuBsNg5nmov0HFu8UHLdL9NO1MZdX8LLw2YYOuO0y3EkV6NnL9HGxCI+mDARNshI3DQRtLKY9dLzaP9sA8bffdeXuaWvdCyBTiecORaPvvEC4ooPebcKqyAhrKoIkF+dnkfE40FDOsmgGUEulT4/m4HrkmB/0boXJomc7EFbMiHYEASwUR+0TKSMPEvGXarEm0jVJcNVIHDcgGJJzPZNJtOo9HrZoJk2huQ1SGXPKTlQ6fehmUziSXLqU5kNRYxe5j0pHgbmyWDfQ+AqXFxcgWRy5F9GsjsCyLI0O1J1QY+EDJM9Lfhkeq/J1UONbBqVkRDa2xPoUVWNmJFHOptjQJLZWSwjFd42tBbwWCUGHJlKk5y6hN+7237PMnHBEuRiDlaO28jQZSHzM7KYN2ky2peuwP33OSy3r/RYy2/aSy1Ank6B3nUYMeYsSJFKZJMagtEocm67uITHgmpRBbsCQqoPrakcx1yqj5ijBQZ1CNwgsNnr9aKlsQV15MUoe7hgRLQizMbekagfBklJdVqDRGIqSb4/wQADozx3idq0nCik2YvXCWftL+ryOgIKVnsJGpVg7nR4mnPrkFy4GIeI4EBMmIx5iMp79EbhFSr+RKCKyZYMNIad8wu2I4NSdrtzFOj4U5FnHbEM7biTuJ2dWF/Oe2idZS84ISq2b0NEVqLUrv1ZugRj9pzrGILby4KoREfj05a8cTs4d+iwyrq4gxejV/ah6uhEzvtE0tF+lRiN89TA64sN2JN8z9Qh0Zzk9sJwE9PJgruQh6THeH1Nu8ieQQXSOWx99w1UxLbh4YcJbHbuwjZzLc4uZdBpLw3r8mn2sRYog0772AMp385Xa4EvBp1ItmG7QXJlOwE69T+RQKejoIWqmSFCyfVAxI9ka5o3+ZRl1djMV2FwSMtqiFb50LC5BdFuFWhtbIKqehEJhaETlb8ALJs9Hx9/MAvX3HkbkrEYwlURpNtTkIlWndWwaMYsDB95AlwEQLFlk8bZ1Zru1TB1jdlRVKEkWBlBa2MLm1k+f88EnHLJ+bDyWWz6ZBmOG3USApEICm4PPFSC1iKGVQZujzC2FkATbSgF+EQrJG2CyIdKJjkaFJiqX1gmFjRIepqI5NDJ08ntg1srANvX4qHrrsGqVatKFkcnCHAWS2dhduAR5/vO8ron58+CWlWPNnoUPj/S2TQzh3w+GaGwH/lEBolkHPXd6tGey0AnhoZmcuW6eHsM4UCA24ZYGWbOQP/utdi4rZWfE4FT/oCC1uY41q/8DK9NmYr//uvvOJNNRuNUYTDREsOcufNx9IlHo1uv7pC95GnlQiwWZ18nZgNpAgjgMMjO6JVusjtx4e1AzanoxD2XNhslwVinaGY3HAYHsCqJb+xziLa0ISRx+pLhQWamIvKhgItAJyEZ8RArRFBEOmR2dsUwAipym9bh3htu+g+R13WeL0adehau/8PNqOo7gEyCkCaT1DzR9D0MHqeSadQEgywdo40BAVDEplBcLsSoTHNeQ3U4yFnRXN5AIpNBXVUFGuLEopORSeXh9flA7KAdO7bj7Tdm4ozRxyBcFeVsd0XAi81bNmDSS1Nx2OGH4ugjDuftQ1s2z35eVDKeMrJCX8EhMrtHCCYisYdoEy6M5MVGl4vMFV8EOFFMzoATW2iI40hmyS44XQLrL5pNuQsVTUW6HO3IQr7oJHvwdwEACbBWbMZLgvw9BstEtShnHAj8Sry5WGHUYZh0Ap2cDYgNzO7B/RbHorMJK71ful4RZOari3vqClaTbI/mXDJrNwl0csFw2Z5OpoVgIYtZLzyP+GfrMP7uO7/EXX21QwXT6Rw8NfNVZL1hpEiinDcgWxK8LqC5pRED+tajNRlnKeGMGbOguiWcOPoEZjoQQ4M+KUl1WV5KEkPy51KotLqJHHm7FCwEA142485ZxPojHzWTvWNSySzCoQBk7rBuZDWqYmgi5PeyFJMoVFzogKRuXmKaUZKInPVdSKUN1IQUxPMkyzGhEGuVJJOWibBPQWsijfXrt+KjOQvwo59cDslNxTcspFNp9KgKM+swTe/zuGBkkhhQVYn1rTGW4fjDYfZ+I1lkzjR5nmCGBi2bPC7tDTfJrFzEYeiyGeUKkB27UuZSELvDqV7HDBMDLq66J2RMppnFx5MmIb6kDDp9td689991yy23QhnQHYefNxaucASW7uaiDamCjvZcCmrAiwBJlGmcawVk0wYikSBPucl0WrDkTIu9hIgdxCx1ktZ7FNRVhLBy3UYM6tMTmzdvRFV1FB5irmsG3B4V8WSGCzKw1IynFMF+4djN9gXjZaPTxxZoikhSif9zPMudmMUBTopASsn7O+Zh0Z+d9/J17TlaRBBivhYYvs0Cst/ggE9dQRsxTzgsHmeG7Bg3DBqVzqkOYMYfyPZbsuOr0uOcz8iG5fb7xT04rmrCt6n05fzNaaOOGds+h2N9yt8FQ5bHPH1gB5BzrlXCLBfPhVhsVNSFGK1U1VCFKQnQiYBmlx5n0ClTIPsOL5DOYst7r6KmdesuQCfnEzH9lFb/4lXL8rq9P97LZ/x2WqAMOn077V6+6l5ugT0DnewFvQR0GnjiCAQOPgJxdwgbly6HnslhxJknobWhGZXVVYhUVnBg2rK9EYFIlGVa9NWnX3dsWd+Inr26I5vIwMjmmRVF2axEIoH573+AI8eOZnkBAR61VVXwGAW4dQt3X/tfGPf/fomsUUDfwQO5MglJrYiqTCRhkgN0qw1j1cqNcKt+rFz0CT6eOQuX3/xzNG1ciw8mT8K53z0fFXW1UPxB5EjaFwoilcpwxpdfrBkRHk4cONP6KROVWoKH5DwU+JKROLOfdEhGmo/VKPvt8kPSLJjb1+Gxn5Cn094BnZ5aOgdptw/JghtKOIy6aIRp39tbmlERDaI6VImmWCNnvUOVVXB5fcimsmxISTRqAoXqq6uRSGcQiYTQvL0FtdWViNFmJhxALJaDVyXvGQ2rly5DfZ8eXNKdSudSEDX/w/l4762ZOOuCsRhy8EG83SepTUY32IScqO5UFakrf0PASMJcUnwnarzzb7u6EWe2bbDKySLyhr60o3fliNj/5g1KB4W7o4KiOJ+QR3Z+L/2LZRsccNlAH5mrkKSFN0AdTBr2FWEZF5V2Jk8nAp1u/M8EnUafhR/f9l+I9uoP3RuAt6YKulVgeZVChvsEJlGVqgLYg6IiGmJ2IMnOSMpAGewsZSw1kz1eqPpkVtPRvzqENtbkWCBhAskUY7EkNm/aiprKCOq7VcHI5yBRCeVCDvc98AhGnnYy+g8cAEn2oeAh02IfexsJo2abjUgbVM5sE1AsABSuIUaSUGJm0S+EaldAjiyTFCwnzoYXyMyU8thuWPRLR6HVOeoWHZFQSq7xbWe4GcASFcI6+rbTx0u/lwLLTh8vHQ90bOetgZ277nLejvFht0CXcbWra5Z8dm6ZLz5m15/F2eSUjqMv/gz8XBjdFccKYLf001LWX3j+iGdIwIl9Xh7XbnhsI3F22mMjcQ8D/4FCDh+8+BziK9dj/N137OUVcefTNTY148SzzsFjb05Gu8eLvKxC8ijwUt/J6Kj2kb+SjISWRnNzC16e/DrL0a76/qXMXqIXsYYyVB3SH4DPraA9k+SiFgHyRCS5MkmMyUcLZB6s8dap1quiJUceYCpSutNBSapjocLrQi6tIxIi0Ee32Zo0vwqOo7kAACAASURBVAq5jeRxMQuEBHVULZH9z0i2SGUx7E0pmd/TE3r5tXfx0vNTcc+EO+An30PLRHtLO7NoaXwHSQJFfmOFAhqb29CtuhJb2tpRU1mB9qwGg8YVMZ2cTSf7odnbbi644RQt2Gkb3DUdYHs6Cb839puyBPBtUVlMGrNWDguLoFPZSPxr7/x7cAECnQr9anHIuWeg4CMPNy8k1QtLJgmwjNZcHDCy8FsupJoSOLi+F1Zvb4Ts96G+Wy1iyQxbMdBcwUbWqsLjiFjq5Lu3o6EZbktHr0gYm1p2QPX7ISk+Li6QJil2OIh0huwT7KqzzEAVLCfGPalCnb1GOCzojhm1Y+Jn0NPxLbK/sySU2U923+1Aquz4wX6/nXBzqt4ygGP7ozkZryLYI7IIYlmy5czFZubrimrL9OqaCxGXsSv60fpVvF8naBKeScxSZwRLGHkXmbdFZhWfXfg0EaOUEjm25N2+chGQ6liiugBePMQFYFdsoY4Pab9NAFT8VcKMYj4aVRImibLt6WTJQl4HIwfkYhzb5Vx+wOUDkllsenca6ls2dwGdnLiTn3QZdNqD8Vo+5N+zBcqg07/ncyvfdZcW2DXoRKGow7ihYGBn0GnQcYfC33sI6gcNwSO3j8e2zRvx8zv/gERrDO9OfQ3LZ86GEg7hr89OwBtT3sNz4++D6gLOuPJ7GD7qZGxYvhYfvDgF69evQ88BfXHI8OGoqq/DR++/j6t//Qs0b9+Be373J2jtCYw+bTQHIDNeeBKoqceE15/Cu6+8gyfv+BuikRDG/eRy9N6vP+bMnIMFM2aj4PXhyRefwtmHHIef/uM+VHavhVeSsHT6TDQ1NOG0K76HrFaAh+R2mg5/NIB81hSmyRysCGkA5/ldJgoKYRIW3AYF9woKsp8DGRc0AToVdBikR5cCcOkFmFvX4PEf//hfBJ1os0IVVWS89NlcJF1+WIEACoqKDes2YcbU13H2RWejtnsVHvrz33DW+WNYfvTo+EexY91mHHHEIfjRjddy9uqu39+NlR9+jO/97Ps487yxmDdnIV5/+S20xRIYM+5sjBpzGlcI+3TeQrz32lu44eZrmV3y4PiH8M6rbyJcV4e67t1xyZWXYPBBB7DcyeUhg1myuJKhFwhQEHK84ia/CCB1hHe88S0BmIR9jS2lsGndTsldIcbrigB0bGKLrChHPtdZfcT+IaUvARAIEMpDlRONDvaGk5wjI05hIi8ypuzZwAGioOjnNq/CvT+74T8WdLr2Dzehuv9AGKoXCbOA9lQaKz5dzZKdo445HDPenAlV8WDUqBNw15/vxacLl6G2qgI333YTV5N7+dkpWPjRxzhl1PH40TVXYN2GbXh9+kwsX7kGgwbvh5/94idIJdJIJROYM3sujho+FCOGHYinn5+Ehx54BDU9aoFMDjf++deo69EDHo8XajCEbc2tkH1+m8EhAl0CKJiNyE+VtrjMexKBOvWlXbCABAhpqyPswNwe5cVSz6VsO6cv7vy9eJUObZp9J46Is+M7Hbsb0LTT78U5v+jYDji1ozy107e//DU/f7w659vdNQVs64xf8Tmd3/FnEb6yDNY5bEIHfCqKXRm8E+fhdxMLjYtSULUqgwFiuj7BFrpLEaCTmcUHL36zTKeTzjwbj7/1ElqIVecPMei0ccV6fPDO+/hk0XwkYi046aRjcMklZ2Pyy9Px0YfzuepVbV0NbvzFj9G7Tw+8+toMvPD8VE5q/Ozn12DAoIGYOXsB5s5ZiE0bNqOqqgJ/+P0t6FnfDS9Meg0PP/g4QqEwvvuDy3DSyBNZxlcVCmPZ8s/wyUKaw6dxe598yvG4+qrv4p0PPuSkwiHDh+Hd92azbOmIEYegPZHE009NgpbLoX1HE44/6UisWLYSW7buwG9+ewtaYwk8+ODj8AV9vH5fdOE5uPaS72L+4oW4a+JErF+9FiecdDyuuOoqbNkew6Qpb2DNhk047uQTcMF3xzF4QHJY8goTG2UxXzo9nwB78qXaCV/dFeRqg//sD8PipiyI+GYZqmBFGRnMnzzZZjr9tRzP7QMtQJ5O3j51OOK8sYA/AD1FXkZezFm4GM+9OAm6pcMLF3581aUYfdLxuP+eR/HqlOmINTfjuJEn4Kabr8er097EqpVrsOzjxRg67EAMOmgwXn1lOs/jf733T+jWLYqnHn8a/3z4CQwYdiAuueoyDDjoABhuD3KGBcUnfDZJKk2VZgXjSXQ55q/bxuEUF3TYAHTwfBxInJnPJR2V+rEAQG1mdLG9SzlQdrUAoa0ToE+p07n9Ho5JHDDJ+cEmF3WCYzkxJ8Rz4tqd1xCHm+ScTIBtNgBkg02WXdWYsyykUnVYTM75HDkfNRgXuiB4WlS/c3hhDoOreG/F/F7J3bKHp/iAnT6DLTl0mkuMZ/tFsRUlmaj8J3SWTBeI5eQhwNtmOmkxBshzoEIZPhQSaWx59zX0aNxiezo5UFYZdNoHpoDyLXwDLVAGnb6BRi5f4utvgS8GnWjxcygDHfK6/Y87BI25Ama//RHamtqQ3dGAQ049GeFoBJ/NnYeaXj3QZ+iB7Mn92oMTcN1943HYsP1x3dlX4eTvXISWTRvRu2c3HHXa6fjbf/8Sg4cfjVg8joVLluHRlx7BH375PxgwqB+OPGoE3pnyJg4+aAimv/Ymrr3t51i9dRMeu/k2/O8rj8OVyuGe396Jw08/EYvfmonafn1x5Dmno605gaf/PAGPLpqOtvYUqqMRvD7xSWxctRYX3PQz1PbuiUQezHbSKMPckXyyN7X2xpbMUNy0KBusPQfTgH2iMhUxnSxiOunQXH4UXD72/jG3rME/rymV1zm05WLOp2SJttk2RReineV1r6z8AM15N3TFB0OS0dzYjBcffxbnXjwGffr0wG033oahww7gKluUjb7gojPx6ktvsGxp6dvvYcx3z8ORJx+P74y5HOdfeQlaW1qx6M1ZuOr2W9Fv/wGorKlDMpbCp3MX4LlHnsaDf78TLz4/De+/+ibuePQeTJ/0Oj7+aCG+f/P16DtwAGKpDALRCugkezEsrgZnMJPBySd27rdOvEFGuiVuS8UfS2VwpUK4PVEPOccIqV7HO5hksYsXsS8kww03m/4IeR2/yGSXq/g5nHH6MxnIiwCWMqD/0aDT6WPw0z/+EuFefZEgY/BwGKlsHlMmv4qgz48fXnkp/va3iQwaktTng/dn46l77sSU99/HJ5+sQLfqKNpbWvH9H1+Gu/5yH+q612HI0APwmyt+gd8/PYFBpEGD+nE7LlvyCZ5+6nmcPXYUcukU/v7gP/Hw3+/Exs3b8ec/PYDvX/t9HH3c0YhndVDdLvKRSVku6MUsKj0PAXHQl/CjKJFnliCSpSCSgKPsAHlPOtfnTL+2OK+kes7XP1d/3hWYjfc5B3QFYb/uu6Xn4wxB3sbY+zKeCZ0pj9mi4k5ob0S7FgabXWQET15dOlerc+R1Jqiin4EggU7s6URMp2/A06mxCSNPOxMvfPAKGnUT8Prh8ah4d9p7+MddD+DuCb9HbV0E1113K6655nIsmvMx8okUbvn9L3HX3Q8hGo1g/yED8Kfb/opH/nkvvLIHN1zxM1x8/Q8x54M5qKutxrXXXY1f/vRWDDhgAEafehKuvfR6PPby49jW1IwXX3kTl//gu6jr0Z2LSHyydDnG33Ar/jn171y84eof3YTzLhyLtes3YuDAvhhz9mg8MOFxHDh0MIYfcTAWLvgED976J9z1wsNoWLMWj/7t77j+luuwZOkKbG1owTFHj8CEP4zHnx/9K6KhEH7z67/grDEjsXHtRvTqUYvvXXIebvrln9BvvwMRqKjGxN/diT889QCqu9WhV9/eaM3keVPvksnHRrAzRNLGfrbku0ZhRKddacketKQz0nPnindMSWEbfyHXLogKXgUji/mTX0Z8yae4/74y6PR1j+M9Of8tt9yCUL86HD7mTKQ0oFu0Bo07WvDyS9OwZMF8/PbB2/H601PQsGYTDh1xMKZOmoaHJt4LQyrgvNMuxh/++lt8+M5sbFuzHrfc8Rs8ff+j2LijCTf+vxvxx9/fiZGjT0IgIGPKo0/ikTefwpRnpmH23KW49L+uQbSmDt5IBEnqg5bw5xNM1g52jwCeBPeOX0Xgx/ED6uiaXZMVTHC1gdTOPJ8S6VspnsLnF9puTrKVADIUk9jYUJEdxNNhJzqTBYsnc+GXxKfuen7+EB2gmkOcEmwm8VV6r0XWlJ1AE98cMMvGtwrEeqQqfyUgjk0ALt5eJ19wpxG/OuhkKcR9znMsRvI6S1KZwQ8zB7cR48+YK4QAtw9IZ7DpLWI6bd8F6OTE112ZTsDDDz/PFezKr3IL/Lu3QBl0+nd/guX75xbYPejk7AxoYRY1o8DyOklUrzv+YOzQDbw9ZQbiDc0oxOIYcMqxiFRE0Lh5O44/82QMOepgPHnHI1izYg0G7U9yGQmbN26DaRRQUVmNMy4Yi0MOPxSP3/t3QCfPFxVz5i7Ef/3pF/hk1lzMn/4+avr1wXnnnobq6hrce+sfcfX/3op775rI7IshB+6HHdsa0NLcgh596hFrT+DUC8di2NEjMOXxSZg/ZzGuv/1XCFVVcYZ07vS3sHrZCoy8aCzqBw1CPJVDRY8+SKZzcFPlNXvjShkWx9OJfWDIHsMoQDJMKpUHi0q4kikxVVcybU8niTJtPrjY02kdHr7uOttIvDRq+DKgk+AXUPW6VxdMx5R3PsamHa3o3rcvquqq8Orzk/G9H1yCE086Cj++7AaccMpxDDi98vA/0W/EETjhuCMRa4/jtVffwv4H7Ifq2mosW7GSK4EddvRwfLzgE/z37beiLZlGtK4WstuNlR/Owf1/uAsvv/E0rvjOtTjvgjE4dcxIvPrKO1iyeAXOv+wC9BzQD4l0DhXVNez5k81q7NlAMr4OF047pce7jo6tcOmm2MF6BDnq8xGAnVlPojd2elfXU3Dpmp0ZLyyLshxplFBO8bno2TMqJphuBSqXRnAGV+ey5XVb1uG+n/67eTrtGbpC1euuvvWn2JbS8eln6xAKRzF06P6Y8fb7qAgFccWVF+Nv9/6dS0MPP3QoJvxpPLoP7IezzjyFDYkfeeQZ9B/YBz379cSm7TvQ2hrjsT1r9gI89tgD2NzUhFAoxEyyz1auxnNPPI9zx47G/LnzUVMVxQ+vugDx1jh+d9tfMfa8MTjmhGNhSQpylgvxDFXQ8fLY49FERuKEBVP0TBW83BZX8ipiGcUg3e45rEawA1O7ORzzcIbTd7MZ/twlYnd+Tt/gutL1yXaWpHbciOOj9GVvmc//BWDW531c535Kr9/VAN0BnYrMGDqAyhYRiEEyZzISJ2Net4eLOHgKOoJmToBOqzZi/N1fP/DQ2NiEk08djQnPP4zpc5egLZXDoYcMQyGt4eUXXsHN/+9nKMgy3n57Fj76aD4OOmgIZMmNCy4ci5cmvYa29jizUwft1x+/+PnVSKczmPTy61j+yXL06FGDHvV1OOu0k/Hwg0+wtGj9mo1IZ7I4/uTjuFri9Ldn46KLx+HUsacibmlYuuRTPDPxaTw+8U40N7fj17/7Cy688BwsXvoJevbogSsuvRC333kvS8bPGjsSza1xTHjgETzw4B2Y9877+PTD+fjV/9yMt9/7EOvWb4Hf78e8eYvx+z/8khkP/3jsWaxauRrZdBoD+/dCNBJGc1MLcnkdI0efiAcnPo0nn3sIW1vId7ESkteHPFX86mQaLDb+QvHq7FZ3NRfZLBJbMiSqbwm3eZYoWWRy7oGpK1xgpGDm8PHkyYgtWY777y/L677B6Wa3lyKmk6c+jOh+g7FsxTokG2M4f9w5WPrpSnz40Rzc8bff4eUnJmP9ijW4+PLz4FJdmL/wE2zdug1vTHkL51w0hmWghqnjR9dcjvG/vgNDRgzD+RdcgLvvncAG9cuXfQrF7cZhww/Gpu0N2LqjFWMuGYcjTjoBeYuSDhIK5Ptm+zhRT6OEEfsMUaXSEmCH2OtiauuckhDAvJC40pLAqwcR/UsgHCeCK5ld7XPtRPUpXrPY/e3zOMBT0aGvZP0RFR47MmadPZ/EVTvAJXFNxx+KKy8Xr1FE1sQxzg3z8eITdoBRNNzEux2yrQN2CXsmG8RiebmIS50P7SI/JrtRuNWKKFlpFTtREdDxkHKk3sR2chPLimR3kgrLTdWJRfEAtx7nwDtfCKPg8sKdyWHzjNdQ29oVdBKQosNpEz87nk5l0GlfmB/K97B3WqAMOu2ddiyf5VtuAQE6/caW09EWjKR0tOjRz86E7hiJ099cGDfuMgw87lAog/tD7l6FaROeQvvaLbjm/t9h1aIVmP7EFBw28hicfPYoTPzVXdi2cStOHjuSfSYaNm3njOjW1Ztx7nfPw6BhQ/DAb/6KcCiEUDSM2bM+wiPTn8DCuQvRsGELNi1fhzXzF2PclRdi1tS3cNGvbsBjDz6BeGs7zhh3JgxDRyqRRCAUxKeLl+OYM0fi2NHH471pM/D83/6JZ5bNwLo1mxDwSpj/xnQs/uBjnHf9VQjVdYe3qgomJCRSebgVRXxs3seSl5MAnsiLRrJc8NAml3w1JAUFD1Wvc0EyNXiMDBWzhubywZL8cGkGrIb1JaCTDcAUQ5NS4Inhji5fDtNJMMwIdHrl4+l4/MW3sWZrEwYM2R/1veoxY9pbuPCSsTjk0CG4/rIbcPKoE3DqmaOweuVafPbpaiz8cC4b1EZqa3DU8Ueguq4a6zdtQXV9N/Z2+mzNBvzmzts4WEvl8gwrfvL+LDw18Z94/qV/4NLv/ggnHHc0vnPpBZg7ZwHefnc2zr70fAw6cAjS6TwikSjSWR2pfB7+SJBLDwvZk5DKCHq4CN1KX/xX3lnYZsZ2c+wamuoAlna1Xfk80Ilbndztd/kqeWdxZ02eTqIDcPjFPqSimhMBT7SBym5ej/tuuPnfSF6355PLqNPPxvdu/DFWtSSwbMUaVAQDOPaow7FowVIEfD5856JzcP/9j8If8OHEE49CKp3EyuWrsXLFKqxc9CmGH3EoItEwBg8bjKZ4HBXV1Zx1vveeR/DKWy8incmxyTjR99ev3YCXnpuMS8aNwSuvvs4FAX51y0/QvK0Jf/7LBJx/8TgMP+IwZAxADoTYIFkUqhbPU1RVdPycCjAlEUQzcOh8ZNtgdafNAQ+3kt5WSkLshLB0RqIEI66k3zCCs7v+teft/i8dWXKLnwctOrhuF3szcWlnerL3E86+ori/cDYiX+FGO2/pBAGglOVU3Lh0nQOoeh17PZHPCHl5EVOKqp/JcLsM+ApZfPg8yes2Yvw93wDo1NSEk04/FeOfmIDXP1yC7U3tOGjIfvAXCnh18uv41W3/jf77DcIf/3c8mttaUd+9G1dnvOx7F+CZZ6die0MjMqkM6upr8MMrv4PGxha89trb2LJtK6oqwzjgoP1w1FGH4eEJ/0RtNIr1q9YjkUkz+EpV7aioe78B/TBo/0EwPG68P2suXntuGv74u5uhKDJ+eevtOOKIw5BKJlFVGcVpp5+CJx5/AeFIBOMuOAszP5iHN996F3eO/z0WfjAPC2fOwTXXXYX5Hy/FuvWbUd+jO557ahKefWEi2lra8Y9/PIdNmzZDliQccMAgDOjfFy1NzVxCvuCW8NwLU/CPJx4AZBmJXE4wED0ym/c70lY2BHZYHCWFSIvLoN3vSvsbrx9kil4su16AZRnwUH/QCHRyQ7cyWDB5MhJkJH5/uXrdVxiWe/0tBDqZNT6offrh46WrUUibuGDc2Vg4fzE2bdmMG27+EebMmIUViz5Bt561mP3OTOw/fCiGH3EI7v7f+3DZDy7B9u1N8Pl9+P4PL8UDf7oPB404BPsdPASvvPwW4rEE4m1tSCTiOPGUYxlcSuV0HHL0EejWuzczZDSDpHVkWA/29hTVTWmxIFCD5hEBiDB8UjqNO2sKATE2Ss5pJsZWXHAZYpLdmT/UMTGWAjqicR0UxqE5CdFxqSCvA0wqRYTsJBnLkW1IqmSOLwJe/DsbOLOJ2Tb6VLx6EWYq/t157AL8Ef6IAkCyiVmdKuuVHN2JlVW6HPA4ZZUATdBOJT/7rLYFomCT263i/MwJPaJRiTmerQyg8hfJAAsu20jcbUIzqOiPAiuXxZZ330BdC1WvG2/fnvMZSiV2pUbiZdBprw/28gm/tRYog07fWtOXL7w3W2D48AMwceJvbZCJVgeCHxzQyTFZdH4vmAYEOvU/5ghgyCCE9+uLxW/NRjoWx1FkJL55O6Y++CQOHXksjj/jZCx7fz5euufvuOjayyAXCnhr6ts49rQTsHX1Orh1Db3698bbz76CA489CqHqCrw56XXc88JEPDfxKUi6jj6DB2HV/CUYfORhmPXSqzjglGMR7V2P5yc8jgt+eDFXTVu57DMMPnwYG16PPPd0HDh8KJq2N+PPl1yLhxZNZ4Ntnyxj5nNT0LStEadcdSlkf4grwXHAQqWZXR4USAfvACfEpuAStiL3RSaLEgcmXhTcxNgAPKYOVc/AY+nI04KpBFAwTRgNa/HoT67FqlUr7LZ0IodSwMn5XelOzAGcOqIiAp1eWzEbrboEQw2gICssr3v6wccwuF8v1HSrxBPjH8F3f3QFWppbkWiPY/iIQ7F03sfwqSoa4in06l2Hun69MeOdD3DymSOxdWsD1q3bhN/c8TvmdFEG28zn8dnc+Xjq0Sdw+0O3Y84Hc/Hmi2/iiosvwPszZ6ExlcF3rr0SBx06DOl4DnLBA7dXRWsmAzXkR8EQ0joRKokQi9vOCW7sDQkdwcEKsxk6DJ534pHbnfyLwCbxd2dXU/yXCL52BzoJgkyxyh6HXm7hJSOydcKElM2nKRNHh5oWclvX4b5/q+p1ez5TjBo1Btf+z03wDewPKRhEwOVCa2Mr3nlzJlYuXY7TTjoeL099A/2H9Md+QwZh3twFOPKY4UjFk1g480McfPQIbNmwBYePOBgfLvoE+x20P6prqnHXHQ/i5defha4ZcJHxv2Fh+fLPMPnFqTjn7FPhVT148L5Hcck5pyGXM/H4P57Btb/6GYaPOIwz2GowiPZkCpIi26Cg7RnD/kx2sMkBegnNYjfcudJy1aJlyBCcNA+ish0jjWKn0pHddgJmBrtKQCZb3rfnLfztH1kEnXZ1K11Bpy/kH375z+OAX13f2bVogMslscSKMtYka6bnYxUkBp0KbguKO4s5zzyL9IoNGD/+mwGdTjjrDDw27Tlo3igslwzJtLDy44UYf8e9uOCS81FZV4vHn5yEK39wMZYtXYFIIIBLLx2HRx9/jquvkU/TM89MxhXfOQ9aTsOs+Ytw7HFHYPXqtdh/2BAcd/JRmHDPRHSrqMDgfn3wxLOTcPFF52JjohWtLQmceeop6NOnNzRZwqyPFuD1F6bixp9djfr6bvj5Tb/DiScfg0w8hR0bN2PE8IMxdeqbOGjYgbjs8gsxd+EyPPviVNw78S9Y8uHHmPvObPz85usx/+MlWLZsBfr374sJdz2IG37xI2TSGcxdsAznnnMGli5bjlhbGw49bCjmzluMgw87FJYl4dnnJ+OZZx7iwgGQXIin0vCoxFQgw3gBLpK5uDOSHHi2KxOPfk8gQUktCAaduLIksyssKtEBqh3rznrYrD3rymLBpMlILyKmk7P5/PJ9sfyOf7UFBGBBL5LXefuQkfhZ0PxBeC0Vbs3CUxOfRjKVwLU3XY0Zr7+N5QuXIhD0o2nHDvb9kyUPJt77d5w+7kwkEyn27bz8B5fg/v+9DwcfORxHn3Icnnz8RbS1xjD04MGYMnUazhw7Gg3bm5DIajj97DMw8MD90Z7MwipQ3yPGk5B3ipoTwieOmS/EoLHlZx1Moo7Yy/FNotW+1MOJ/NecV2kaonNKopRJVISG7DXEZUvWOkZDKcuo49xOYZPOz6UTONUBZxUdxoUbQGl82XEvHWCYA7jZ92C/h027+aBOYrzOrKguf3U+hXOQ+Cx29b/iWC65Xsk8UFxZ7YIgDFS5TWabu6nPmARcWzA9ebj0GKSCCUMLwXIr0C0Nm95+DT2bHNCpayztAE9l0OlfHdnl9++bLVAGnfbN51K+qy/ZAl8MOjkbLQKc6EswnfoffRQKQw5EeL+BXClNz+YQigTQsG4z1lFGq18vDD18KFPjpz3yNJDLQXW5EairxrBjDsHapUuxccVq+Hw+LH73Q/Q/bBiOOPMUrJy3DGd97wKs+3QVGtauh+GS4fMH0OegIfhs3iLE29tw8iVjsWDGHKTjcShwod/ggeg+qB8Wz12EQ44ZjkA4BMXnxR8uuBpj/uv7OPG0kdi8ej3enTQFoWgEx48bg0hNLVoTWWT1AsK1VcjldIFdsJyKmBRca4uqUdvSHPo9OeN6YRHoZAGyZUDV0lBMAp0UAToZBoymtXjkJ9fboFMpbLInoFNn9gTL61Z8hBZTgkHnl71seL5k3kJsWrYcpmnA7/PhQJLQRSvx/vsfIhgKIZvXcPzxR6OxpRWfLF4MNRpCJpfDWRedg+1bt2PrtkYcP/JESB6VnymV825Yuw7zP5qDMy8bC78vgKlPTEK6pR0BSUb1oH4YdOQhqKisQro9g4gahKR40JDOQQl74aLS1rYfkrB0tnN7ToaRm4GMxG2AwMloU3vbQUhH8NTRibuCTl34JiUHir90Ol7aDf+DMm0EGnhEW7O5KBvYOl4igkkjQCfB4JKsAnJb1uO+n/47Va/b88lg1KixuO73N0Md1A+uYBA+SUaqLY6WHc1s0E/F0GXZgwFD90N1j1q8Ou0t+EMBqKqC/Qf2QzQYwuL5ixFPJOAO+HDqyJOQ0PL48KOFuPTyi9loHFRVy+1GOpHC4kVLcMDggehZX4fpb8xActMO5GUXov4Ajh11EnzRKLObiOWRNw14iInIbCORuuWxWSzxbG9ru+4Eunz8cAhyDQAAIABJREFUXfUv7pNOvMolr52g3d40l4BOTlaYtzOdfDj2vJ3LR35xCzigEz193ixyUVGy9JdhSRZkAp2efg7ZFeu/QdDpdPz9leeh+6sgKQEu87183nw8MH4Chh05HOHqalRUV2L0qSdg0aJPuY8eeuhQLF7yCQLBIA4Y0B9T33gLubYkMyer+/XCYcMOxGeffIZot2r0GNQbSz5ahO7RKOqro5i7cCk27dgGX10N6mpqMGLoMIQCQWRlCZsaduCzBUsx6sSjoKheTH9zBobsPwi6qWPurHmQjAICXh8OGLo/9jtgfyxfuw6btjXglNEnYPP6jUhvbcLxJx+LNRs3Y/PmbejevRYfzZoHGAaisopI3x4YPfJELFm6HB/NmQ/JIwpanHDSCdA0Ex8vWIpzzj0NLqoqR55qbAzMT6sT6FQ6HNnhZjfjs/TXwtNJDDoTJiyXRvw2SBmJQae0lMOClyYjs7AMOn3xSPo6j+gKOtVh2HljkA8EEPQEkWvLYMPy1chpORxy1MHYsmEDtm/cwjYIH82ei5A/hO1NDTjowAMYdAh4/QgHQxhwwCC8N2M2qrrXsi3AiuWrkEwkcfgRh+CNKdPYN7BgWjjoiOEYevAwltNxyRVioFOExoClU8nUZivzEQQ6OaCL4+8kTJaKMjte8kXfc/qksA3o6KG7BZuco4q+Sh1n4epxO61FnaGeIiDT9ZHZ7KyOX9uW5w5Dtyi36wodiXcUr1vUztleVzbe5EjeOjGjnIvZbxb150rvwFmGO5IzpVAb30nxFx3gs3M/xFzlqsNUuU+yQKbnEoFOhgzDXYDpIaZTOyjNYOSCMAl0go7NBDo1bO3i6cSrQ4nErgw6fZ2jvnzub68FyqDTt9f25SvvxRb4fNCJFgxbc8aAk2BBkadTv2OOhu/QY9AGD2SPCoXKMbsK8PlUqLKEgmXC0A0E/UGk4nGYhgGvqrBcrLVpO5a8MwMtDQ0IdK/Fp+/NwcU/ugIVgweislsdchmNrxoMh5BOZuCWFGh5HZGoD5lYClbeQDAS5qys1+eFoevQ8hpCIapCl0OAmDcuCe9OmY4Fb7+Dm+/9M1YvWYz3pk3FhT+6DP7KSqjBMFdDam9PwB+NCko2Mx9s2Q6DTxbcbOpom0mTfwyZHbqDvAx7TAMKg0556AUvLMWHgqHDJHldJ9DJ3iw7tOvid3qQXZlOO4NOr62ciyYCndQALFmFQdm3golIwI9kaxvqa2vQ0tiE7jXd0NwehySp7J9F3hh6wYAa8CGbzTJ9PJXOoVvPbijkLbRnMqANXjgaZd8DhUx79TwyXjfymRxceR2q5YIqeaDJHug+GUbeRC6ZQ3WAaM9uNOWzUAKq8LuyGUIO4MThm1PaxOE+cSacspI2K8kuZV9aG7gUHOgKG+1W0GTLn74YdGL+vQAuyqBTcSZxQCfvfv1RCIYFA0gnWYILBd1AQFbYzzdjatBcJgIeFQldQ1U4hLxubwyp2rGrgFgmAx+NWd5M+JAHkE6mUB0IIGdfkTYO5M2U1/LwyhL8bgXJbIplSel0DoZbguL1Im9YUP0+aKYpaPzFINsBnuydLv9lNyBjSWDeKXjulCAuCayLioeu4XZXAHkvTsTlUxVbYF8EnU48ewz+8cpzSClRrl5qahrWLlmC5599Ef/9x1+zjJnA0UQyAZ+sIuj1ilLlbhcyBnn/AVpBh+pW4VVlGBr54eUQUb0wPRISRh5eq4CQ2wMjl0NBlpCiMlseDyTLDZk1MEBelmC4AVnX2cOPgFzd0NinzuOh5IELel5HZSCAVDbHbE+NNoEeNzwyraM5yIYFI69DJvagx4NcPoeA3yfAnqyGTMGELMsssDdNk8eeV/UimcqiurKCWV5tmQwMy0IwFABV/czk8zDskuulTCfnodI8srvRWQad/h0H/y5Ap3EEOoXgzrshmxIqAkEGQrNGFrKHkhZuZE0DeR0Ih4LY2tiA2qoqFDQL6VwWgWCAK+EqLhlJLQ9JlTm+a9zRgKDPy/EJJTcpE0jMOiqWSFEarxM5XRQcKN6WAx4RAEIs7A7wSCwjdrXT0mmfpWJdQCeOtTrBN50gmNK+23FYaXJRkJK6Jjz4iF0kLjqDNza40+WKfMwXgE7OHe8MOtnXta9d9GtyIKpOZuG2Cm5XoJNz/8xILAoKndX9c0En52MTi5ySCJ1AJ4nk8gJ0Ikhb3yXodG8JyFQGnf4dZ4/yPX/5FiiDTl++zcrv2AdbYPegkwM2Od5OnUGnPscejepjR2NLUmcAiEqp59N59nwxcnleFWVVQTaZhj/ogy8gSh7rOQOtTTsQb27A2qWfsmFqTc96HDP6BBhuhVlF3mAYqk+BZRQQa4ojEA1AkmQokgfplhi8soJAQOFqJZLkZpCKAC/Vq3BJdiFVJ+CrgHnvzMBBR45A645NyGRaccDwYVApY6wZMAoSot0qsW1zKwLhsIBFHOCEvzugk1Mpy4LpVmHIAQ5wyNNJ1lNQTR1GwYsCsYao/Ov2dXhwb4JOn81Dk0mgTwCWx8sbBatgojoUQTzWgoDqYxZKJpmFNxiEabqQyWkIeBVoVAFKlZFKpuGR3fAoKtLpNLyKFy6PhyntmmYgn8lDoXLDHjeskAxdN3gDpBgFaNk8EFCheURbQysgoviQ10wkXAYUvwqXrjMdmqMNYg451Ys6gU628I4Nvm3/JKp0ZFPYS4Mw5+c9Ap34oC5MJzYS39WA2xl0Yl+R/+tMp9Fn47r/uQkEOlmhKNI5HdFQFEZOg2pZiCgetGayKCgeyIoHfo+C9myWw82AJCFnmPArKrK6zmwhGut5SmaS7FL2wCNJsDQDmmEgEPDxg8nn8/C4XIjIHrRnsvDKbmY1xNMZqD4Cmixohsl+bTqVZOfKOqUbANs8/HM2tE4PEIFuSca6mMUtyRDbv+tkOttpY9A1X70PTuj/Abe0T4JOZ43BY2+8hIQchqH6mQWZaNyGZYuW4vSzzsC2eBI9aqtgZnNIkvWfywVJkuCWhGQ3r9P4kAQLw+2Gz+2GQZl+00LS0CCrMgo0h+Y1dA+H0ZLKQAqoSJOs23ShkDfhVRRkKAHicSFkWYinUpC9KhfVyOs6dAKiXG74JQ88bgmJdJaLc6iKjFZdQ54SA6aBar+fmVokcSZmiG4ZCKle5CwDlkYVWl0wKQnBUiULWqHA51ZlBVkapx4JBUni9Z3GZCpNiSH7s9pzLm1mndHKPMQvcLF3RtaumU4SpIybfRfTUrbMdNonxngX0KlvNwwbNxZaIAS/RExZBW0NrfD5vVBDCnK5DPIEePp8kGSVmauJZAohPyUK88gaOiKhINLZHCf/yASfckO5XA7JeBK9aiqgG3kGncj7yTBNpNgnUOF4yNRNPr6jSmeJh5KdSGQvI1tSRsUJiHnXiYNk+x+Vyt8o0SFCmJK1o6T9Px90Eu/jY7qwnfYYdNoJnLLP18WrqYOx1HFznQCsIkjlMJ3Ene8KdOr0aR0frC59zllOhSn5Nwk6OfK6Ij25zHTaJ+aD8k183S1QBp2+7hYun/8baQEBOpUaiRO4RECTw85xdu4dJuMkr+t5zJGIHHkiWnQPguEwTF2Dlsmhur4KiiqjvTGGqu4hZJJ5lsUXLJKvueAP+BGtVNDcHEculWEvqIpuNZAUL2d+KJCVvV40b96BQDgCxacik05DllVo6Tyi4SAKugXL0NC0rQG19bXwBfyItcag5fPo27cOlktBJqsh1tKKnn1r0dKYgi8gwTDSyGQyqKytQS5vIhZPI0oZ6jzRr50aaSSposyY8HEi7IIiGbIgoqXVoEy0EoDlpjLQGhQtCbWgw7BUwKXyewvb1+Oha0let7yLc27p8lwMs0uOISBmZ6bTtM/mocVUoBHopPg4Z0ebGSufRzgSZGCP/BFQkBCnn1UvApEQA0f5bAaKV0EkHGKTRjKQ1DWNKxbRviOdyUPPG4gEvDBNC63xBJSaMHt5hF0e9KypRjqehiYVoMlucutkwEExXUin8sh73VB8MlyaLjx2CKyzCesMK5Wk5CjQE54fNr3dKXtvl+ndKRtYUnbbGQy7ZDrtMcvJBqe6MJ3KoBMwavTZuP73NzPoZISiSGoWVFmF3yMjk8gwq8Jyg/tJxjB4k0CZ7MZYDDWhIBKpNFQCMRWVGQ9kMN89FESrYcEnS9CsAvI5DRWqjIxpQicGnSJBy+VhGToUrwozm2WGCAGoBCeRwT354eQo6y3LdnXBzhsAfqK0gfiC2XJXgCa9xWDJLJe3s7cHgu3YKbnreFDYv3Rmxm9kgv4/eJF9EXQ66Yyz8M+3pqJdCUFXKQnigmzloGey8AcivAkmED8ZTzODqMJHJts6chZQ6VfRnsrx3MfLCW2q3S6E/CrSmslzq89D65MJM5tHbciPeE5H0tLhkmX4JRnI03rkRtplwCVLoLRHPpeBpChI0bgJBBjop64aUmSuzEpyYZ1AXw+BwjqqAj4eu7SxJ5qIR/bA7/eyf1ZbaxtCFREGiel9BP6Q9xRNrUFVQd4woEhumLoOn9fLYHE8m4VuGFDdAogmwLmTabC9HfzXQScPpIzLBp1IXjepLK/bh+YFMhL39a3DsPPPYaaTy5Bh5UwEVBWy6kEsm0LIq8JD/cflRktzDF5V5QRl1OdHe15DPq9x4RPqj9TpqCpuNpdD0B+A168y2KT6PEiRfFsiuSfJbckvqcAxHclMRXTVUbG2AzyygRYbAhIm2lTdroskrWTedxIcDMrsIejEK1MxueHEd58HOu28lu3EdNolI8r2UCpBvL5e0GnXUkChdLcr29ljXXRL29OpJNHT0RpFOyr2y/wippOWDbC6oENe90WgEz0sLjnIr4cffh4PP/zCPjRayrdSboGv1gJl0OmrtVv5XftYC3QwnRzAg9AV4d3UATzRkkG/V2x53WXofuxhUIcdhqwaZhBH8nmQjaW5Qh0FrOTbEoyGYGgGZJ+fQmSWcrVs3orqmiqY5KFkFRCpigqgwiMjEApgx4bt8Ab98AVDHAznM1nEW2Oo690dFmWF2+JM+Y9UV3B2mAKZRDzFkr5QJMSm4U1bGtn3iPxjKuqqkW5PElwETcsjWlXNDCmmZlMAtKMVfQ7si2R7FqRmoMrqwkycpEUEOrn4d7zsegBLEowjkzxlLB2KnoRsGrAsBS4q7Ur87u1r8dC1ZCROoJOzHe6aD/oyoNN8tFgqNJ8PphqA1+djad26tRsQqghBVlRu8yp/EA2xJANKxLhKZvPoFQ4gpeexraEZdd1rWPLo96sc1GUyGhRF5Ww4GT1Lbg/yBQP+sJ/ZLbTRSDe1w68okEI+JLQcAwIkrUJSZxaK4ZVhukXPEICTDTo5DBGbncJgkzBPKvouCAiI/JOcSiyiTYoAQRf6udMjdxpCZdDpX55ViqDT/sR0qoDp8bJfRsgtQTZF+fOsYbK8joAhzeXiEtZc7tgFeA2LZTy6acGU3FAlkne6sbmxBX3rqjnAb87kkMtkURcNs7QxQ4OQgGbJDcMwuNBALquJajqWCZ/Py2b4VDLbcHy/HPNhAi7t/iH8YrrqAjo3SUc5547+RXJTMi4VnhDifKWG5MIE3x7BtiE+98FOGfV/uenLJ+jSAvsk6HTmWDz+9hQ0SUHo3iBLQjxWDhGPjB0NbehXX4dEluTJOoI+BS2xNIIkMydwyqvwRplWUOppHquA1qyGUNDLYKwluUDiIOpvHs1i1qjs97I8lVYPnY7J0LlNuHwKVK+EWGsrZMmFimgF8paFtK4zc5DWyJDXD03TESZZdV7nv7NhN0ntslnUV0R4cxzPZFkW1y0a5spfOgFJsSTCQR8CHg/imo5cltZtwON2Q5IAv1dGQTMRT6aYrUKSefK9ofFLn9F57SQd+gKmk7P93jXTqQw67cuThACdumHY+WcjGwhBgg81Xj/aYmnoZh6V1RWIJWLsd0kM65DXhxRZKEhubN2yHX369+cEGEnxFNWDginAU7/iRlt7kkFcYuNpeh611VVc+CVGyTFV5iRHPpfj6rkcY1DRAVu6X8omouSXcEkQcRhXprUrxHG6wTHDtteUrww6iQCmhBm1a9CJDhPLS2f27B6DTruQ2HV1jtojppPjv+TwlezbKd6V4/30Ob5OnaryiQjO+V+H4bndgcUzEf/YE9BJz4dgumXoBcfTqQw67ctzQfnevr4WKINOX1/bls/8DbbArkEnh+lU6kVUynT6HrodewhqTjoR2xI59gMiTwuP4mG2kawovOGkIIGCYF8wgGRbDLX96tGyqQFBvxeyZsAfCCLW0s4Mm3BFJbasWYOhx4xAKp5GorWdWQ6hyjCzZQzNZImNYejY/+BBWDR7EaJVVaKMck6DL+RHOpZkLwqKLobvtx/mLvuUWT6K18dGqCRDiLWlmAmUTmUQqalCvC3Npd4NXQAfXIqdy+xSZtn2jSF/G2JCSQYMYlwpZGjrhhs6FC3FMjuzoMLt9kPKm3BtX4+J1/0Eq1at7EI87hyM2EuvDe45FQM7P3zywHrls/lotbzQfH6YXj+S6SxUvxeRaAgFQ2yaY63tIEfOuh71/AyoRHcoHEAyFoPb7WJJoip7YBkWB2nkiUAbesowpvOUvfbB1ExUVIawqmEHsukU+tfVIeCS2b8kU9BgyuTLoMBH5csTlAV3wQgonOGWqeqQ46rDfljCNYH8FOgnJkNzsCHS/Wz4aW/gRSqxJBvpRCVdQKd/3c/Jvn6Z6bTTDFMKOpmRKNpTeVT5gmhJJVEZDEF2UZXDPCJeFRL5sulZ7gskmZAKLvZ8ImkP9YmUphWlNdTHCCQmuaffI7GsJ01ji71oTPaCI1CTgCW3W2Y5RTDg402AoWmIJZKoJJYeA1HcY0T4yxREUWlIAEHib7a2dpffxUaY3iOqchLoZMEg8p4IlW1TWcfXwzG4F4w9AbxxDxLEqJ3MYb/Bafs/+lL7JOh0xhg89tbLaJJCKIRoIwRYWhoRWYbXrWBbQwsqIlHeNBOATz1FpTWC+jmBPjTnuMCSol4VYTSmcvB6FWYF0lqiUdWmbB41/gAs3YKHGCJsYgwGmyIeBSbJU91AWs+jJqAyuzhDLEEfMaPyLD/3eqgClAtmXuf+6rYTCaqXWFV5WDT+kmme+yv8PsTTabZZdhIR0VAIiVSKwSaSZ9dEImhJJhmApkqTOkliJZlBZRkuNCRiCIdCsOzqpU7H3NugkydP669jJF5mOu1LE4ADOg0ddzZywRC8niAaNu7A4P0HsGdfczKOSDTAXmX5JLGXItBNjZ8nJdDI34yGR14TMYUik9cmeVVWceW6YNgPl0xyvAw8PoUTkbQKENswRwwomSqbUjVc0Sp0LipHS76RPNfblRCJEUteo866IQpT8AgTCQw2Ehdz/N4EnfgKuzAT33PQSdxjx2vXZuJ7DDoJipL4vF1BJ/tSew90stu32NJ7ADpR9TqN3GIt6PkwTLenDDrtSwO+fC/fSguUQadvpdnLF93bLTB8+BBMnPj/bCaT49vkgE50NaKqClEAEGBByrhxV6H/KUcBQ4Yhqwbhps2mRBtOD3u5UKBNBqdOJkns1CgOIAMfNzy6BXeemEQFZiSJ8th0DO3kJK5mIiqRif942aKYXbJLLBMfgRhIRRYRncMOH5yNIb3TpsaIrJabA3AKRjgg4TMTu8G+OcsupGvaZuIuwdih3aVUkMR9uHQUSGqgqJydZqaTmUZIdSMWyyObcaFbdQXiKz7F47+4AatWLQMgfw7wZF/bhmgEm8x5CfYFg04r5yGtBNFeoAp2PliSBNpEWIYBjwQoHhnxtjgqq6u5PK8su5BLZ2CZBm8uCERrbWpB7z71SMczvLH3hQjMK7CkA5LILpIvQrAiguZsEvlsGj28IeRSKfjJRJxujbybDIsz9VKOZBgSkq4ClHAAet6EltXho2OIIYYCXyebzfBxlIkkLwaP6uXKgiYxY0iOYXtAiWf8+UynMui0t0d/x/lGnX4urrvtF/AO6g9XVRUbeHsKbujZPEvs8hoBkwqyWh6BQAjb2xrRq6Y7A8vtbe2oiURZXkcynqxpoULxoiHRzkyMAlU2dLnQHo+z4X99dTU03UAyT3LZCLJ5IaPI6NSfZViWwf1FIQaIoUGifYLHBc0gdqQLEo0/4tSRdw6xK0xiMeagyCozE0mOVxMNI5XNc+UtKi5AciBifFCtRs2ykNUNBm3JvJwkILJK8g8FsUSa5UXE2iCjZJ6ydgKdCmJD8/U9jv/TZ94XQacTzzgLj01/GQl/FIYvgMZEHL3JY8gg8/sILI+E9vZ29AiGsTEZQ8jnZ/NtYmiQ9Fkj3ybZwz5OBPpXBCMw9TwzSg2PG61aBl7dDZO8+GyJqu5X4JFlmJkc3FkNQcULXZFhwICH5OrETlW9aNey8IdCyBkWy92IvKe4ZQGO0obbVRAgGW0wuaz57g33d9fxxNzc0ePZD6dLUoD+TV5WpUUh6B7EtvOLr8lYwS6r13lQBp323Snhllt+BX+/bhh63hgY0QgKuoKg6kN7UwvHgoqXnPosTn5RskBVvdja2IxwOMTyUFXxMuM0k8tCgQe5XJbld7pJ8UMKfUO1WLpxPXr26QPLcMFD3qB5mtvdaG9tRf/u9cgUDGQzOWRyefYDTKezkFQFikdBOh7jsI8KznTrXotYWwKpdAqVlRFkMjpUn7B2oP92Bp1KTbvt+KTkUXRdAwR5aefk4jdRwW5XoJMYe6UhqC2H24ugkyO+6/jUThzXcXGnnfaI6fSVQCc6s8NaLsvr9t3ZonxnX7UFyqDTV2258vv2qRbYPejkACKlyyoFjjLGjbsS/U84FJ79D0XGG2FAh4NFtyTAJ5JQ2Qsvbc6Yf+CSeDNHkTBJbQjDcArX0hEC+6HsFH2ThMkjebXwe+xV0y4kR4scV9XiE9tV59i92FldRYDbwXuge7Mp1W4BZBVAngAC2qIXbV45QCamkx0ii7LsBE252U8D0GCqMnTZz/42bkuD0d4EnwxIvigyGSAcCCC/YQ0evuEarFr1iQ3mdVr1SyIARzAmeEGdQSfaaZN3gQfPL3gXGW8YiFRCkylAK3D1IYXAJ9WDdCIJSfIgFAyjtakJIa+M6qoKtMfaIEsSzLyGgI+Mv/PQaPMSDSObNUgzIfyVJDcDDCzfkCXIFX6sWbUG//jzA7jo3DEYMWIY4JdhqVRJCTDTeYTcCm698X9w+z/uQmsiBcUXAEFzMgFRyQTLLj77dCVeePoljDptJF6eNA13P/AXtLbHEY1G0NIWRzgS4upMeaLGdwWcisFbx3D5PNCpU20kbs7dbXK+2Eic+C9c3pv6gkll26mkbwG5Letx309vxNy5c/epMbw3bmbU6DH4wa0/hW//gVBra9jgP6wGkcokUOsLsuGx7irAK8nIu8hsWGw6Wxvb8NADj+Dcsadh8MAB8IfCDFPHEgl+zqRjdbsL2LG9ER8vWMwZ37PGnspgZ8Qb4MpeqXQWLmI7kbF/OIhMJscyoOqKILKpNCbc9wjC0TC+//3vIOQLoqmtHbLfD90ocAGD2e/MQo9e3dF/UH9mOpJheTyTZobUZ2s3YP68RaisjKJv39544vHn8b3vXYjDDjkQOT0Pyasgn9XQkoojGAhCo3LzwRCymsZMLOoG5GfFTCe71DOxqhym3t5o+/I5OrfAvgk6nYkn3p6KNiWCRIEkczLyyRh6BkPYvGM76nrVs7yN5KUhv5/7dyafQ1QWCYqcqfMcrUCB4TaYHagTIK8bcHlVrFy/EW9MexM//eEVWLLgUzz13GT87ZF7eJy17mjE9JffRLfqKpx+1iik9ByCihtX/+AXOO2c03D8qOMQrqiCTmsiJUlAclXTBp1I/iqApw6TZQECCRezz/9eZBbach7nHI7MtPjkismezvUbyqDTf/7ovuWWW+Cpr8Kw88bCqqyC25Qh6UBNJMSFI7K5DOKZONxSgROUBKRSsYgDe/bHysat0A0LVTWUiNC5IjHJRon9HAr54JU8ePm5yVi5fB1+cuPPYBCz21VAyO/jxBosg2M3kmNzvKR6WfrZrbYWebeweVgydz4WfTgXP/jJVUhTxdXqKmzbsg0T/voQzr34PBxw6EEiDmJPtK5Mp88HnYqgjv2Yv03QqavzUinQU3T7dozNGXQSAJTAn0qAslKl+h7I68qg03/+GC9/wm+/Bcqg07f/DMp3sBdaYPjwwTbTqZTl5DCdBNBC7CYBipBzjxfjxl2OwccfCnffoUi5IoLdxKCTYBE54BNRjbgMMwe9AmYSWhgKHOicNrupqK139FmeznlRG5shoEkhpoNj+23jCvzNpjo5ME4xo+tgUW4DLrfF91pM2Dp/K83OFuU6HfXQ3BB+HC6XAcPlgeEhI3GqyJNDtd8N1V1Aa8pES1se3bvXQYk14U+XX15iJF4KOpWGAnsGOk1b/hGSHh/iBQ8KXj/7bzQ3NEIqFDB48EA0bN7KZrK1td3QsGkD8skkVyzq3bseuUwGLY0tLLerra1i+V0yk0M2kcOG7dvQf8h+CFZEEfaooFbfvHULWmKtyFsGXpjwFC4+9ywcd9zhWL5uPVrTSVRVRHFA/wFo3LAdPzzvStz3xpOI1nfD+jVb0Ei+UXU16NO7HuFwANu2bMeqlauRiiUw8/2P8Nvbb8X6dZuY7VbbrRZVNTUoyAoMWyYlcKYSkHNP5HXi4RfBQ4Egfl5WvQw67WraIKbTz27/JTx9e8EM+ImoyHKeXCqNWGMrWppauKx6j57dGQCiaohr129Ae2sM7705ExdfMAb96nugPZlFUzyGbj26s9/a2jXr0K9PD/Tu3hPLV6+Coijo3acHtm1rYE+wFFXpkmUcMuIwWLKPmUYEmmbjcWxZv5E0F5j22nTsN2Qgxow9lY9vb2hH1rJQ07MH+2I8dvcE9OvfG6PHjOYKXVpzGxoyKdTW1qL/gD5YvmLWgUCfAAAgAElEQVQVAgE/l6h/7pmXcdVVF/PmfPXadajvUYvannXwU9UlbxApqgDmUZAiE2WWbRDgLKoyCtBJeIPQ5ntP2Bt7YYr+P3eKfRF0On70aDzyxiS463ojQwkL2qBmkki0NkLbEUOKeMBRP/fDbVsbuK/FYnEu3lDfrRs2b92GqmAF6vvUwa/6sH7jRmRaY8wirOjfHZ6AD/NmL8DxIw7H3A8WYPo7M3HrX279/+ydB3yURfrHv9trdlNJQui9VxUVUEB6L1JseJ5nxe7p3enZu57KX7GBoiKCCAhIUZSiCCodpPceSELq9v7/zLy7yRJCsR5yux6XZPdtO+/MvDPf+T2/R2aMC7hcFB/KV8JQNVBWUobX6+CjD6fTtXdX+g7pTRg9xz3CU9EgF0mkNrc8pjmkKPPiHjfxXat8/Im6LUFyxWJN5Yon0muclBL0FLDppEp7tuqqhNLpT9TelWU7oXSy1a9Oy8F9celMqANqISdFHQqzadMmNHoNdWrXIDnZTFlJKaX5xfgiYUw2K/Ub1Gf/wVyKikUimABWq4m01GSSrCaphHfkFZKbdxhfUEXjtm0JoyH34CGOHcklIzOdC1q1YOfu3ZQ5HJQWOWjQtDHJ2dU4fCSf5JQUtHodjoJ8dm/eTK26taWdgKO0jKPHCli8YBF9hg3kwssvlu1DPEtiodXC91NR5cSMxE/ES/FLsSf9foK0qEIdFfMIjN3gCthTcctP1BNWkKwTVUxVh9f9EugkzlCRwa5cllihaYy+peSoO/E6Y0biJ0MnpawqBF8VV/9zlE4iG3LQbz/L8LqE0ulP1HEkLvUXlEACOv2CQkvscu6VwOmhkxhkCjjkjg42FTPxoUNvpvklbbHUaYZHZVWUThI8KdBJpno7IWROmDtGIY5QQakjhDTKY0xCoCiYKg+xV1LFVbyiYEGoT/Q+EfYjom2UA5YrXGIASWEQ0XC4ChihUgujUxFmV86nysfP0QA+JbovhjBiz1iR+jqakl08BEMqnVQbiQmnJuLDEHChCvnAnEZBWZCUjHT0jkKevP4GduxYByjp4StI19lCJ2UvoXSauW4JEXs6bhH+4w1w+GAu3339DX3696Bp0wY8/Y+n6Xj5pXKlcO2y78lKs0nz2Us7XUj+wSNs2boTo9lMcVEpI64fwa5te1g0eyGZTRrRc1g/GjRrLLMWOY/mMXvydJKTbRR4HWxbtILrbx5NerKdL5d8hz0nnYKjefTv1R1HQRnPPfAkY158mORq6Sz7ejnVcjLJPXKU2rVrMGLUIHbu2M2nU2dyWedL+WzmfEZdeyVLFy+XxqDCfL7XwF5k1KyFP2riLEvpNNCpiilP9B4qn5SjplNCp+gWMU8nQVZkNj1RJ0T4peIRVFnpJEIWRZ3zHNrD63eep0qn7n25+ZH7MDWuDza7rNPCx+mbL5eyY+N27Ml2dmzfzfCRA6lRJ4eJ/zeBnNp1OVaYz7E9BxkwuA/7d+2jVITjWS2UHS/Clp2JxWjgp01buPqqIeQdzZeebBdc1I5ZM+bhFQblag2HDh/hpjtvJqdhI6mwMqpVrFq2glXLvyfZbmHzug106X4ZXbt1ZtL7n2K0Wgn6QqTXrkXjJg35fMoM6e9x/bUjmDlvocykmJmexo6Dh7j+hlGsXbORlFQ71XOy+eD9Txg0sDdfffUNjerW5vDxPFq1b02P3leg1hlxekRtVOOPqAhGs3hFIkHFr0yG2gnoFFM6nTlk6Nzr8c/9KzoXodNlffswYfbHhFOz8SJSwHvQez188uFkPA43GRkZHDiUy7XXDWP5sh/ZuXUXNevVIk9kWM2qJsM8v1uximefeQif08MHH39K7exq5OXl0+iC5lSvW4vlS35g9KhhbNu8i4+nzeKNSa9LCrRn926+W7iMZnXrsmPXbgrKikm2Wvjs41nc/vDd9O7bk+JwQNbfiEorQ5d1Ko3iTygmzwKayj5RCa/7pbC0KnVflX1yVVUsAZ3O/Yb3C69QKJ30OWm0GTyAkDWJJG0SBUfyOLLvIHPnzMOebJWZ54RieueGHTiLylAbjWzduoOHH/snP/y4li9mLaBus8YkWc1YLEa6dLmEzLRkHr7rIbr07MyqdZv5+3OPsnH9FlZ9s1wa9LtLSujauwvrflyPO+An3ZbMrn2HuPUfd1EtM4ugRoMvEGDvxp/4evZc+g/uzaxP5mCyWvF6/ezdvJ1r77uVNhdfQFitlurVUFTKJ6GTALUihjtqgRQfXvpngE6xUecJDKyS0umPhk7l1yTg9qmy10XD684eOsUDp0T2ul/YjBO7neMlkIBO5/gNSlze2ZVA1dApZgktfnqjwEQooQSA0jB06K0cPnoMa7UsQiqDMtmPhq0pxEdM3uMAQgxAxS5JI62bFFBQEQNXAYHKQ+VOsIdQgJHwg5KKg9jmFaF0leVRUmUVw0gqAZyUHcvhVhRQKZevqLJOXM+Ji9gT20h/DJH2V5SF+DuE3ayTnjVBtQGV3iQ9CvIPHuDgTxvZsWMlkBRVicXDpnKiFYV5VYXXVUCnGSsXsqfQSaE7gD0rU4Yfffr+VIZfPYSLO7TltqvHMGzkQI4cOMLedevoMrCnnCB73B5WLFlOs5bNaNaqGePfnkyLti2x2e1s+H4NNz/5T4wpdgzWJJItZhZPm82KLxfx3BvPsS/3IGPvfpxBo4ayavlq9HYTHXtdxreLlqMJq7jntpsYcvkglu5dzQ/r1pG7/xA169bi67lf4/d6+MtN10qVy8R3J3P1NUOZPGkmQ4f2Z/3q9Vza4zJ0ah016tcltU4dwjpD+apiPHiSdy8OQlUZXleF0kmEeJ7aQkQonZSBpJiIyXseg5oyJE+RnEsT6Wh4XTl0OriH1+687/wMr+s9iFv/fQ+u1BRKAkE0hMhOS6Noby4l+QWk5GQx6Z2PqNuoLiqjjqPbd/PSuJf4YfVKJrwygd79erB53RaatmnB5X2u4O833MXQG65i6ODe3Hr7g1x8YRucTuGXpKJLt06MGzuBnn170LX75dx6ywP0GTKAy/t2l14eRw8f5vNps+h4YXNatWzM2GdepVb92litSUz/ZA6PPvcIew8cZeHX3zFocF82r1xD27ZNZXjdti27qFa9Gjp/iKeeH8uo0cPJPXKM5BQ77dq1YvLkGTRoWI+vP5vPXfeNwaeNoEdH4wtaglqH1mCW4YEuXxC1Th8N0xSgSVE4xbIzKivSpwz4PLvON7FVlSVwLkKnrgP6MWHWZLbnuyhxBaibk82O9euY9sFUbrjhaox6E+Peep+OnS8i4g/iLnPw11uvZ+wLr1OnQV1GXj2UJ596hUYN63PBha3lwkHNmpksWbJMKpTaXHoBX81dzCP/vJcfVqxl0dLlPP/mc5R5nLiKSpk1ZTbeMiehcJBBI/tROyuT4f2u46EXH6Nzt8s45CjDkpKCPxCWWUK1Ap2K+VdI0SdFlLSs0b5OSJp+ZuWTfeTpdzotV0pAp59Z4H+ezR988J+YamZQr0tnjrq8BFxBaqVn8N2X37Jt3Vo69+8qTaGF4nnB7IVcNXIY1WvV5Mkn/kPr9u2oUbMGa5av5M5/3kVZmYM5n8ykd5+uWMw63nrpDUbfdDXvTJzKU2++wOQPp5GVlszQ64axfvlK1qzZwIpvvmfUX0dRv35DXnzm/7hicH9GXj+KQrdHPsN3rl7NjIkfUaNWNgf3HuLFt19i27bdTHjlHQb+ZRQXdr5EQqeQ8J4MK2NAmbBYqJ+E5+Wvgk5Ku5HPi2g21NidrUrpdAIoKt/wZA2TcrwT64gwTa/cQsuVU3G/KBCq/EvFKZ2iZ6+cCDZqOB5/tvLRbCwbYCXn0lMpnRLQ6c/TrhNXem6VQAI6nVv3I3E1v7AETg2dYhMqEV4XfcQEPKCysnDBVxw8WoRKpkgWT76YMqlyuFhVSoAYCFIy85z8qgr7KPoj5RWvgjpbpUEM6sSfrfK+8SBIjjjiNq6sToqVjXhfyc6mbK9kxRLlZbeHGD58CJAaS7pehdqpcnlVUngRkVn3Pv1hPlM+W8LKjdvlqly9RvVZvngZnS7vQI9unbh99B3079+Ttm1bsmbpcjbt3IvJqGSmO15YRIvmTTCbLTjdPiJaDdbUVA7k5nPzA3cQ0WhRG4WUPcyHz48lWa+j/+iBEvaMe2osDWvV4qd1m8ipX5vs+jUpLSrBpDNx7bDBDO9/DZ9+9zlrN25gxaJl8quLLHppqTauu2Ek+Xn5vPTs6/Qf2JM1azZy+5gbmT1zHiVON2ajma79elCndStCetMJ0EkWfBUeT1VDp0oqJ3EHzgidlAGXyHwoT5WATnTvNZjR99/C+sIi1mzaTqrdSt9e3Sjbf1ROCOw5WWxau5FGzRqydeceeU8vvLAtR4/ksvDzRbRp2YTNP+2gZbvWdOzWmXtuuZ+Hn36QnKwM3nr7A5KtVgLCOB7o2KkD0z6dS+/e3Wh3QVtuG/NPevTrRd8h/fCHAmxctYav5n7BjTdcSZ3sdN558wNSU2xs3bKLvPxCBg8bRG5BqTQ7b9mqGWu/+Y6WLRpxUccLmfH+pxSHg1RLT2XuzPnccNv17Nq5V4aWNmnSkBnT5zFwUC/chUV8+d2PeEsc9B3Un+YXtcZstaPSGXD6g9IzKhhRobg6ifl6MAqdxCRe8cJJQKdf+NA5w27nInS6vE8PnpvwOtMXrSb3aDHdL7uEbWvWcHjfXjp378bBI3mkpCbj8Xik4tRsNHLjX6/mxWfG0rxVU3r2voJPPp2D3+unxxUdmTVlFgabhbzcoyI3PG0uac/iL5dx7x03sWHdFpZ8t5J/v/AvGV6Xm3uUzz/5nC0bNtPywpaMvGYQ2Skp3HXHw/Qc2IdLu3fGKVR4BpPM1BoIRORjSSsUnRI6Kc8pJUGH8mw7WwZUvocErsrMNfYEj30Wf6xTHvdsT5gIr/t9GtXvclSlbxThdar0JNQ1a/Dtmk1EvBGGD+xLisnE3GkzKA54MWhUeJxOCo6X0LJ1K3QGM/5wCJXWQFp6Ops2buHx5/4t69j/PfcqWZmpbNu4icZN6pOeYmPO/K95+IWHGfvKeLpd0ZFLOl6AyaDnnXET2bRhC63atsRis+HyhUhKTaPviMH4gkJJq+bgxvVMGveOzKJat34dxjxwG0UlDh5/+CWGXjOMdpd2ICS8L6PQSUalyoXSyG8KnQQAO0EhVe6ldOLNKedD5Q3st4RO0WP9Sugkx02xRUGpDo/+Xf5Vqg6vq9gvoXT6XZpk4qDnbQkkoNN5e2v/t77YyUbiUe+lmH9DxA9hB2iMEBYKHw1Cra/SGhVvJgld4qGTeFjHIEwM3MTDlRicEaqpqlZOlaxtMYXSyXcjNnKOP3b8VuKY8dvEjieuUVx/5f0qA6WqAgbioVflz8X3iC8DcS0iHFHoJcR+tiqUTrFHb3w5VTYSF/trJXT6ZPlcDpV4KPaFMdjsMlvY/Omfc8NfrqJBw1rceu3tXDliII4SJ02bNiSjWjqLZs/n4P5D+DQ6unTrTLcul/POu5Op3bAehSVlHDhawN2PPyihk0jZHfB6WDxlOtvXrOMfzz4gV7/uv/F++lxxOXt276d6vVp069+NH5atxGK00LF9e64deB1vL5jMpA+mkGIx0rd/d5YuWEJhYSFX/2WENCP/bPp8evftyry5i6QqRW80St+rmR9+SruOHeh05TA86E5UOslJvnJfZObBWG2I3roKHBh3L6sIr4y3yT1BFxcbIZVXS1U0i2JU6STOGVM6hZVwKnF3PAd28n/nq9Kpez9ufOhu3BmpFHoCMh26zWDkg/GTuKBlUzpddinjXxtPjbq1ZM0WfkhjX32a/Xv3M+7l8XTr2pGdO/ZwwSUX0aVnV24ZeRP3PHYvrVs24+VXxpGamoKzzCEH/l26duSTaXOlR1OjJo146KHn6XDZxQy8cgBqrZqDu/cw/ePptG/dmMF9uvLEoy9Qv25NAoEQS775gRf/8wTHS1ys3rCV1q1bsGLhYlq1bMTBo/kc3neQHn27kpOdxV23/YMbbhtN7pE8LBYTLVs155NP5tCocT2ZOald6xYcO5DHe2+/z9gpb+MRUUgGE2UixE6vkz50kSh2UkmjWkXpFOubEtDp93lWnpPQqXd3JsyezPY8Jx5/hLQkGxuW/8DqH1Zyy903EzYYWfrNCukd5nA4MZtNDBnaj9eeGUvHKzrRqUtH3nzzA8wmM0cOHybNZqV3j8tZtXwVG7fvos0lF7B+9U/cNeZGNqzbyvxF3/Ls/z0mjfO37dzF3E/nUpJfSEQHt9wxmtqZWVw9cDSj772dy3t0xRMGtcimF1CedxoRLiz7MAGdlLTxsfBx2a/GramUG4xXUKm4G6v0v3LZRvSFMWfwSk/vMzElkW1SaT9neCWg05lK6Bz5vGLMI8LrdFmp1O1yGUcdbrRBNUkaPc6CfMrKSqhRuzqL5yyQ4xGPWsd1N48mNSOdhV98Q2pGhjT+LjhexO333yYTn6xbtZ4F02ezY8tWXnr1cTZv2MTXwuPsiQf45ONZZGamMXr0COZMm83KVWtlWOs9D9xB9epZjJ8wlQs7XUKnXt1weYOyHW5c9i2T35xAgwb12LlzDxOnvsWWrbt55tGXuX7MX2lxUXtCGi0hoXaSSielxodCQjn088LrlDFLOVqJ3qsobEpAJ2VMFy2jRHjdOdKUE5fxpyiBBHT6U9ymxEWeqQTat2/GO+88FgUj8WF1cXAlEhDykSi0iYdKArhUBZZiZ41XJ8XDmpPWciqpgGKYIQaf4r9F/PligClepRQDRPGfxc6thMWdfugbr2KqXHqVv6s4R8UktGLrGFATn4lzxr7HCetcleDcqbPXzV27GL85mePeENaMDJlifsKLr3Fw2y5SMtLYvnYDf7vrRrIyM3nn+XFUq1OLsMfPgOED2L5jD6u+X409LZXDuXk88coTrFu3iQ0btvLoy49JE2+P1w+hAGp3MY/e+xBGixFbUhK7Vq3jjofvQaPV8sHET7HYrRTnFzLmvlvocMmF9GnTkyadL6ZNu2Z8M/drajWsLw3OM6qlMvqvV1FWVsabr09k6NC+zJ71BaOuHsLkdz4mvVYNgn4/o0aPovkll+HFILPFBUWWOIHwopBHUW5XlJni966ERwqrhXhP+FjZywi5qKdXPCo8UbgWPab0N1G2klZksfDKaDphVSSk+KJE9fXug7t47e7zNLyu+wBuf+LvmJrUJ2JOkqDN63Dz4esTObRzL7b0FPKP5tG0RWMGjxzA88+/Lv2aBEQqO15C3wG9KTxeRKNmjRjarxfX97+WR998loysdF4f964EoYVFRfLGdevWmU+mfc6QIX2p36Aezz49lgbNGjF4xEAZ0mBSqZkzZz7ffrlErmYfOXCIvv26M3LUIG4f8xBJFpE9UktW9Uxuv/tm5n4yh2WLljJoxAC+XrCE5Mx0/H4/Xq+P9he2weP1kWy30axFY6Z9OoeuAnq9N5WsOnUoO1ZAozbNuf62vxLRGXD5JVFHo9MQFvELsUl7zBhVTthjyQjOOIU+U/eb+LyKEjjnoFNePpd1v4L3F0zDb0vFp9Zh1hjIO3yM98d/RN7Rw6j0OtwOJ3f+Yww/rtpAKBzm+huu4o0nX6bXgL607NiGp594mdo1c7AadMz98FPqtmouj1EtO4smLZvx7ZLlPPfcIyz/cR2z5y3k1TefkyGl+/YdYNLEj2nTtAk79uxh//69aMNh9u7ax9/uHMPgIQMocflQ67VE1Cp8Igup7AeV56yYOKvCKnQiu50IklcrmeyU6Jw4kn/CGlDUI0/2uSJbLGiEB1v5NBpFORX1xJOAP9atxh1HvCeAVLA8jLnihguvRKmcim6vGJ0rfbHogsMECeFHJxZffCIzrg6XxsuaGTNxr93CuHFjE+3nv1YCFU9XAZ1MtbNoM3QIAaMNY1hDWV6eVAJ+PHESWTWrE/KF6Dl0gPRvyj2Si8Go4+Dm7bw9bTxfzF/E/l0HePQ/T1Dscsssjy/+/TE0ZhO3//0mFn2+kJU/ruGZlx5n5Q+rmfTeZOxWC8FwiBHXDWXuzC8oKy7FbLXicHq479/3UbNxfeFlLvvwTatW8tHbE/nXQ/fw0N1PkJWZQcAbxFtcxg3/vpfGF7SRwCkoKl5YJQ3QRYJWUQdFWxFq1wqQpBR45ZFc/G34o6BTRdhf9JrOKrwuoXT6rzWZxIkTJfArSiABnX5F4SV2PXdKoH375rzzzpNxFxSvvolXKJVP6yspieIBU2zfU32/+Ela5Qlb5b+rUkGdbpJX1bVWBY3i4VdV13mmc8R/33iV1BmHInEni+13OqVTNAWwVstX21ZxzK/CnJXN7kNHhYs6aWnJGLUqXKVlBJ1u7DYbJpMBj8ODq9SJ0WAkvVoGZQ4nRaWl+PxBsnKy8IfD2OwiVGk3bdq34mhhIVq9AYtJjzroxucoxuf1yRGXwWygWrUMae4s1U72anJi4yVIZlY6+/cdJjU9Ga1KTcDtIxQIodGqZYYyvV4njyEmX6FAGLfHhc1mlwbwvlAAnz+A0WQBvQ2/YvBV7t8kfZzipOcVqC8uwC425pUfnnjPpJ/9GZqY+FzxbRCrmWrp9yWk+BJCiVCS6EQLkaJZuTjcB7czdsy956enU4+B3PHkAxga1SVstlFWXEadrOo4CotwO10yRbXf70Wr02JLTcLhdeNwefD7QzIbV3JSEh63F68/QI30NHILClAZ9JjNeqmaKy4pITXFLo1ZRd0oKXZgS7JiNyXhcLsIqiIYjBZcPjfVTEmUlZaQW3Qcm8mM3+fF5XRzUdOmHCwplCvjyckp+AhiNBnxO90SdtavUZu9Bw9iTjJLM/wyp0uudKs1yup1ktnKngMHyayWIf3ZjhUWoFfrSEpJJaLV4Qmq0Br1qLVaSksd6LVq0dQQ0s7Y5FmAUAU6namGnTt9/J/tSs456JSfT5fefZi8cAZOk5WiQAi1zkSyycq+HXtJNmsIBf2kpNqwW1LYV5Qv1aAmixm3x0dIpn+3oPIGcfsd1NAnsXrXdmpXzyHo9hNUQ2p6OocF1K1Zg0Muj4RCZosZf9AvzfeDAT9JBhMul5MSVwlGi4nc3Dwa1axHtj2VAwUO1DoderNehrGKChtWhwnJ/g10YbX8J/4Kyvej9Thu0SjeIkZ43cU/KQV814hwpWhlEtlbBfUXx4uFoIqPNCqVBFTCv0Y+3cTEXyVM+ZWMj0pvrfyiiT0GxQpCrBsXbSvqrReKKNBJr9Kh8aoT0OkcbcjSSLxOFq2HDiVoSkYbUFM9yYSj+BjHC/NJz6hOblEpRlMymTYzu/btIiMzlZLC47Rp3pTDefkUFpaSVj0bTyCMPcnOlq3bya6Vg9ls4NjBg9SukSMf2IFwUNaPwpIivH4vjWrW5dCRw4SDQWmgn5ebz4WdOuDyBQgQks8VvV5NcX4e1dPTObBtH9XT0tm75xC1G9RHZTHjDIUIagR0UilgVQBWnwBNEfyaiNJWot5FsVtwLkCnX+bplIBO52gzSlxWogROWwIJ6JSoIOdFCZwMncSAMDa0rAyRYp/FK37iJ/2/JXSq/Hg/0yTvvwGd4kFTZQAV/5myohulF3H15nTQSdlMZK/7eOMP+K3JFAcgJasawVBY+iGEfB4ifi+1crIpzi+WYXfVq1dHGwK9VsvOfQdISU0lMyeLY/kFmCwW3G4POVmZlAUDlJQ6CQaCWG0W+VOPGovJSGF+EX6/B4vVisvlwmIyk5aRhtvtw+0RAEC8Z5IriyIteHJyEm6HW6AbTGaj/OlyuSXESatmw+0IYLSo2b39ALXr18JR6pZhVCLjWFDtF+Yjis9IeShdNG93HIiKb2wVnKkiO2HVjbGqOqMAA5XUVAlJVEimYUYdUrIvylXN6Oq7DK1TAkPEpMu3dw9vjjlPs9dFoZOxcT0iFjuhsAijDWNQawh6PEQCIp21EX8gSH5REc3q1acw6MXtcpKTnE6xy4XX40cAAwGC0k16duceo3pOlpyYhsMhPH4P4XAEt8uNxWSR3jdul0eGvplMFiJaNQWFRTI0yGLQY9LrMRkMuJxOjFotZW4H6SlpHDyaR2Z6CqpQhDxnKVmp6Rh1Wo7lHyc7NQ1vJIRWq8Ht8xIW0DMUJhgW2SvV8vrFZ+mWZEq9LswGvYRnDq9fJgiw2JIkNA34xWQ/iAirk1PrWLin9MMRWY3Oi+7/nPwS5yJ06tq7L9OWzsFpsVEaUlPm9pKkt1LNpCdEiD379pFTK4f8omKsJgtmg5F8l4N0s5WjRYUyXDM7LR2HowSdViMntiLULhJQ+j6H24PJbKHU7cHj91G9WgalLh8GgwaPxy3ha1HRcUwmM76wn+pJKZSEXUQCwjTcgM8bRmsyCJGebFdhQoRF3xattyrUaEOKgXhEqDdiYj1FFnrSS0nCUfES9V94RMVSbQjmKiCSuPqYJ54cCUS7bgGUYkcQT77Y+eQIIvqZBLnx2UrFsURCEgGzImFCkRARlaJ0SkCnc7KpyouS4XX1smkzbCh+UwruAgcZNjOO40ew2I2EdSJU2UjQr0erFTXIj7ADFcHLYnxhsyZhNJg4fPy4XAAQHxq1evQ6HUfzj8lELelpqTiLnRQVFcmskKVlpYRCQXxuj4S3Pr+fpCQTJcUu0KjxBIKoDXoJXb1+JyG/G3xB0m2pmFU6nE4P/nCEgEZNWKclIEzDo8JqAVdFXRegKaAOCyumBHSqwgpDEaIr/pix2IUKGJfwdDp3W2ziyv6MJZCATn/Gu5a45pNKoGroFA9wKiuDKvs1/d7Q6STccAovKLHd2UCvysCscpH8EqVTPGCKHa8qpVbl7U4HnTyAEa0tlTcWzcaYU4sCtx99kp0ks4VAwI/b7cBmtYDINqZSYTSZpKpIqEnERNuWbJMeCaVlDiUjl8uJLTWZ4qJSVGqdDGOwpybLAaSVcaMAACAASURBVJXH5SPNZOB4kROD0Uh6qoWyUh8anQqtRoXXE8Lj9mFLNmC1GAkEgnIwVlLqxmYz4/OG0Ouj3l4q0GlVeL0hSkrLSEtPxuv0kWU3UeAWKqowXm8Ae6qZYNhHIOJGFVHLDEsiDCQsfoq/hT4lSphEdKf4TIiihPQ9FrGohNxVhFSKyZU4jlqs6quVnzIMpPx2xJbb5Y5KGsRo1RHQKaLMhBQPFPlTXJMATyq8u3Yz7ua/n7dKpzufehCjUDolpaBWGWTYpUUlaqFKThrFJMAbDEiTekfIh8frlQoivVaP3WCUdc4XApNew469B6lfqzpajYaC0hJSLBYOFxynmt0mTcWLfF4sag1odRSUlJCSbJflLYCOL6jUZ51GTSQofGRUGIVaggiBUAiNRoM/GEClUmPW6aT5uJhcC0hm0ukxaDTsP15A9fQM+b434Jf3UKfXy5VvY0TFoYICOZEpKS6SpvZmixWBlxzegEyzbTTqiYRDREIizkLcfwU8xfw+KkV+Jp4sv2EJnHPQKS+frr36MWnRTAp1erRJaWL+itvhJclowGjUSDjt8nmxmq2EQyHcwRAWnQ6330eSViuhaa7HS4bZyDG3A4NWK2QbqPxB6S/mCQoFhwa9RoNTZGjVqQn4giTrRR5JKPN5MarVaLQavAEfXr8Ho0mPKqJFE9GhNwiFUxiX209EI/YX4EZApwqPJ5F1VOkGlSx2yu9K/ydBeyxeOcahYmGk0T5WI/tB5Xix8Dzxsxw6xcLrhEoqmqkrHjxJkBVVkEo1VGXgFK1DEQECZO8fIhTxoZfhdTGlk4fV0xPhdb9hc/vVhxLQSdugOq2GDSVgSsEQ0WFVRcg06SgKllDi8ROKGDGbbJQ5ysiyWjlSWkRSkll5pnh9BCNhNFodIlmc2+eTYwuNWiUVtFadngOHDpGZmY1fjnu8WJMUBavP7cXjduHz+Ekym7GnpFBa6kRtNOAPhQiEA2hNajyuEurZsyj1OinOK5Rq1737D1Gjfj3KfEIzK92bFIWeCN0PRQiLLLdCMSi8mM5S6SSbQPn/VSw0yt/OCU+nqL9Uwkj8V9f7xAESJfBHlkACOv2RpZ041+9WAqeGTlVBnBiAigtzihu4nh30iX2VynDndLAnPpbqVDDnvwGdzgSbYtcar3SKv5VnUjop2etm7VqJ35KKEy1ekZVIb5ADLoF4/C4XGWmpBPwBigpLZRiHCF3zuD2kVUuTE/bCwmIyqmXgD4ZkynqhLtGbjFIFIl7BoJjIq2Vonj0pSU7OfT4falVYmjdrUKHTC/+eIFqdRh7DUVIm909OtuP1+zGYjXi9IvxKJ5lNWWmp9ILKyaxGqdOFw+nAbrNL9YjYJhDwyWvW6TQgPMMkZBKTGjUi9a+cDolIC3WsjBRzELFKL+GTSkCh6N/RgA0FCYhQuejyeywmqvxn7H6JwaQIChGzq6irU/m55MhTGTiKAaj8XVE/efft5fXbHzo/oVPPQdz55AMIpVNIqICcATQqrQyHTDYb0apVMjOXWqdFrVfj8HhIsSRJwFnsdmMxGNGiwh1SydVs8Z9FA7nFLjJSzHJAL7y6AgIoaTR4fX78/iBJVjMGrUZOTALBABazqJeKkbv4JxR4RoOeoKiPWi2hYIBMq5myYAhf0I9BgKRQhFAwJP2fHC43aUlWOeEQiiaXWPGWprABPP4ANouFMpcTk9EoFScmFMgl9WwqtfTDEV4hol5KkCXaSBQ+KvVS6YuEt9jpeqLfrcP+HzjwOQed8vPp1ncQHy36jL1OL5rkVCxWG2FfBJNOTUFJMfVTUygIhfB7g1KhI6CpQW9Ar1bJUJ+wWkUwFMJqMVAq+myTCOsJYpSLAi6SDHq8EVEXI2j0GqlwDXgDEjAJyCt6R70qgsfjw2ox44u4sejNeMNB3M4gJr1Z1lX5n0Z4NikmyAr8ifowRgG7bFsx2C7BT0VNFn29gEiiyxRhcRWvCBpR/2XyEJHVUYFNYhtF/xSFV7LfjkGnihC9WGKImNJJgfrRowtViRBhyeGF6NOjx5dqJy96NAnodA63ewGdNA2yaXXllQRMyai8EXwlJdTISkKESIokNN6IGpcrhM4oVE9Cjecn027n4LFjpNltOH1e9GJcI1RuYSUkVI5LVCqShLovFMRR4pIh2UKhrTwnQui0avlsEIsGZWUO7Cl2igodmG1WGeot2pJKL8YxXgTRCnn82E0m/L6ADEf1C9W4xJvR8E8paxLgSdThsFx0kIsNAhjFQdJThdedDJ1imDemloprUb9h9jrl2k7Mjhcb7ZzIwH4mdIp+UeWOxPcGSrcRf94Te5KE0ukcbrKJS/sTlkACOv0Jb1rikk8ugdNDp6pC1qoKuasKpMTei39YnU5ldDbhc6e7g2cTXhcDUxJpnOJgP0fpVNV3rApEVXUqUS7REC8lN1BcFkCxvRwGodWaePCFR9AkpVESUhFQGdBr1FjNZjkpdpU5yM5IRqPWkldQKifLKgFy1BDwetEZDXI0pdcrmfuEx4jBqJcDtlBQGaYIOBQMBGT4UYrJgifgpbCoGL1Oi85gwKDXYZIDtCBOpxuDhApq3AE/qWkpeBwOQkKhEghi0OnkZF+AL7Ffut5McdArV66dbh96cX1qNXqtmN6IAaM/uopYYep9gnl4/H0qvzUKxJNCpUr3UWFUp7mHyk7yJb15YlVBeJGoxeSpQukkJ0YCOkQHot6Co3w3c+55D53C1mTCYS06jQ6/L4RO+C1p1Lg8LrR6HSG1SqaEDwT9EtaIFWpx78UkUkyWfYEwWgEFtRqC3oCiLhKwSi0yuIcIhESd0yg5L4WqQYQYiUl2MIhe+C+JzFvyzkakT5i4TRYBptxeWScFuBR1VdRpv1RFqVGrNJg1atyhkPQvyzDpKRF+XFItFUQTFkEdEamM8gT8Uf8ulax/shZEQwRE5RAAVm/Q4ROTFDHxiFO9KXF1ou4JzceZ+qzEE+eXlMA5B53y8unWZyCfLF/AkWAEv8GERmcEXwSdWoU36EWn16FVa2T/atTp0EVhjJaIhJoiZNMdCWPUafBEwhjCYTzhINogBCIRzHo9YbVa9ptmo16G1ll0alSyvov2JDz4wzLZgaiDwaAHrV6D8L33B0CnEsHRQmGqIagK4Y+IFBFCMSoAkkBWammWLOCQRoaMKn2o8DareBoKVaFolbFFnthvsUUT0RYVmalUIkW/o2gH5eBJXJ/YPGbTJABUROwR1QjGhy4LhhXtxyXjF0orAR1kqFNEPt/CKNBJ4xUZRoWReELp9Eva1O+5jwKdsmh15UgCJjs2rZGg2wPeYplHJajToxcwKqKXbcEnVHoWs6wXJSVl1M5IpcTnQyOqdiAgxzcev1/WB42otxJARbAkJeFy+QiLEGm1gLoagv4gFr0GbyjM8ePFVMvKwOUREMqC2+tFJZ4vGhFeHZAhe36PW45xSkvLpC+aWPyQx48Kn8XzP8ZhZdsQGeyCAjwp47qKMOtKACb656+FTieCm4qDnoiTouFscSHevw10io7VFVvL6CBJ+fFbQady7Zfol0ICkIcJqyNowgbUQR1B4aGl9aHyF6ElTMBnI6TWEogEOPj1fGocO8L48SKBQGwBKDbeFn/H/gldv/IaP34a48d/+ntW/8SxEyXwh5RAAjr9IcWcOMnvXQInQ6fYEDQGcSqGpMq1xL9f+TPxd2UVVPw3iJ+k/RylU+wYZ5rknSm8Lv76fkvoFHvwnepuVT5X7NF7KugkPvdK8KTVJjN0cC80piS8KgM+lQGDBCdqyULEZMRkUMtsbm6PmAgooRUiREEX1Q4JDyi9CM1Qa8on0WIFT28wylAioUARnyP2CwSVcDQxHQiK38V+Ao+JfPJaZVISDEg1ik8Wp4oknQZvdGAmI9mEgbjwABGr/UIZpdJIQBXRiEFiQEIvsV04KFMUVdSpk8It4kc/J8Okk+9gdMIT90FlKKXUX6GuUuqpvBPRFXaVHPVG342amcvQqqgU3Vt2nGOH95//0MmSjMsTlGbIenHvQ2KSqmQC8vi9aAw61Bot3nBAwhedVCCFJfyRKEkrFENh6dllDAvlUISITql7YvQuthfeSga1mBCoKXP5sFmNeIWaSS2Op1O8mKQCTyP/CeWdCD1Sy9+9MuRTTFpCYgItzqvRyc+FaXPAL1bXRZZDAZA08lx6AYs0GgmKBJgVkw3RLiJhFRaTQVENBvxSzSdgqAwfEm2sfP6sAEjF40nR5CWg0+/zdDrnoJMwEu8zmA8XfUaJwUTIbCUQUhFxCyALal0YXzgoffT0Kq2cCCPAqlp4N0UkbDXqtZSEwmh1KgmdpEpP+KUFgpi0Qv2hxACL311ishxGhvwIjz2h+PD5/LLO60Ra91AQs0GE2fkJaw1otXrZl0b8YXm+oDpESK340amFWjOkJiRgsEYgMDHBCymB6JK/CxikgHUlAUMsFrlCuSQ/EIBKmDhL6KT0swp0Up5DUqEUVQtKmB8NrxP7KltFk+mJrWQ7Ev+UN2W3EFVNiRDDmNJJPEPCeBCtUx2FTm6Nl1UzZuBes5Vx4179fSpg4qg/qwSkp1P9LFoNH4FfwCVXGKtOhQEPAYIENToCIQMalYFgKIDOoEI8+sU/8RwWimqRzVaEZatCQakuFopWo8ks196CAkZq9fjCEBJm9qLeinBpsY4WjuBwODCIhBKBgJIlVaisNVrCgbDs+8M60Z9HZLirSEohqrvwiZKLSqJxijYVrbKyv49mXIwtOCm+a8q4QAmxPvF1kupJvhEjQlGlU1XhpFUonX5L6FQOeGIDnRg4k3/HeTHJ7xR35t8ZOsWGeb8ddIoBqAR0+lkNN7Hxn6oEEtDpT3W7Ehd7qhI4NXSKzcbjf8YBgioPWBlIVd7o10CnMwEnSUBOo2CqfO2/NXQ6XR071blOB53Eao0brTadRavnEklKpyyixR1So9EpMnQBdESohEFMWsQASoRqOBwYbSZ8Ab+EAGajSYYtiQm42WSSAzSdTicnHEI14nQ68fkCMixPhCQZjCY5ERIDrIAvgMlkxOvxyJX68sRCYkgVDksQIEZo9mQbHo9XuYaoD4gIJRGr7gYRdqVW43C75UBHeEEJvxwx2FMk61qEUZMCq+LLMCYDr3ivSkwp31Q+OfHz6HsnqZ4qycSjnEnMq2T2uqiZeYWnkzC+VfInlx7ax7P3/uv8hE49BnLn0w9iadqQkDmJcEhF2B9EL8rPH5Q+NTu275BeM61atSDfVUJqWhpadBS7SjHpDGjF5CIgsmappR+G8IhRiTol1kn1AiRJaZ0sZ6FQEhDq4OFjbNywlZEjBxDyByT4Mej08l6K9NlanR6znHgHUAdDpJtNHCoqxOt2s2PHLpo3b0RGRjW5Ei5DMcV8OCxUErB9524aNKwrIZZ4T3g/xSbMpUVlLP3me3oN6M2+Pfvxu920bN5QAlapQdQZCKAmEBF+VqJ2hpCeNpGQnBQJ4KSguMTrty6Bcw86FXD5gGFMnDeVUr0RtS0Zp8eHPqzFotcRjPgocZSQlpwsze0F/BHqCGGCL4C12+dHZzLKCbjKoJVJIJxeN0lGs2xXJrVOZoATIF948DlcTtKSbPhEaE8wJGFqmdeD0WjA6RCZJI3s3LSNOvVq4dCI5A1JqH0RHAXFsg1l1MigzOMkJcmMp8yJUW1AZTZTGFEUhnrR0YbD+H0+eT6rUYff75eTdmlyLvtBMBgMOF1uguEwSRazVDxu3bqdA/sO07tvV6kkEf17SITBiqQDegHAdPL7iaQCBoMep9uD1WqWoEwoFMX5fB4PVpMRl8MpvdycHq+EVkLJ5BXm/aK9ajXSM06lC2JUi+x1MaWTl9UzZuJas5lxryeg02/d9n7J8QR0MtWvTqsrh8vwOq0PAo4S7EbYsn0HrTq0xe1WE/Rr0KhFv++Vi2Jmu53SYqcMCxULV+vXrpcZeSMBH9t+WE3tZk0oLHNxeMd+uo0cQlqdWjIrb8gbkNuIBBcZ6SmUOMs4kpvHjh076T6gl0xUIZ4hGhmzCQi/s6j8LuIXC2YhGZKXlppMmbAJEKhV1HsBZoWplAj/Fj6ZWpVU4QqvQOV1MnSqEkCdELIahU6V/JzKuU8VYWuVjxmfybf8OqIuALH7VZXS6dTQKabmVhRMMRVXub6pEnRScFSlcZNSHKcIr6sAbbFFvPhrSUCnX9LKEvv8r5dAAjr9r9eA8+T7nx46VQWZTgeW/tvQSZz/TEqr2ETxXIZO0Se6DK8zMHP7UkrCekIGCyqTFZVWZPYyEA765QA+2WqTwKispJTUjAy50i0yhanVGmm0KfyfLBYLPo/I5hXCKgCTx68YL+uFYbJi0GzRGnGI9MFidVyjkmmILSYrhUVF2JPtcpVS8eGQS9vKUCQaIqGogaKNQjFVigZIVYZBFRJuZXVc6LHEangcPDoh5OMsGpqYsFQRUneSykmeRJw/uiIWNRWR5uEqEYmlmJdXGImLhfhoCEokhHv/Pl4b88D5CZ269+O2x/9OUovGRJLs+B1e7HqjrAM6odCIRBj/7iQwaOjbvwdpmRmoDSJkTiuNYMUdDMtwNh0RjRarUCxoNRSVFFPNZKHI4yDJYpKTWLGybBOhEl4v+w4c4adN27l21BCKjheQnmTHFQrISayYwLq9PrRGgxRbiJTvzqLjpCWncGD/ASa8/xGDBvfmggvaSf8OCTi1asocLkqLShn/+rs89NQ/ZEiSUauTyhNRTwqKCylzupm/YCkjr7+ajz+agc9Ryt13/AWNCAtEjTcUwR1WE1BrCUroFJYKEU0kJMFTAjqdRbv8hZucc9ApL5/Lew1g8pI5lGmNODUazAJKegMYJYwPEPB5FY8wtU7CeJPWKEPlRHICAWpFlsQCt4NSj5P0ammK34wII/OFcLndJNtsckJdUFhAenIq/pAPrUrH8YLjVM/MpMTjlIsFSshvhH/f9ACvvTeWXBE2ZDBj8YX4YvZXBBwO+l83BJ9Qiug1MqxUHVRTLCbbNov0QhPQSYSx6sQigN8vfXFEuJLwLBMJKoTfmd/rR6fT4/P4ZFY8oSC0m01MnTKDNat+4omnHpQQyWoVSS2CUjmoFyb+BoM0TxegV8Aq4QkofNtcfq+EWcGAH6sIttOocLhccuIvPK0C4llktuB2umToVWlYXKOGgNonctcloNMvbEt/xG4SOtXNos1QxdPJjI68vfsw4eXD8e9zz7MP4XGLLIsmCAvfSD15JSWYkuxYtHoKSh3YDVoWL1xEht3M6kXfUs2WxAXdOvPUg09x3R23YK9fjzqtm0tftLDIHKnVkmw0kleQT1KalZkz5zF37pe8Pul1PC4PKVYbxflFmA0mzMkpFJQ6ychI4dDhXNLTkqWyyut0CaE2evFs0OkpKnNhsJhkJtOwUCnq1coChvS+jIGUyoFuJ5awMjyK1yv9cdCpKjBUjorKLymqaoqO13436BQbDsarq6Kl+PtAp3i1UyK87o9o94lz/LElkIBOf2x5J872O5XAuQOdKqBD1V/1bFQFMeh1um3PtM2Z9o1d3dlcT/w3qWr7ykqnk5VawiPn813rcKrM+IQhZ1iDVoSnqVS4HQ65Smg0GKiWncrBvcdIzUjD7XPLMLvqmem43F4pY48ERahCGKtFj9vlJeDzy0m4MGlWEJHIxuQmqFJhspikYa3BaMDlcGNJMisZXKSptmISrfh4KCML6dchNek/wykrehsiIlxDo5jTVi7Zk0rsNJzwROh08rGUY0ffl6F10d/Lsy8pShmZw0aG1CnASU7yZKpw8O7fxetj7j9PoFM5IZQl0717P256+F70DesStpixao2oAn4Kjubx3aLl5OceI+/YMZq0bMTwqwfz00/b2LBpK8dzj9GlZzfatmzGTxu3c/BoPru276FJk0bSX+PLL76mYa2a3HjL1RQcL2Tx4uXs3LkHk8XC8FGDJP5b9t1KBvbvSV7uUTat38quPftlfew3uA/NWjWTk1ehemialsWbn05j5/ptBHxuGb535dC+JKekMGfu1xQVl9G2XQtGDRzIf958m0XT53P9XTfSvl1r5ny2gLJSBympyQy9sg+BYIR5XyxhyDXXMGvWPI4fPkS/nh1Z+MUimR3pkss70fqSS1GbkgiIeiGgpIBO4YBUvsXC605alf6d+un/pcOea9Apv+A4PYeN5I1p7+G32SkJhnCVualtT2HJt9/z3ZIlJCUnkZZiZ8SVg9i6eQfbt+zi8OGj1KiRQ626NVjz/WoMyVZuv+evONwuliz9no3rN1M9O5u+3bvi9XjZtHU73bpfKhWp8+YtpH69uhLSHjqUy6EDR2SffeNfruHHH9cw8eV3aHPJhTzz5gvklpVQvP8oH437kIJDudzx8BjCOhVLv/qGwoNH6d+nLxd37cT+oBtregqWiIYjh3LZuXU7G9euR6NV0/Xyi5n9yWxs6cl0u6ITzZs14eixAr5bsoJdW3fSqWcXLrqoDat/XMusGQto2rQhHq+PSy++gM6dL+LAwVxmz5grFz+qZWfyt5uvZcWKVezde4j9ew9wafeO1KqVw8IFi8jbf5jqtbLp0KEddWrlsG//ET7+6DMJsjt07kDzNq1RieQBInukNoheKJ08KqmAcmkSSqdzrS8Q0MlQK4NmffvjVpvISc4gXFLKe+PGsfyrr7nlsQeoV68JC2Yv5uCendSuncHoW0azZftBCvKP8+3i72nbtik1slLZuXEjK79aii05mTpNGrFg+uf0GDWCex5/kMNlZfj8PnZv2Mr2tT9RdPgotevXZOg1g/hmxQ9MmTyTqQsmsXvHPpYt+IZdm3dis9roN3wIIZWGXTt2sXbtejlyadOmBZd368ShfftZ8NmXuN0+OnbvQtuOFxLQaKlWPY3tew+RYrf/augknxFVKJ2UCNSTFUQnqadO2q5qT6fTQqdy/6eoL1WU/JwEneLWBGU9i8Kj0ymdYp9VoDZlpwoAV/Et5TbRc5wyvE7jRRUo/hmeTrGwutiCYgI6nWt9ROJ6fn0JJKDTry/DxBHOgRL480CnM0Gp2Odno7Y6k1rrdDcmnnz8HPB0JugUU2mdqNQS0GnB1i041Rb8ehPekMiCJAxfITnZQCSixu8LotaqpN+NMLI1m/UyvMFsNksvEPFPpCYWxjVBn4ckSxLJRjVHS12YzSb0OjWlJaUyvCK1WqqS3c6sx1XqIs1mJ6+kVDH/FqoomWJICWMSnhsxFxCZyysUv8J3ajhXXhLCnEEdQKUJVWn+XVWJVekRXsGPoic9ldpNue+qiIZISIRrKDvK9OHl2euUQZk0EZXeEUponToYxnNoD6+Pufc8gU4n1vHu3ftz34uPYGvRhJDaiMtZIpUQ82bMpyQvn8suv4T3Xn2HBi0b077zBbzyyEs88cYzOEsdTPvkcwb078n6ZatQG0xcOXIYL/zraWq2b8Ff/zKKMbc9yL333ciGtZspKSnlmuuu5JOpn5FZMwdLio2FX37L5Lf/j9fefodVi5cz5t/3sXnjFvYcyGXMzX8hKSOF/NJSivOO8/S9D/Pcm8+xc8Mm5k+dzbW3X8+PK1ZTv3F9mjZvwltvfcCgQX2pVSubR+9+hOfefJ4vFyxF6w/RrcdljHtrIhd0aIvJbGbZD+t48LGH+WLhYlZ/+x0N61anZYP6WO1JLFu7iX7Dh2HPrk5Ao5emxmrhIxLxV0AnWRl/Th9wDnT45+glxGeGUqmEd5xA2yKrpTJbCodl/jZC6hA6tYcfPv4E95Y9jB378u/+jfKEp1PPfnz41UwCdjtukZhBY2Dbxi28/Z83ePAfN8usmk89/ip333szKxYt53huHsNvuIp5MxdQ5vEy6pqhvD3+Q0ZcNUBu+8XshVx1w1WsWLZGwv4WrZrw4w+r+ecDt2EyG3nooWfpekUnivKPs+7HdQz/6zUs/XIpmdWz6dSpA4/e/SSPPH4/me2bC/dwImUeFk6eTfHhY3Qf0YeJ733I1VcNwaIy8MQjr3LVTdfS8+oBFAvvMoeL4oLjfPzyW6RnZ9C8XXOmvD6B5958lr179jN92hyuunY4u3ftk6HXvXt3593X3qXrgB7kHS9k0otv8X9T3mD7T9tZsewHBl3Zn8Vzv6LjRe3JqleLl8a+zfARg9Do1Xz05iRG3nIdtvRUvvlyKfXq1KB1uxaMe3YsF11+CT16dOHfY/7Fvc8+TH5RCes372TIyKEYk6wyWYZf5ZNZSjVuIXXU4tb4WD1jBs7VWxj3+iu/+71PnOB0JaAkO3nwwYewN6rJhVcOx6+zYgyq8eTlcWDbT4x79U3GPHI3Sz5fRro9nT4Du/LMM8/R7uKLsFWrzuRnXmPEv+7CYtBzYNs2Uowq8nbuoGatGvQfPoSr+t3AK59+iDY5mfQ61dm1exfzxk/GEAxx1V+v5q03J9LiguakZqfz9jsf8sDj9/LTyg3s3bCDW++4kc9nfIE3oObiKy5j/EOP0fv2v3LRpe15+Ja/M+KGq9izfQ851bOpWasWy1as4vIBvciqV1cC4ohBjavIJRfcfo3SqSroVAFfzgY6nYShYmLs8pujeE2d5lingk4n7FehVo9XSCnf/uRjx8LrYp9V+JpHoVMcLIvt/XOhk99jIawRoe6nMxJPQKdEP3X+l0ACOp3/9/h/4hsq0OmJKiZPsclU5YnVmYDNr1EKnWkCdzafn2kiGPv8bK+zcjX4o6GTjhnr1pDnBkNyKsYkOyLBu4BKq777jpXLVnD/4w9QVuakWlYmKq0Wj8MjlVDCYDkkvDZMemqlmlm7eRdZOVnMmjKTPVu384/nH5Ur7MGgnyS7GberDJenlIZ1GrJz/17+88Qr9B7UmwPb9/O3e26l1OOWxuLSQDY6ihDjMZUISYofTUSL7IQSPgEMiWsTLCeWaluBRKeqcSfeAXHuyoMwleIfJLTyVZ07/gAyFXPF0wAAIABJREFUfEp5xa/QyaRLMvVdhcmmYp6rnEsVDuLbt5tx5yt06j2Yv/3rDvaHwmw/cIQ6OdnSr2b+Zwvo17MLXTt1YNqUmdJ4fvf+/Vx4cTt69+4qQ2vefnMSzmIH1dLSqVm/Dt37dOP+Ox7mvgduo06dGkycMIXMDDuDBnRnz94D7N1/mNkfz6RDl47kNK7L669NZMrkN5g/fxFbNm7lzvtuZfW6Laz7aTsXd+xA23YtSbMk8c/Hn6Nh7RwGDezBvp07WfLlUrIzM/hx5TpZr9u2b8mK5aspLCji0Ufu4aE7HmbynA9xudzs33uQnbv28uW8r+nc5VJstiTenDCFaZ9P47PZ8zi8ZyeWgJe1P6yk76jBXHx5Z2w5tfFpzdK8XxiLx6CTCLFThrmnC+U98+Pj5Hp85n3+F7Y4ndLpROi0l7Fj//O7F0lefgHdBg3lvZkf8vX6zeQWl9C2TUtqZGSQYTTz/YrvEWBq4hvvc+0to/F5/RLQ9+nXk7FPv8LFXS6h/6DevPifN7FazGzfsZOuXTtyWedLKS51Mn36PNLSUtiyZRu33XwNbVu14KrrbuWyLh0R5zYZTdx5xy3MnDmf/bm5jBzan7uuvJWPZr1LpFYWrnAQky/CF5Pn4C0uxZ6dwoadO7hl9AgaZOYw+d0ZrNi+k/tfe5L8slJqpaWxed1PzJjyGddeNYClX3/D2pWr6dGri/QJXL1mo/RJE35ql3S8iCZNG6HVaWmQWo1XPprC+tUbeOrpf3LscB7z5n5Fj26dad2sEZu2bGPHnj1MensSd/7jDo7l57Hyxw08/8oTrFi5nrWrN9CndxdaNmnAi8+/JtVSc+cupFp6GhdeeiHrf9rB4aMF9B7Qlz6D+lDqcRHRhdGpdKjdKlR6HS61onRyrhaeTgno9LtX/tOeQMERDz74T8hMwtaiLVv3HKV6cjp2TYSWDbN57F9P8tzbz2I1pXFwTy6bNqzl44+mMmDkYGwZ2UydOoexb79CqMzBay+N5YJmddn/0ya6du9Mx+5d6dNpGJOWLkCfnsqeo4cI+33MnvgprRs3pNPF7flp4yamTptJ/daNWbN+I5NmT8Dv9HBoxwF+XPQ9K79cRkbNWmQ3rs+6dRt45MWHKHU6eP2F1+nS+VJ2rt/EpnWb6T5oAJd0u4ycxvU5VFiMT6uVCTNE20OEjZ9teF05aKnALL8tdKrwuowfBv2+0OkU5ulSCK7ktTtxubEiA2B5uZWPuX6m0slrJaQWnlxnC51kLsLyWpvIXvff7SESZ//tSiABnX67skwc6b9YAv896BSPGc6ICs6EEuI+P9+gk5b5G1cSsaVz3OVn3bptMjSpQ+f27NiynbFPv8S/nn8Yq81CteqZ5OUWkJ6SLr048vOO07BWdQIqOJaXT4062ZQUOTh69BgpKXYZBuH2CLNmDaFAALNZg8vjwqg38uJTr5Cdk0OnKzox9cOZdOndjWatWkjoJDPnyUA0jYRPUuWkqkgnfCqcF2M6FdVdDWGRSS4WZhgbmUQNyWPOUSdBphPrjrzjVZxUpVXC6E78KDo8kqmT4typotBJfpfY+aRptEhro6idzmvo1O9KrhpzPT8ezuX79ZswqLUMGtCTRfMX85drhtKkbk3eeON9bDYrW7fuoGmrJvTp2w2TwSRXkwuOFWI1W2jWtjmXXdGZ20bezMMv/JuM9FSmTJ5OepodR0kps2Z9wWXdOnL0aAGZOZk0bdmUqdPmMHHiq3w2bT6bt27n4X/fy7IVa1nz0zaGjRxMdo1saXT8wL2P0aVjB667qh87Nm3n0ykzsFnNHM0voH7Duhj0enR6A727XyaNi/9x17+ZMHkcE97+iJU/rOHizhezc8ce2rdpIUN9pkyfx5OvPMM3i75h8+pVvPzsA6z4bgUffPQZW3cd4tm3XiWnSQu86njoFEQTCfwm0Cm+208AqIpngMh2KY2lxeRBmPhLpZNG+r/9V6BTXj5X9OrL8x+9xcsTp3KkoIiOnTrQqFZN3n/xDarlZHNhh9Zs2LSNnr27s2nLDjKzM7n2quG8+txYuvTpQvPWTZk1a4GE2N8sWc6IEQPo2qUz23cdYPbsL7FaLOzds5e/33eTDG9+4MEnGTCwN75QQIbX3XjzaKbPWMDOPfu5/W/Xcu+wm1myZgFH9GoCITURl5OvPp5D/u792GpXw6MO0uvyzjTMzGbxvOVM/2opY6e+RYHwW/L5Obx7P++/P5lrrxrI4i8XUVpYROs2jeWCRXZONnkFhezctZ/rR4+kbv26ePxBnH4/W3fu5t23JvHptPGsXbWW997+iP79e7Di2xXs3bufQUP68v3ylXTo2J7MamksXPQtjz/1D1au3cL6NZvp368rSUYDkz6YRr3aNVi1ej0+r49mbVqit1gw2ey0aNcas80uQ6z8Kr/swTVu4bGjw6n2sHrGZwno9F8cM1Y+tYBOZUlq/BnZrFy3g/w9R3hvwgsc2rKRmW98yAuvvcj9Dz3OsSNFXNK9A+vWb6BJ69ak16jLku/WMO7dV9m3dRuLPp9HdZuBYzt20rpdK3oNG0SfrqN44aOJ1GvVmBKvA1dRMe+9/A4NsjIZOrAXP65YyewFX3Jh14tY/uMa7n/sHr6esYCFH8+mW7/eeEuceANhWl/ajhkz5vLaxOdIstsZ1vtqbrhhFD27X8biL5YxdfIcjuUX8sw7/6FG2xY4wxGsKWbK8stkYoCzgU4Vwp4TMYz8K5bN8QT4UnnxrDK8UTY+8dlwcmhdbJvfS+mkYKUTX7HvmoBO51BDTFzKeV0CCeh0Xt/e/50v9/OhU2zCX2Xw01mEm5xOKXQ2SqbT3ZuzVTGdDZg61Xn+KKWTMnAR6bC/3LAYn97C+i17mT3jCxo2b0THrhdzcP9+pn00nfEfvIZea+CpJ19g+6YdWE0WRgwbwsAh/Zg+ey5fzP+K0sJCcmpk02twb7Zs3iJTyV/Rtys/fPMDWzftkAMuq9HInX+/naSkJG657i7GfzIBfzDEsqUrKClxMOpvo6U9uDD+Fj9FmmHFuF0AqJBMdR3/OrXSSaFEUiciIutOHtOU+0xVrhEia1/lCbqyTfSeCkWKVFGd7v7FHVWE2In/qYSnk7KjzGAnwnpCitJJejsJT6eDexh7x/kbXnfXs//C2KAuLpUWo0FDfm4+S774hqDLzS0jhvDyM69Qs2UjLPYk5i9YzKuvPE5BXiHvvzuFti2bc+DAEdp2aM9FnS/in39/nHvvvYlLW7bm2Zdfw1nmkL5fTZo0oHmrJsyYtQBPIECDxo1Y8MViJk58hVkz5rF79yFuunU03y5fxbrNOxh17Qhq1q4p/ba+WPAl8z77gheffpDdW7bzyQdTGDpyIN8uXs4FF7VhaNduvDDhAzIy0xk+rA9/Hfo37n/iAeYvWEKvzpdSu3YOL7/xHg0b1qVGTnUmTprOrM+n8uob75B3cC+1s1Kok12Ni9q1Z+z/TWTQ7X8jp3lrPDHoFImgDQfQ/sbQKQGc4tqq6BdUmigqrgo6hdGrPXz/8VTcW/4opVM+l/cZwEdzP0ZtT0Enkis4ivhs6mxK8wq5btRgafJ99YibGXXztRL2Jxkt3HDraJ596iUuvqwDl3a6mKlTZlJUUEhWegpHDh9lzE1/Yfn3G1i2ch2XXNqeL+Z9xaN334Ixw8Y1w2/k+jtuwOPz4Sx1c/c9t/D2B1NkEok+3S/jnmF/47UJL5Dcsjl7judSP7kac9//BOehPBpe3JKZXy1k1MA+1M/M5t3XplCrXXMuuKq/9OkzeEKU5hcwfcpM+vftQl7uET5872MmvPkMjjIH06bPp2WrZuzctU/6pQ3o35cXxv4/e+cBJjW1vvE3k2T6bF/YpXeld6QJCEgVwd6w996xXK9evXYviqjXjgVROiooSu8gSO+9t122zuy0lPk/30kyk51toCB4/zPPs8/uzmSSk5NzknN+5/3e7yO06NgG1WvWwNgx3+L11/+BE8dzmXIQiozcYzkYNOgiNGxYB4/e+TgGXTsEtWrVwOp1G/Hoo/fi6PECjP3sWzSv3xCDLumLx574Bzp3aYfq1TMwduxUfPbBKGw5cACzl/yGgYMHom6j+pBFC/xKkCUp4P0CUzr5LQGsZEqnRHjduTJKJU8ne8PqaDV0KIIWO5I4EQ45hBO7t+GNZ17EtY/egdmzfsPgAf3QtFk9PPXYc2jRpTOq12uEydPm4J2P/4OinOOY/PlXqFc9BfvXrMegywaiZdcuuLLPcLwzYyKy6tfA8bxcHN61F/Mm/YRUUcCtt1yHjz4aA2eyC8lZqfjii2/x6ZRP8e6ro1GvRjb6dO+KOVN+QYG3BOe3b4HpM2fjmZcfA2+14u1XRqFFs8YIFAdQK7sGLurdAx/++z8Y9NDdiKSno2HzZti0fQeqp2eWgk4UZm1+mf/TQIxZ86N9yrL0xkMbFoFWdl9lhi1ltivfz4kdx7Q/czgbOzRbY9PLo3tVsrej4XX6N+Iy12lfLeecK8xcp5ckWg36MfXzp//Il53GWzS+ivAqVEsEvGqDRRYh8xEouqcTDxVyGaXTIXzyyag4bZU5vC6hdDpX7guJcpzeGkhAp9Nbn4m9naUaODnoZEzqjUKeqRC7vxI6xZ9Thbgk7sr8FdCJHs308ORZBq9Jy77H0nW7sPb3Ldi0dguqZWWgRceWSMtMwZxfF+CpV0dg2nc/YsuabRj5wavYuWUnJn4zFfUb1sG2LTtwy53Xosn5DXHLgOG45KYr4UhyYf26rbj9gVvx+ZsfoVb92rj8tuvxxpMvo3ufHsjIzMDIV9/FD3OmsCxeM77/FXt2HcC1d98Ku8cDidIKW3hAEFn4HkfeTJGwHh9XKo5Or7sYKNJC4HTQwzyTCGGxpMWaiTebYmiZ78wmmzGwFFNBlR7O6FuwjHi0Tz0THUNbtH/juulplPWSUdiUlq6bstdpGZxY5j0Gm1SQzznzdCKj9QO78e7/KnTqdwnuef4xpDdrCiQlQSGdSVhmben7iT9A8gegSmF07X4B+l7cA19+OR4H9x1i7bN16xboc9GFWLhgBRqcV59B0U9Hf4Ybb7sWDpuIuXOWwOmwQfL7sWzRb3BlpLLJNIXtpFVLx5rVG/DUUw9g9s8LkHM0DzcMvwrbduzCyg1b0av3haw98qIWyjbyjdEoPprD2lx2djVcftkgHDl2DL/+Oo9lvuIsPN4b+TIO5RzBW6//l6ktGjaoi1Ur1oC3W5GSkoTs7OrIzMzA+o3bcOt9t2Lpkt/gLzoBj03EimUrIYcl1GjQAJdcdxWcqdUR1j2dqB0IEVI6yayNUZhpNJGj+dZoGmBHbx40yKYGy5phVfe5s/QwOEcOS55rpDCkLIEcwWyan4CHApFNVmyWEBaOHYfg9n0Y9c6bZ7zUFOLWc9BQfD1jHFRPEkoUFTwvIJ+A63tjYKWsa35KuOBCk6aNYbU7WOa6AQP74seJP6Bx8/PQsEl9bNqwBft278WwIRfjg/e/wNEDx5CckYmLB/RGhw6t8MWYb7Fz63aINhtEhxV9+vZAIBRGXn4Bhl4+GIuXrsLhY8cxdGBffDHqExzZvw/PfzkSgtUKIaRg+Zyl+Gnij7jqxmHYdeggtm/aAdkXhNvqwpP/egL5Vh7p7iSE/H7s2r0Xy5etRK8LO6JunSy8/+6nyDl8BIJVRO06NXH1VZfi0JHj7N5fVOhFZq1sDL/zeuzddwjz5y3BiKfux6F9BzF71kI0O68Rdm/ehqPHj0MQRWb6f37zxkxNu3f3ftx9xw3glQhWLF+NmT/+yoyZN6/fzM7poYfvwOtvfIit6zfBlZ2N1u3bomffXnC53LDYRfhVP7s/80ErZAsgcSGsnjoNhb8TdHrnjF/7xAGqrgFSOvH1MtH+miugOD0Q/ApschCB/BP4zxujUatBbaSkpmPL+h0swUmSx46M7Bpo1r495s1djgefehCFJ3KxZNZ81KqegvwjR1G7bi00adUSb7/+Ce559glYXXa4HSK2btyIXyZOx8YVa5CekcrU2tfddjWO5uViztzFuOPB27Bm6Sosm7mAZUOU/GFk167JyrB52w489Mw9zIz83dc+QLtOrSHyImb/OAcISkjLzsLQO2+EKzMdQQ4QbDYgKCMiaWpLepmhUxmQRBuci9DJBIBi2Xk1mKQxNBMoi4NO2ienAp0MsGUM32KjNLYvXUheIXSyRCDzQVjkApwcdDLKbqjREtCp6h6b2OLvWAMJ6PR3vGqJMpepgb8XdKpqwmYCC5Ve66oUUZVNCuM/O9kJZHnbmbPXGWUqncGOjMQn/T4LK3fuw5rFa7F54Wpk1qiGFj3bM6yybNnveGrkc3j+sVdwUZcuuOmWa3Hg4H6M++I77Nm1D00JNt12NVLTU/HM4y+ic7dOKCgsxp59R3DnQ3fiy88noHm71hgwuC/ee3kkMlJcyKpRA9Om/ISPvnoPpCxfunQ15s5ZimtuvQHntWyG3BOF4EUHHMl2eIvJpJxQUQgaodGy27GhQPSUde+b6P+6BxNtGVUSGZDJ/Lu86bkZSJlC50zH0o5O6caYhKms7MkYn9B3CDQx7sSB5zXVlqZ0MjLXKayMdKVI6fT88Nvw0r9eYNuyACAlNiD9u91eWE1zHOo3qIvHnn4edz/7MOq3aoOwwwlJsCKinyNP0I3Vo4oIQcaorkz7S7sKnOb1ZUphqME/rfpjrV8fwDJfsNhwlqCjyEADva9BSaMNqaWuofYdLaRTbysEPekr+q5psMqOF13dLWfQzK60BTILFaWjE9zQ/L7oN1s75QT2GaEPbT6hfc6CS1WVAUrjvKIry/obnM422aDewob3sabICX+3pvKXltcS4SGoVG0yA09UyzIESBApoBcONYD5332LwO4DGPWfN8542Qg6dRs0FGOmfQNbagbyAzJsTqeeVAEQWMgxtQmjTWr9ygwY6X6itU9NK8pacDSSl7WOUp52bAt2b9KVDdRf9H3Su6KiQo3IkAXtfQupMo1ZHUUEsyJp7xGAVzgLZJ4D9SWWAj5aPibFYObmlGGLZSE1vYwAZVYK3gKW+FN/RRWq9D2jLxoh0cY2iMCmKJAKCrHh93WQwhIzQ39v9Ge44Yar0O2iLpAUUs1q6lmV4zXfQJYhVYUUKQHPA0pYhIUXoESCWDNjOpaNm4obb7j+jF/7xAHKqQEWiq5FvlbLzMS3E6Ygo21TdB5+JYo5HjZVgDUsQ+Q4WN0OeGUZtE5lQHsbhbazZwVdZ4LJOjggcbEkwWYVWZKSYEiC3eWGt9gPj9sJqCHkHj2GGZOmIyMjHZdePQR2l5Nlg6T9qUyprD8H6DclNolQ29Lv4WxRSYmOS5hBOC0yUcLaCMeAkkrPA+o/+jOHbaPELLIrhU7xAMfANX8icx2L9i8FfSpSOsVvZVqyM5uIG/YB1N1PA3Q6mcx1ZqxVGXTiZAqf1qATJ2vZ66pWOiWgU+Ie9f+jBhLQ6f/Hdf6fP8uqoZMBeszQxJh2llc9lX0WD43KAzFVQZyTAUJVGfz+Geh0MudQUb3Ev18ZdNImJgSdxi6fCSUjA/58P+Z++zNqNKiFCwZ0w/KFyzFr5nzc/cJDeOu5d9C+WTPcdtsN2L1nDyaPn4JgSQlsvAW33nk96tSticfufBLd+/VESUjCgYPHcMMdN+GbsVNxfqsWuOSygXj7hVfQqE4WLJwF8+YtZV4LwZCKBYuWY83aLRh+963IqlML+QVeCFab5rHhDcJu58FFQuCYT1IMOhmzqJh1d6zuWHYqQylScSxcuZqQcq8uaxYGBDHVs56hzlzzrJhUvfpnNMhk0ImZTmnTPA2G0cCVQnxI/h1B8NBePHHZNbj+mqshCBQCBE319Td/tb+gLUb+dwye/ffzyGjSEAVhBUJmGhQGnYjLEZTR4Z1KyjaCQxpVjCrXjOm0PoA30KFWo3GvKKnRAZI+WGcWXDqI0oCYdkmjY3n9ezSXMMMeZgDPyqQZ1Mcm+BqcijYNg0NFBUoqVFkvnQmAsYEx209s0q8N/k0vVasDs2OYomdaY1sZzIGdB6miYt+N0Iwt8Sq3Blh70/ubRZGY2pCgigQeMieCkxVYwz5snz8Pe1euwah3/orsdbnoPeQyTJw5FTkhCRarAyovIiArcHtckCwUEhKJAtnoiTFfqtIvBi4NAzqjoZk2MW5LTIGpg854oEnvM8BUrgIhBnWNvkT9V3uaUMMnDz0CVVob1EBWhOlq6TcnaZO4Uk9IHbYyCFZu+lDTCbB2r8Nn/Y5skUOAvwRrV6zGmnWb4E5JAReSce2NVyHIcbA7ncyUn0EIlkmU0CIVQ4bbIsMX8iLojyCrWjXk5B/H5tmzMHX0p+jRrUuiF52VGiAASWJsDg3q1cPipb+hdtcO6HD95QgINrisdrh5KwLFPgQVBZzLwcYL7CWFwCtyrA8Q5GGgk9TG9Le+sEEqalWFRIs6agTJLidKCvNZK5k7awEys6qhZYfWLKRftFshhSRtcYPds0sLjhhEili0RQ5diaRto/s6EhQi4KR/Hu1v7H3Tdnp/NKrc/DyIdUcDgmj9k70fB52i5fsD4XWaUqn0Opr5nMxli5bvLGeuM+5Uxnmz6xQXXmdRbeAkDTopggadKGGHEvLEGYnHh9fRXo0BnRFmlzASPyu3hcRBz2gNJKDTGa3exM7/qhqoGDqxUahejHiQdK5CJ6PMVU3qqoJO5nMv70rEA7iTuVrlwbKTg05TNi5BgZ0eygJObDsEOEVkn18Pu7fuxBcffIGHXn8KR/cfwbiRn6Njy2YoDARYeN6lg/th6YKl8BXkwZ2eip+nzsC1t90Ammdv2bYHdz18D777ZipqN2qAK68dhrf++W9UT3Vh8LCBeOT6+zFp6QzIModpk3/Egf1HcNOj98LhcsPnD7GQDlmNIBQkA3IrFDmsTYL0SUesRrRBYOmXNqtnwMI0uaqoFuNrrtzW9wegU4TXJoUnDZ0O7sHoB5/AihWL9fBHUR/wlFannUxrOPvbGINjTZ3Wd9AVuP/Zx1CzZTN4IxwkuwCFQA6pgDiLrnTSRrtM0WGAwlIhZgwZ6D9l2zu7blG1hrELg/AQzNIHjdocRHvpgEhTZ+gTZXbsWAAmhdTBoinPjBJoKgwCQ/okX98fG3+zfdK2KjgpzLLSRQfG+nkZkwVaDaZ9RX0t2JifAxQy0aflfm3HrB2R8skEFMzTj1LXu7xbwdlvEOdECajOLAIg8hwsqgSLqikTwhAgU3hdRIVbDWHrvPnYsmQFRr1DGcyoDZ+5Png8NxcXX3Ylxk78CnmKDJc7GXS3kyMcS+oQsChQBA6qSRHB2oQJOhkQlvqN0UbMk2SjDUWbPgNFpPXRCasJ5jCoo1MpM9Qt5Q1Gx9YVeyxgmbzuWFIECziJJuc0fdexFacp+xh00pER601sEq+r//QJdKm06KXRb7S/xodGWzgFNlVhKhZ6NuUXFaNmVhZsDgdUiwWSAQoMRExKJ6Z6lCAGffAFipGcVI2ppAqLT2Dnwvk4tHIj3n9/9DnRZv/+hSj7hDY/v8s/Py0Unl4jnnoO1vo10OPG65AjSeBVDklWOwREEFIjCAs8/OEwBF6EjRYITEo7dhdm918aD1DUvgCfz8d83chQv7jYi9S0VAS8XjgEC0LBIFSZOUjCmZwESZZBz/EI+QPRXvR+wTiWfi83K3oMda0GoCqHTiqtbujK5/jng/G/UTdloZNWpxq0Kl2/FUGnWN/S96p/LaZhqtjPqaweKl7pZJQn9uyu1M9JP0FDaVnqPA34pquwSj/nqs5cFw+dInwEnGJAJ1WHToUMTipSEhTOCokzstcloNPf/36TOIM/UgMJ6PRHai3xnXOuBv4YdKLTqAzsVAaljOG1+be5WqqakZ3M5ycLnSoqQ2Xvx39WVXkqO7eqwusUCIINM3avwjEyMw4LSBfcENx25MtB5B47hoN79qHLRT3gDXmxfcEaqD4/ZAFo1LAestLSsHjBYtgELbTiu68mYuhlg9GkZXPY7E5Uq1sL+/ccRFr16kymvm/rZlgtErp064h7r70Pw++/AymZ6ZgxbSZq16uLXoP7sxVyiTxNRCvCEg0KFDhcTkhS2AQijPmHNnEpLfyOUibN8bu0xVKZAVpFV6JitZP2SfSqMApR+hoZSqdTgU5CBAgc2I3RDz6CFSsWAiDgZLzisu+dc728vAIZQ0Vtmtv3kstx/wuPwpNVGzaXBxGZtAeaGo3Cc5jKQYczVqsQBTzayDoW26ZS+AJLWaxNs9kElDUCXTWk78MYkNOKJ02g2VyBp7CzchGldjyzQsSkuND8lYywJYCPaADK/GJ7ZUoN4wiakb0lFGbKGnMYgzFJsFhIcUHQyaR40gfjHC31G8AtCp20cEJ9k+jhzXdDUkNpnKqyid7fogGdkUIywCTwCAsWcASdaLWbBBIQWYidwAEeTsLPX3wN7/5DGPWO4etjYJ2q7v2nXuzjOTnoNWgAvvv+W1jdqSiQghBtDoiilYXXklKDhYORCrDU7V5XBBq9QSOT0XYcU1fG7pfGvZImoIpCfaksdNIasZY5lEASa0/6rFf7pYf5sW6n+9vR7whAPcxGQIoUibqLHhXagKoEzgxwGz20rgK06KF8emcpHbochf6xt423ZFWGKkuw8BYIdhs7Vjgss2IGwhJEqzUa5qytWtD9lJQn9JzhIFqsOJJTiNSMdAQDxdg0+1fsWbYmAZ1OvSmfpm9QKwsBsLP9jRjxDNSsNHS/8Trkqyo8Ngcc4OFxOJiJNxw2hCMRpgq2ClbW/tlTR4eyLGQtqnDl4LQAYUVFUFbhsVvhozA7uwA1FIa3uJiZ25PXGfUO8lazUPZdUkjpoFRbFNHHHSqFzBnqIBNo0pVO7F6vgyGmsjItMBjQyag0DRbp8CauJqP9Lnpf17er0ES89DOg3AWKqLrWeFZh65t5AAAgAElEQVRUDJ3MY6xS+4r+YwJo+n41AGfaOs7PiUpYrok41YMehlt6DzHQFpMnx5509Kn2+NdCzQ0j8TMHnSL45JOJ7CfxStTA370GEtDp734FE+VnNXDuQScqVWUgpyrIY3xe1eTD+Lyi/Z3scarartQsJK7VxUMnY7Xe2CdlrxMxffcqHAKpiWxwKg5YXA4EBAUOu8BWACNWWrWW0CSpOvzFXrbyR9m+9u3ah0lfjIPNrk2Oflu0DB98/RHcaUlwupNQWFQCi9XKjG8lRUayU0DOof0sE9Pa3zdi3k9zceOdwzH5m6m49fF74XS7mXE4MxHneciyoqlgRBEKyaeYL4c2ciEVCU2wjJe2rq7Ph9iIU5uo6dEepeql/Ox0pauuXKzJqu3UoBMrkx5eR3XG8ILu6WQOr2PQiZROjz2NFYvmMZP32HDqVNrAuXnj6TtwCPIUCRDdECwiQGE2KrUjTenE0bXVww+Y+iTqUWMMnjUzjQiplXgWY1cqxMyYVmujTf2l8S5t0E+hjhZr2b7PBsYcIhTGaFox1ia0WiAPR98lBqRPCrQwOxano09uyOBGCyUyK61YycMES2MTAGPywH7TJMQ0uDbmE6yN6+GX5rZabha6OLakQQR9oB89bqy/RyvEqJhSv81tx1R5p7yN8V3jvA1qUd7vkznmadwfyR3sdsDpIC0RIiqZtlPYlYBIhGCnCpGTUXB0HwZdcAFGjSKlE0FOwilnRu2Ue+IEWnbpjHr1G0CwuSBbreAkKluEKTM4kmapFk3pVtmzKwqHjPZPYbzaRJexFqMvGI9AMjOKe3xo3UpXOrH2E4O6ZcLtTO3L6HYE8rhwmHnbsGm52dvJCLcrdcmNCbymeqoKlkbBsHkfpEQRCZJFwFMfJLULb2HPDw1t6x5ThoJR9+aho9EV5R0uFBUE4XA6oMhBSMcO4tL+ffDKKy+emzfTv1Wp4m5QZcpe0bNNS3RCrxEjnoOcmYzedw0H70xBKi9iy9adqJaeCsFmZeF1QVlhoXIcT2FzdEyeheNTe2GwlqyTCLISSFVlhCUJFk6Aw0GQEvAWF8FjtSLdYUdOMMiAli8YgkzPbIvmVUZ9geU0Yc8pbbBhgBXtXw06RRGOSelEZdCUP7HXyUKn2OPD3D/KD61jjxXT88b8KCxzJcrzczpNoXUMOEefpzHaFC2DAabKCQFkT42KoJOxq7hnqn45osblZaET3VOtUCwVK532z56B2scOx2WvYyhLvy/Fh9cloNPf6laUKGylNZCATokG8j9RAycHnYxRsHkAcqaUTsaxKqvek4FSVUEnA1uca9DJKHcBgGQIghWTty/DXlmAVUyDC25IooASi8SywOTnHEej2jVRDD9y1+5ErexsFPkDcKd4mDJFCgSwetlK5OXk4ZJhA+BI8iAjOQ2H8vJhc7kgRyLM5JM8ipSAFx6XHTzPIzcnF+tWbUS9xvWYhL1Bk4YIBiU2YbBYBIRDYRbSRN+TZQJRom6sq61isVplgxrNRJlWtVh0VHTOTSuQmq9S6aGedt1PBjz9UbWTWenEjmWCToZhguELZHg6RZVODz2OFcuXmxpnkb7iSydD0OTv+FJx8bCrcMmNlyOrXiP4ybJD0AAQW42mgT2vKSvoutitVhZuF1UE6adMqiVFlcG8jcrpVsyolYUslPNikT9s+qkPIHV7cn0lmjILaqqrsi+VlFIsQkPzoKI2RqCMGZIb02TdiJkNflnX1ybrshpkmfAM2BT9AmWqI7VNXCJqNuEn4Gbhtcmz8VI1rGocn2CC8WIps/XTpj5AajAyF9em1PH1QXswPjuVbU5l25M5Zvz+yivXGTomMUs5AoGUTlCgRHhIEQsUiwghoiKJkzFr4njY/AE9vI4mv2cGONE1JKVT194XYeSY0bB5UpEfCMPhdCLJ5kaYU1EUDLKryCbPOt0xe3iZW6y55gnACMb2ekuIfo/jGJSJ4TztL61FE0E1L5qYs1CZj6Zl4yRgbOhNKQmkledYH2VTNTq+rgSlI5B6Vb8BR8PrNOEUB0Hk2XqDqhCMpklrrK+yUum2b8xkmsL4yECfYJyqIBSS4LY7IYgCfP4SiHYbiot9cDrsUOg8GQTTgvuYEkZXv1Doq8vphBwScCKvANUyXFg36xf49h3C6NGJ7HVn52lDF57aiab2Jegk1MhAt5uvxDF/EHUzs7Fz3VZ0aN0CJeEwcnxe8HYbwmEJFtEBTiBATNdZC13WlhUAm0BQGQiGQ+z5Ili0dkoLDm6XC96iYtZeQqrM2g61IQrz9wcDsIqkutLv9wb7ofsuKZ3onsvapnZP1mCL7u9kqJwMQKWrBDWT8ejTQ9MDmRY9zP04tpk5QM5QJZV93sVDJzOqij009G5oUk6x7eJi8P6on5OWLMMoW0XQqezILPoNLX4xqpPS3i8bWmfUYNXQSQQn2SDr0MkiFYKnsYQpvK586GQAJwM+0f+Gp1MCOp2d+0PiqGeiBhLQ6UzUamKff3kNxKCTPpgtUwJj9mhAGmODPwOdzMcqD/pUBpUqKmfpwXbl4X/GPuLPKX4flV0Oc72cymUzn1t5SidzgI5mJD5153Icc6bCghRYJStL52tJEVkKek5VUD0zA2vWr0Sf5u1wPC8X9tQUhCUFAX8JFFmCKFhQIyUDB48dhdPlRFAKQbQ5wfEC7A4HcnLz4PZ4AFliE2Kn3YlA0M9W8CU9m0xJiR82mw1Wuw0WnoOfVFICz1RRJb4AeIeDhUmx0rNT1H0a2GRCH3qQ74I+qNOyj2kbn6vQicEL3Ug8Fl73GFasWKH7yNBA5+8YWldqKKiF1/UfiruffxgpderDk1kN3ogMhVQcTB1ESiEt1IzOWCHISH5IbKSpstXlaMZA5q9Ufp1orCfW/s09gU2ByRenVOAuKUH0FWo1ZtjO2pg+AdAmqTwzHzam5EZYoBY2oa8s66CJ2droPl4Ke4+UNNrAVfutqaeMlzE0N7dRhl+UCPP00WcjerhTzDJfw1WxchrKMO341A9oYGxAJ6MmDMRA5WBOvfpvrVyllXW0LX2/vG0q219Fx6xsf0anPh3HNOrWOJ/S50C1bwMHZ4SDGCFPJ5mpGOSIBRLnACeHIYaKsGH2r9i/ZitGjXpXv1RUn2emL1L2ul7DLsXYH79FgLNC5m0ISAoLSS7wap4zHIX4kJKjVNhn7LlgABkyPtZuh9QwKV2XrDNGjnEkBmaZlxqJSTWIbdwhmSdTdOJbuh9FW2yUbsagsPnpRAAorEgMvGrLAdrzRuvR+l4MoEX9WufH0fbP0wICKQs1JSRTN+pf05RazDwKHEFYi8p+U53YBCv8vgBTpYiCwJS3VlFgrVdDDdpOGIgw7iaqDNnvQ6rbg4AvAk+yAzlHj2DnwnnY9xuF1713Kg/exLZnqAYIOok1M9D9xiuQJ6twRnh4BBt8Ofl48uFnIVosuOvFJ9Gk2XkIUjpclu1Rfxaw+7vMWsCxw0cwbfw0XNjtAhYuN/vXuWjZuhkmfDkB38+fjGMHjmHe7EVo27ktpk/7Ce26dECHLh30ENfYHZvGIQSqmLKJMtdZeJbBzugjlUInY7Sih4GVB5riMVJ50ElTfMf6RrR0ZULm9EdI/LUxumIl0CkW6md+XkVHW9of+nlot5yYTCoGnaIHKr38YfJritWsvu+ogt14cprqPkrQDAwVK4+xaKX189LhdVBEcGEbFF5TOpUHnfbNnoE6ZZROZpWTAZ4S0OkMdfXEbs9iDSSg01ms/MShT18N/HHoRGX4M+CpMmhzOqBTVeUzf17R8Sorh/mzqsprvl4nC520SRSF103esQz7VDus1jR4LEkICRy4FBEpVhF7d+5BUu10ZDg8KNl/EClp6SiUwyyri00QmYqDUv5KYZnBolAghNTMNBzPyYfd6YAnKQk+rw+yyiEcCCIzMw35OQUQHXY2gUhKckIKhFjoCK1I02o+gbBQMKSxBQJNNOGycJAlCanJHpbdzm63IhQMw+1xaJllVAVWhxVyWGI+UBpv0kK3NCPR0q/yQpXKq+UyLTC6ka56Yccp7etUldKJjm34/FQMnU5fHzwX9tS3/xAGnRq2aYciSUXESp5dCtx2B44WFsLpdMHpciGsKCyU0h/0I9nlgs/nRbXkZHCyjMJgABwnstVoamsHDuSiZd1qOFKiIP9EPurVrQZ/iCbZEVitIvxBCUk2C2TwKPD6WFsLhsMsBIci5lg4joVn42ZKSx8OaqFwqj5hddptbFW8OFAEp8sKqyjC5ytBPU8GjoW8cNmtCIbCCAbDSHK4NS8ZcgJhE187vKEAy4xDaj9q25kOF4KhACSLhU1kXDYbJKgIlJQgw52MwoCXNSWnwwElwsEbCCBFtIGzCghKMiRVZf2LQC61H5rchMNaW3c67czstrjEp4WMMGJnTLbjIVH8Z+b/jQb9Z7cpD2KZy3N2jknAgXgGT0qzSBi8qrDEByonQuIE8EoE7kgACydPQP62fRj19n/OePchI/HeV12Nz6eNQ4CzgXd64A3LsNlt8PkDsEWAZI+LJVUgQKuoCgLBAFw2K2wOO47nFSI7xQOvrEC0iux+V+IPwCFaIZD/GFPhafeonLw8NKpRDYeKS+B22VFSEoSdt8BBbTESYe3bpfcvhyCwvpLn87G+4rDbNSUqxzEDZrq/prndyPcWw2qzMeUr9RFqt9Sn7DYbwrKMgBRGjZRUHMjPZ33cQJy6FY6pfjX0FN9qy1wA3avHQJQWglOKhXmjaa3XPG3XgIPxor/ZcdniBKHoEHiBgxISwVsFROQgVkydghPrtuD99xJKpzPe+Cs8gNESSOn0FOy1qqPNFUOgepzgS1SIkoL9O/ZgzAdf4OWP30RuUTHzQKP+EJLCsNtoPCOiuKCQeX2RwrqgoBDHDh9Fjezq2LV9Nz4c9TFGfvA6dm/bjZbtWmDH+i2Y/s0UPPrqs9i+ew+ya2VDiUSQWS2D9SdSJyUneZCTWwAbKXNJ6SRYoFptUASbFqYdVSzpUERPjFFVaB1Vg9Fqy0Cn6BvGOCamnDWJo1hNxhwHSoOi+H0yZlWqn/wBP6fosEpfLjL8q1honXFG5UMnbdPSpYqef7nQyahPo6JKQ6dY7pHYPilDcIRXoTIj8QR0Ont9OXHkv0MNJKDT3+EqJcpYZQ2cGnQyJjzGbs8UdIo/TnmncTJAqKoQu7Pt61SRpxMbnrCTJiPxiVuX4pjVDagu2CQ7QiQ7d/EIlnjRrFY2duQfRXq6B3yOD1arnQ38SFIuBYJMUk4r8DYrydtDCIckNMrMwv7ifHgo+4ukGeHygggLeA0UOW0IS4DP64XTZddC6SI02bbB7w/A5XagqNCLpCQXkux2HM3Lg9UhMriUkpYCX4mfTRo8HjcK8grYd5PSklCQW4AUhxPHCvKQVSML3iIfm4jwTElT+hr/YegUbToVezudCnSi8DoKtSurdKqya/2tNug7eCjuee4h1GnRCoVBBYoosomqlbfCIggoCUkoKAnAneSCwJMCTka6aMHBvALYnTa4RJFdx6CiwiHwOHQ0Dy1qZOJAIIxQKITsNA+KwypCZNxN3hu8hZnDHjqYg7a1q+FAQEGSU4SscGyVW1Vk1p5ImZGS5AaF0BUXF7GJcpLThkJvkIFPm1WE1W6B3SogpITZjDXgI4VfBLUzq6PAR23YgbzCIvA8h9SUFBR4i+F0OphaxWH3MGN8gk5F3gAcNh5Wq00PFYpADrFUXxAFHjZRhI23sJARqApEhxWHjx6DJ8nDPEh8viAa18xGnj/AwKwWbkD+O9ogn4W7KjILU/ojyMncoCpDTieLsIxpR0WoKf4O+5cdk1RrBB5VhWWwIzUOBdrJnAhepex1fiyaNAGF2/b8NdApJwc9Bl+KL2b/gKDohD8iwGKzMqNjGy/AI3AozC1ERloSfCVhBkBtHFBUVILisIxqGUnwBcLw+oNITXYz82yXwwGB4LYCBIMhgMKbKXTQbWOAP88XhM1mhUO0sHtPUYA8bjhYBYEJRayWCI6cyEdWWjJCChAOBZHqsKMoTComC7LtIgplBYeOn0DNmlla04lEEAgFkOmwM3gVEgUINvLYATN59gfpmHYmYKK1Cv0ruqJRay0VhQ1WdrNjsEmNqdBi0ElTL2rtTFNh0LbkI2dAJ4ULgwz9FVmARRChygGsnDIFBQw6kZ9X4vXX1wCNTYKE0tmhR4x4Fo66WWhz2SAoLjvUojA8vIhXn/o31s5fjKEP3YHzmp2H6d//goLCQnbPfuLpB5FZLRMTvpqAxYuWIqNaJlq1bMraYNPmTZDsceOj9z7HtcMvw5yZC/HUsw/inVfexZaVqzH09htQEgigZavmOHY8Fz//+Av8koTOndqjZ/+LcOTAEfz8/UwUFxWjZYe26D3sEniyspnqyVA5GXWmhT5rCwQxqBL9NFq1ZvxS5m/2xh8LrTPuwZVDJx04MWIWu9pnLLROF2JWBZ0M5XMUL0UjEksDNVY7UZGVCTqR8l2oHDpJUhJUPXsdhdeVVjrFh9bRvhPhdX/9/SBxxL+iBhLQ6a+o5cQxzngNlIZOsSFg7MBl1iFNZTod0Km8Y1b0nrk6ziXodDLlLa/sVWWvI+gkYOLmJTguOmHh3HAqNghJDoRtFqjhMGw2Hn5LGHaLgOQwhxKfH76IAt5uZSoRmrjIssT2I4XCzFNDDsnYvXs3UtPTkJaRoWV9MTxwJFpN98Hucmur95LEwiBo1EDwisLpiouK4HITCJAR9AfA8xZY7Rz8Xh94UYTT4wKF43lEJ47k5bJB4PmtmyH3+AnmB5SclsL8SsiPQQ0rbJxQZoATv0RY1mI6OmEp0xKqUDtVBp2MgVzU00mmlfgILGoEITISf9AIrzvjXfMvOIAxAOTQd/Aw3P70vajTrBX84CAkeeANhFHsI8WFG1ZSNQVCzI9DA5QRFr5ZI8mN/GAQUCTYbVY2gPcHgkh1JYG3WJBTXISU5CQEwkHmFUZHtKlAKBCEwnMQrTYGYlIcHhR7/SxUjtoab9E8lWyigGAowrZJclqZaq+oJIxQMACbwMHuTmYwxy5wCFGbsolwqCr2HS+AJVACW1IyUpJdCIRkeGwCS9EeUlS4HCK27j6AOrVro6jIzyb3HpeNKarovAl4HTt6DLVrZ4OLKNi9+wCaNm0MLqJCZj9hUPRTiujE7xs2ol6jehRwiEOHjqJ2rZrgeDKW1o2mwTFIRycvWAVIpEQ04q3Ku8r0Gan/iC6U0w9iMyGK/zRSkJfnD6VveVL7I2mZfkyaIVR0e6ULSCFiLO35nz2mPrsxp1Gn3kaG8pwIMqy3sFAwDjKBJ06ESAq0SBCLJ41H0dbdGPX2W2e8n1B43YVDhuHzmZMg2ZPgUywQbTaUhLVkDqIcgZ287SQZshKBIkkIKQrsDjuDNASI/JLCIK6DjyBI9xI5AlGNIOfQUdisdiSlJzO4q3IqSkoCSE9LQnEwDCUUgscqIgQCqyIiYQW8aIG3xIckjxt79x9As7q14VNVKJSWnuPgo3sWQTueZ6ooWVUQzC9C4fFcZDephyMH90MKS6hbrzZTitA9m0yZbVYrZD3bFguUNiaKRnZKps4rq0qt6gKQWTjp/WLBp9o36B4Sa2bavYhZTBkBhQQDyNeL1I6KyLwEVSWAVVOmoGhtAjpVVe9n9nMDQWtKJ0edLLS8dAAKZBmCX4abFxHIK8L773yMf7z2D0z54Se2CHV+8yYY/dp7GDi0Pywih6mfjMNrH/8HQa8PYz/7hqlM23Vsi0aN6+PjDz5H02aNsWThb/hu4sfYvmkbvvjoa9x0942YMWMWLKKAzRu2Yvjt16F2g9p48vYn0XdIf9bufcVeXNizG1atWo+WF12I+q1aaRkmzWb48X5OeoVpvkkVqHziKjUqGIqHTmcitM4EnWKLciZYZpTfKGMFoXUaYIsiNq2fm8+rnNC6aI0YKkR9D7G7wcn7ORmH4iqCTnwQnFQIISLjj0Mn7YwS2evO7F0gsfe/rgYS0Omvq+vEkc5gDVQNndhQ0Ji9xE39mRi+gtJV9ln0sWPab/xuKoNK5jJVVDnG8auCU+ZzK29fVX0//lxO5mIZ+zw56PTduvnIFR0QOReknBJY3A44qiVr2V9kFZLLwlLcW4tpBd0JxcpDsIsIBILwl/iRxEzFaTWbJtMyHBYR47+dhGAwiJvvuUnLQGexwB+QkJWcjFyvjxklJzkpNCSfrcrztBIvKwwk0OogwaeQFIQcUuByWREOlcDtprAjSo0sM+Npf0kQRV4fRr40Co+/8DgK8gswc/psXHvTNcjKrg6vP8AmEiKZkMcP8iqYbJd3NSo2FNfaQPQ7eghLGejEPKi1jH9Ghhu20k8r77rSyYBO75GROPN0+ju8YlCp/NKaoNPAIbj5yXvRsHVbyFYbCv1+FJb4UbN2LfiCQVhEOwuPCJEKieOQKojYc+wIMtOTISoqQooEJ30ellnoGm1DwTHsO1IYVgtl+aIMRRJLd+0W7XDZ7Sgo8bFwJCtlzOMskMIhpDhdCEshNul2u5yQFTIkVlkWRq/Xx8I+c4/lYM3Slbhq+JWMu7BySRLzKisq9sLFcXjp1VEYOrQfOrVrzcBoSA6DGZJbLBCtPP454lW89PqLLIQp1W1DsV9iKbrzi4qYz9ncWfNx6y1XYcnS3zFtynR8/N83mPqm0B+Ax+NkoYZHck7g0/9+iccfvwdhcHjjtffx2JP3Izk1GcEwGe/zDPSyFXUObJU/QOqpuPb+d2hNf0UZWQgMeXTxPPNzYpkSmf0HQScBYkSBSw1g8aQJKNpKSqc3z3ixKLyux+VX4INxn8HiSUeAE3A4J58Be5fLiQgBG9ECG88hLEdAAaE+SYHTaWNZPgPBkGbAbxMRIN8nlSN7dBTl5uH78dPRutl56Du4N0JKBPkEaZPcCEQisPICIorMQjYJYlo5C2yqCpkjWCuwMD0K6aQaIp8kf4AWAHgW/ikFQyydPPmkkYFz7pYd+HrcZDz10tNYtuQ35ObkYcil/SCRCo/ukTzPALCsOfJrOEgPxylVwezmefIv2g8BJ4UYVrl+bib9HPuTQq4NPyryvApCsPCIUPgNhWLLAfw+dSqKmNJp5MkXJLHlaawBAz4a2euehb1OJqyNGmDB8jVwRizo26s76ian4pkn/olnRr8Mb0EhNq3fgqLiYsz9eS569++J/fsPomGjBrj+xquZl+SBfQcxefwPaNexDTIy0/D159+hZ98LMeGbyZgw6TNsWr0O48eMxz0j7sOECT9g/brNEO1WtG3fGm63E7v3HECyx4M27Vrhl2kz4U5JQf3GDdC+X294smuyZ5JhJk6VcfpUTmYJkq77KQc6/fGsddqinNlEvCI/pyg8KhVapzuQ63ApBt70rcuBTjGTca3ZRBGVOZtrKQRdFjqZsFY0CYm5ETLoROF1Qlx4XSno5IHK2SBxEipWOsUrnsiaIgGdTmOHT+zqHKiBBHQ6By5Cogh/vgb+HHSi458OtVNl4KoyqFTZ+Rv7PBdD7KjcVL6Tg07jVs2C1+2BPz+EdbNXwl0tFZ36d0XBiTwU5RRh2+H98CR7MLhnL/y2cCUOHDwMT5Ibzdu1ZL4Hu3bsxvatO9mKd6dO7REM+rFs/jLs2b0XbdrThJxH524dkV49EyuXr8axI8dRUliI81s1R/v27bBx42bknchDibcEXTp3RJHXiw3rN8GT7Ibb6UJ2VgaSkx04dPgwtmzcjhq1azAPhtS0dLz27Oto070zeg/sjRMn8jFt4gzUrV8HXXt0Q1hRYXVQanQaDJbml+WF1xlXO761lIs3K1I7kd+IPkaMkHGQPjxhmdH4GHSibZjaSTcS53Wl0/8WdIr1n76DLsUdz9yPei3awC8rWL1uPXbt2odrh1+FQFjGtp0HWDhkXmEhMmpmo1Ob5swvgw+EsH71Ouw7fgQOu4jWbdohP6+EeYXVqpXNJr6/r1rLDOyLCgvhKyiCK9mD5NQUHDtwhIGYvn17oCQYRF5ODlavWInMrOqo37g+qmWmY/fu/cjNy0dRXgFsTgcGDeiDgoIizPj+J6ybvxR3PPUAajapx1Ql1D5PHD+BVctWooYnGd/PmovLrxiIDq2bY/eOPdh/6ACqZ1VDu/YtsG7dJvz7gefx0CsvolOXC7Br1x4c2LkHmdRv2rSANxjEpk1b0ad3V8ycOQfLFv+GF55/DOvWbkJhYTEaNWiImvXqYcqUX5Canoo+F3aCxenEDz/OhtdXgptuuw5hWdUy+Vko6xcZnWvzeMUw1P/zt+//yT0ws22BQrxkcCoBOlI60Q9lr1PglgNYPNkIr/sLlE4EnS69FJ+M/wycIxnHCnyYNX8pOnfthAYN6iIvNw/bt+9EQX4hmp7fGLVq1sDGTVtw/MhxJFVLR8cL2sPldGD95i3Ys+cA84Bq3aUdgr4S/DTxJ/CKypRyzrRUdO9+AUpUCbv27MWBrbsZ7G/esilcyW6U5Huxc/tuJKUkoVXb5ti9Zz8O7zqAiMihXoN6qFU7G1JYwbatO1B8NAd1GtZHg6YN4XG78dzj/8SVw69Gy2YtsHvPIcyeOR/dL+yExi2aIiQpTOFks9tZaCupDdnEVAfvpaHTyTc5Y9JJ4Xoy3WsrW78xjqVny9SM9xVwkQBxM0QUG1sYiMh+rJpC0Gkz3n8/EV538lfjdG9ZWukk1MpESuvmWLtlF1JFB86vVxepdhvefGkkbh1xL36ePAPJKSlo17kdvvx8HLp27YRjR4+zNvbEsw/Dm1+MX36dhy1bdqBtx9ZIT0/D1EnT0bxVU8ybvRCff/UeDm7egS8/GoM7Hr8X06b9zKAVLSBcPKgvqlevhkULl6J+w3rIyqqOowePMtj6+4Jl6DSoHy4YOphBz3joxFQ/ZULrylc5meFL9G+2aVxoXTnAiW0Vk0VFxx2lj6RfI/1Bq5YAACAASURBVJOfEhPERgFZ7BpqZa6gnHSe0Syx+la6bybDhVF6VU7WOv3EtCGSaf86MFYpFlf/LIbatP3ETk8Hb7HT0bLLxpWXQSeLApXWm3RPJ5l5PJHSqYDd66WwC6rFEQedyMvNOLoBQI3/jfC6BHQ63T0+sb+zWwMJ6HR26z9x9NNUA2WhkwFEzAcwjxbjIc7pgE7lHbOi9yoqV3kVwqQtVdSUGVmUNyo+FcVVVdvGl/3koNOE1XOxPxDE9t+3YdmPC5BRqzp6X3ExCvML8ePYKUhtUg+1GtbH4B698PnrH6DpBW1xbO8BZGRVQ5fe3THp82+R1aAuRJcDW5aswnX334z502dj29oNuGjYIGzZuBVNmjZCk2aN8PWY79C3/0UQEMGsH2dh+J03YdmiZTh68DBqNKmP3hf1wA8TpqFWo/pwJ7vx0xeTcPVdN8AqqNi6fjPqNK6P9Ws2o3WnNmjfuQMeuf0J/Hf8xwxCFHr9WLnoN2xdtwnDH7oLot0OlRfAkqEZ1EmvwlOBTkZLKVP77I2yaifD0DYBnWLtkcLr7v7HA3Bl1cbW7Xvw26IlbDJ95923wBeUMGXyT3AkJaHJ+Y2xaPEK3Hb3jWjQoBaWzFqERYuWovdFnbFhwybUql0HkqzCHwjjmmuGwCra8MQjz6Fzt05Yt2otuvfqhr1bd8AXCKJ5q+aYt3AZBl3SD106t8O7r7yNC3pcgLxiH1NtdOzYFt9Png53ajIa1KuDn2ctwGMP3Y06dWti1oy5mDNrNh546mHUb9wQKmdBKBDGeyM/QOsW57MwnSmff4u7nrgHoRIftm3ehoYN62Dzlh3o3qMDU5E8+9hLGPHWS3AmJWP2zLlo36YFtq/fguq1slCnYR3MnbcY99wzHNu3bseUKdMxcEBvbNu6E9nZ1ZGfX4Ku3bthwrff45obLkeD+vXhcDmwc+9+vP/Wh3jurRfgTvKwiQ4pnhh04ngWZkfKQq19V3S/MD6rbBvj2p3KNqf7mKd7f4bpP3m8cczPiX5IiaNwlIGKPJ1keJQAFk2egIJte/8yT6eLLhmEsdO+xsHcIqzZtBO/zl6ELt064oLO7RmMHfnPN9Dz0gGoVTOb+dEsXbICLVo1w9pN29CsdTPWlke+9g4u6NEVaiiAvBOFuLBnV8yc9BNL5NCxawcsXLoKQy8biLRa1fDZB2PQu08PHDtyDP6whIt6dcOcaTMRDMlo06ktGjauj08/+oqFEAUDfmxeswmXXDMEu3bsYenka2dXw/Lf1mHYlYPRpHED3HfLQ/h60ucoCcngeRu+/WwcXGnJGHDlEGbQzRSKFOpKWb9Y+4x3TtZDLhk51bLWlTImM261epMgLzPzNhQ2qL3Mbd70t7E76rgMDtCWKqCGIDCFkwgLmULLAayaPAWF6xPQ6TQNAf/AboyJvqF0GgFbvSy0GTYQAUGE6JNROz0NW1dtwEdvvo8HX3kaYz77mvnx1W5QFzN/nIUWLVvg+puuxLNPvIj+g/og9+AxHDiRy0Ip+w3si6TkZHw3bjILtZs8bjJmzJmMnas34J+PPYuewwYiL68ADZrUx9YtOyFaOFSvXh1LFq/ArfffhqITeVg5ZwnqNmmIg9t3o/Nlg9Hiogt16KQDkXIMxGNtPgZbzFinzN/RNwyljcFp46VDZYGTgWDKQCcdOMWyYGoKIk2BrWX80xKvlM35y/ZFfYcZKJnQkMlAPGYQrh/Z3O8MzlypgXgM0pW6RURVkWWBkzlrnbmxkTqfoFPEDJ0spHwKAuECCCBfRzcivAGdpqPOsSP45JOqoBMtVGivRHjdH+jeia+ckzWQgE7n5GVJFOpUa+DkoJN5sBgPccrVmZiKURWUMjb9I8AnfhAbf/ZG2aqCQX/GULyCQXSVF+LklU5jV8zGrytWY+kvy3Bo/XYkZaSgWbe2bPL904TpePjt55CZlY1x//kcJ/YcwsVD++PwwUPYsW03UqtlwCKpuOaO6+FOScK2VetRr2lDzJk+C3lHjuLhfzyCCd9MQd6JExg05GIUFhcgHJbh8/nx5X+/whU3XYXD+w6xjFtXDL+CpSw+sHsfbr/vZiQlJ+Guq+5C/8v64/C+A/AWe9FrwEVYt3ojCou9aNmqGX7+aS7eGzMaIKNp3oplC5dh4awFGH7frciqXRvBCKVD1wdULI+yVnEVQSdKqU0TGkup1EqmELrymgBzCYm9jK1LQyeyxyGXETq2qquhyOiXvHgi+J9XOg0ehtueuhc5oQh++WUB9m7YhKC3BD17X4i69etj3drN6N6zG7r2uADjxk3B9p178Mbrz7LJws49O5lX1/w580Fp53r1uRBffDYOr7z2DDZs2o4fpvyMNu1b4cDeA3j6uUfxzUdfs9C062+9DuPH/8CMtSnDHEHLAZf2Q36hF2vXbUazFudj57ZduLh/T3Tu2gEPPPQsrrxqCLp07YD9Ow9gwnfT8M9/PwuXO5kZNU+c8APzyLn/npvh9xbhrX+PRJeeXbBl8zaKckL3bp2w+vd1yMnJwZsvP4NePS/DrHWzsWXXPhTk5TFl0qrFv8HrL0HHru0xb84iPPePh7B65Tr88OMv6NalPX5fuhL9hw1AenoGJCmC6T/Mwh13DUeNOjWRnJKMbdt347VXRuOOR+5kYICM/Yv9fhZmRZ4+4UAYAi/q6av1iXmpkbj2HoHRiOl36WbNZv7lbKO9b37F78f4/9T3V8ExDbhwGs+B+XpxRnidxBQCKidA4azgIxILr1syaQIKtlP2ujMfYnU8Jwe9B/TDmMljMGPucixavga7d+xFVq0stO3YFtnVqmHK2Cl49a3nIUkSpk6bCa/Xiz79emHp8lXIzc1DizYtsH7NBrzy2rMs3PTg7oNwOp2Y8u00NGnSAEOGDcC7H4xBWmYaBl3SF9s2b4fodDKV6vLFv6HfwN7Y8Nt61oY7dumAceOnsXDlJ564D7nHczHy9f+ia68u+H3lWtSomYU2bVti7pzFUKBi8KC+mDBpOl58aQRTGQaVCCZ8Ow0hVcHFl/RFRvVqDIpS2CsBPjJu1+7B+kWNkDqUwkMr8foyXf/4iTT5oNEPe0UXAlgL1r9lujtzejY/Y9KsShA5EaokUgpLqAopnaagaP3WhNKpyjHGmdqALk4YgMgW9cjTia+VjrbDBoNPToYYjMBGVuMFXhzcsx8NWzfDvn37ceTQUTjdbqasttqsaN6yGdas3oC8/AIWHlqnfl2EQhIcTidsDgcOHTyCzOqZyD+eixZtmqEoNxfbNmyGzeOGw+lg3pHkDUkZfEXKCKqoaH9BRxTl52P3lh2w8ALbT/XGjWBPS2Ws1Dyu0ECOZiJutPf4cUe0C8RVpd48dZWTCVJphEW/C2syJTamoOZPMfsMHJXW6URHwLqHGjPaZ+Hpep9joa6UzFE7DiV+ob5ooC5jlGtAJ5CCSDsj7Tfz39PC82JhcyYwZoS9Rt8qC7SM4xp7jTImXb5rACitKtXovSP2vk6jVSoBjcC0rMoRgkxiBJxM2euskOl/3oBOmtIpwjshcWE9vC4eOplD6wwYmoBOZ6rnJ/Z79mogAZ3OXt0njnwaa+DUoVN5kKkysPRnoFN0lFrJGVcFlE5G7WQu46nCr/jtqyqP+VQow5UZjBllje2DDMDHrlmGoyqwa/1OLJw0HZn1s9D7sgEoOJaPGZN/wr0vPIyUZDdeuPVRZGWmo1b9uszo1pOSwsIx6Bh3PnQnS4dN/iJyOIT5v8xFztFjeOiJezD+q4k4vP8Qel3UBTOmTEdQVtC0eVMsXrIKl18zDHv2HES17Gq46rrL8P7bH8HjceHqq4dAFC14/ul/o9n5jZgCRHC4Ub9ZU0CRUbdmBvKOHsfSZb/jtc/ehz9E5s1WrFmyDHNmzsYl11yBus2aIyIKTO6trWxTJBKtctNqXtzkOQqZ9MGLPjVibxujuKhnSKyNUmgHDXHMrdao3fKhkzYQ1ULw/h9Bp35DcM/zj4LLouxrJVgyZxG2rt2M555+GMUFXkyb/DOGDe2Peg3qYsGSFfhu4vf49LO3sHndZnz92VjUq1cX3sJiuNM8uOHWa/DuqE/Rpn1LzJu7BH37XgiraMX2bbvx+OP3YsxHX7MQoSGXD8YP3/+KgD+AlStXIyPdgxrZ1ZBZPRtBBbA6nNiwcQuGDr0Y7do1x113PcZCgm695VosXrAK86fNxnNvvogghWNxwNtvfICGtWpiQO+ucIgCXn19NOo3qoPV6zYgq2Z11K5TC0oojPSUZAzt3xt9eg7DrytmYNmKNZg6YRrqNm3MQvdcbidTqUybOgPvv/MKVqxdh7HfTMZrrzyDxQRNF65gnjnnNW2M3KMncPudN6BanRpwOl3Yum4bPvx0HIbcMAytWjVn4adUn6ogMOgk+cMQyavHaGNmTqT/HRWJGGIRg01FG65JbFLeNkbXqWB/0Zz3xu2V9SFdmHKmj3lS58DDQhnsKLwOkpYBEAIUWhK3KLAjgKXffQff1n0YNeqvgU49+g/AmGlf4XgwjC3b9mHmjHno3LMzWrVvie0bd2D2jLkYOfJ5BoBGjfoU6ekpzAyZMtORH9mufQdxXtMmGDasPwL+EGrUrIGtW3dg6sQf0bplU/S7uAc++PALZFZLRZPzGmLMB2NQrW5tpKWmYP/+w+jWvTO2bd2FPn16oHmr8/HCv15Hi5bn4fabrsbh/Yfx5ZgJzFh857bdOO+8huBFAWlpabB6nDhw5CjLsvivl55CQJLARSyYOGkGy6I3cEg/pGdkwO504kjuCTgcLi21vDERZ3BTe2Yx6FTFq7wtmENUdH9Go6vgOUnhdbpBPcu8CjJH52EJiuBEAWFoRuI+MhJ/f1RVxUl8fkZqgK4y+eZo45cRI0bAWq862g0bAtXpgU0RAJmDJEuwu50IqRLcVitAxvj0bBcsLIyTXqT6DIbDDESR/x+NBUgNSh5mxq2R/CPDwRBLVFKDVKaFRSyZgRJRoFLyCJHgl5YdlOnjjFAyusdaLJAjFpCZvfZIN4AOjTmoZRqARPckiuIaA9+Ts72mvGP37CiMNZApZWDUsjBqL9of7YtUYJRMQu9LUThPKk6WOSX20iEV6xGU/VW0sSQbfk5BSKb7XwRiBBBVDpGwhGAoBJ8cRMNmDXD4SC4ocNsmatDNUDlp2EjVsk0y0EPlojqIU2Hp5eAEC/P4JJinSDJ7VgV8fljthA+BcEkQotOOgC8Aq8sO0WqFjxJ/8Nqzw4BL0eA7PVGGBue07K1R+sasC6gJKYhYJKZ0gmwFFxahWCKQ+YBuJK5ACrmgCnbIDDr9rGevM5ROWn2XDbVLQKcz0u0TOz2rNZCATme1+hMHP101UD50MgaG8UcxAxLzZ38UOsUf51SBT0XlNJetojLHn9vZUDtVBJ2MsnEs69zYDWvgT81A0fECrP5lHqo3ykb7Pl2xZsFqjH1vDF77+m1YlCCmjP6YqUleePMFrFi+Bmt/38Qyja1duxH/+fANhNUIM/Xu0q0DCnJPwO/345FH7sGC2QuxZs0aBomqZ6bhljtugj8YxuO3P4pht92EA4ePIatWNoZedSnmzpyNpfMW494Hb0aHds3Rt/NgXHblYBzLyYOQnI5b7rsLS+bMw+E9O9GgVjWM+/YHjBo3FvaUJATyC7By7mysWbwU1z98HxwZNcFZeSiqbvxIhuZ6E1BpgKVPVPSIC21Apfsn0Ga8nr9bG89oYRkxiKcPAWnlXLfGNVpLtJXxNAAk6XtEy5pkGIkbEy0TdCIj8fDBPfif9XTqOwT3vfQEHE0aQrJZ8eP0X2EJybikTy8c3LEXU8Z/j26dO+C6K4fipZGjofIc7rn/Jjzy4HMYOrgPBvftifFfT8bazdvx2HMP4/DRXIwdOwk7tu7ChMmfYvKE6cjJzcezT9yPiWPGQ0hy4aKBfTB77mIoYQWhoA9rVq7Au6Newo49RzF/2TrUrl8Pc+ctwrXXXYq6davj1ZdHolv3Trh86CCsWLYeM76fixH/GgHRLsAX8GPOjDlYOncxPhn1CiKKhOE3P4hhVw3G2s1bWMrua68ehu9/mImQ34/rLh2M3m17Y/GWRbjrridw/Q2Xo3XbFpj4zRTsOXgELTu0wm8r1+Efzz2K6dNnY/Wa9cygtnZ2Nrpc0A6fffgpRFHAnn1H8Nijd6OEi6Bp0ybI3XMUI574Fx556znUrJkNB29FQTgM2SZA4HmEfEG2qk/tKfEqvwZI6USTUTaxjWgTOlWlzIciVF6F1RLA8nHj4d+y56+DTgMGY8yP3yCclIwTeT4smLscrTq3Re2GtbB62Rp8/Pan+HnKF1i6Zi2WL/kNEVXGnbddjxUr1mDvwUPIqJ6J76f+gtdffw51eBEPvj4a/S+5GDu27USTmjXQq29XfPDhV3B5HNi+ZTtqZVXDrbdfh3VrNmL8N1NxYf/e2LFrL/oN6IOOHVvhxxk/Y/xX32HS5M/x+4o1+HT0F+jbrxc2b9iOrl3a46pBA/D9goXYtvcAeg/qiX//6y28+9nb4DkBdoiYMOY7hHkLBlx+CZxuD2Sa1NptCDKTe30iqStBTJyw0iZ76i267DcofMgILaKQPAadYIHg5wFBhF8IYvWkKfAnoNNZvn0w6Q4rgwadstB22KVQ7R4gbIHD5oY3FILVY4M/GICTrqs/ROl4AYdVgyGkoGPqI1Li6K1MX+whOEJLRQwjRSIsq2iyIGD/iXyk6EonXzjEsvPmFxSxeyqpZiwqASaF7ZsphSKUvYKkklRWyl6nYRFqW/QXJT4xZDmafb6mIGJ9gAYHFov2VfYlfVuTP5FWQoI7pOajz9lRoTKSwmsiIz0xKNsHAzTREUs0AjVKocgHMCBDoQQADp79pvKJUgQuC4+MJBcKi0tQwinwK0HYPS4IpAL1BVkmYEpcoY2FtFU8lcC9bszPXKDYEMoEnuhCaIkqEWaJNiyQAkEIvBWUwZLGn4ocRjgoM7N3WuBzpqSwY4RDIeaDyWqSqVFjLE01AWoG4YxKpWPLdH20OiDoRPd0UPisbIPMKZCZp1MReMpeR+F1DDqFsH/Wz6hz/LAeXqddobI/9Lyg8aT2SoTXneXbROLwp60GEtDptFVlYkdnswY06PSvcvxFKgJAxvvxn/9R8GTeTwWrn5U6kOpP8gor0dhnVd5OZwM6aathpdVO0REOG7TQQ/+7jetxwumBRQXCJ/Kh2iLg3Q6smrsSMybMwGtj/wMl5Efo4F688PALCJaEwTlduOqmq3D33Xfg5RffxOLFyxHKy4cjuzo+GfcRm3QU5ufj4RH34etPx8KbV4COnVrjs5EfwZaUhNzd+9GyT08kJaeCt1lRrUY2brzjOogch/+O/C9mfjcZktcLT83qeOSJu5CamobnnnkLoYAKR4oLDzx8M3r36IirB1yPj+f+jCJfGEkOHstn/orta9firmefhN9ih0xDFjKMNWY6NIxgK4vlTEjUCMtUxjZVtZXGWIthgm1toGrKkhRtFvp7NNmPfkfQdpaATmTmPQT3v/Qk7E0aIOJ2s4mAk7dB9vnhzyvGJ6M+xcrf1kBVZdhTkzDpx89RXOLHnF8W4FtSZVCWu0IvWnRohb4DeqN7p04Y1m0get98JR666w689d5HCIfCuOe+W/DZqE/QqnkzDLx6KP770VfYt+8A3n3tn7h++C3Yt30PeLsL/S6/FBd064KpU3/GsMv7oW3b8/Dow0+jYb06ePiRe/D7snV44bGXMPS2m3DL3cPZimuShcftNz+AotwChHxeCKEgXnj3ZUiKilffeJutvIMXGQwY0Ksnrr3idnBSiKmv3vjXf1C7+Xms7TVsWB9t2rXEr7/Mx5NPP4ATuQX4+JOxePS+W3DfTQ8gtWF9ODwOPPnIPfjynY9wzzMPoHGLlth99CCcYeCZp17GK1+9zbJwIRxBgIyUrTzr6XIgzHxLEtCp4qceQSdSu5B1eHnQSdShU+CvhE79B+Pzn79D2JkMcCKOHzsBZ0YabG4Hfvn+V8z7ZQ7Gj3kfQUXGsqUr8M7bHyLs9yPg9eGRp+5H734X4fHHX8SO3zdCsFnRvlc33HLj1Xj/wzHo2b0zLh06AK+9+jZq1MhCWoob7/7zTVRv1oRBeIfHje4XdsWe/QfRuXNHDLi4F5wCj9GffIwJb38MMSUFNevWwWMP3oUTOXn44KMvmfE+eAuee/MfzHvqmv7X4MtfJ8DKi/B5A/jmk2/QoHEDtLuwM3jBhuKSEmTVyGbZIXWWrys2tIl4dBJewWU7HcCJPclLQacIFISi0IkTRJSIOnRak1A6nflxo6EqrvxIFF4n1stCu2FDoTg8CHtluJNSIVk4iElWBBUJyRGAD8nwSRJknhaXdKBE2RM17hHLmKijBBbSSWMBHdCX+PzMF4raJ5mEE3Cy2kSUlJQwlRTLy6ISWCKoQfojfURA1EjWyAplS6MXwSYGuyyGJkhT5ERUJQo9jTYfHTGQYidaFaQqovGGrnIypNp6ABspnSiPJRuhKLEQPm0BzdBwKTrvihlxCyqQ6najRFIQcHBQbORVGESkKAi7ysF7NBf2ZBdqN6+NfUdPMBWW5A8iEggzeKypvrX9U2npPBl00hVYTBnO4pVNclgOkKQw7ElOlpCDAF/AG2RjqZIiH5yUMMZjx4kjhRCsAnibDSXFPrYfnu7TrB5IpKVdSzOA0sZxGqyj8ECtmqg+CGCpUHhJy14nC7BIdsgWBQpBp3AhSyQRhU4IaUqnBHQ6890+cYRzsgYS0OmcvCyJQp1qDZw6dDIgz5mAThUBpIpglHG2J/N5VdCJ9lUZeDqZY5xseYzt4qGTGUBpAyaCThO2bsZhlQfPiUi3WRGIBGFL8kAUHPCVBKFagcLcI+jdsAkOnjgIX1hl/jTkk0OmsGmZGTh88AjqNqyvpZ0v9CIlxYW8nHyoioS0lGT4fV4W/paXcwIW0YbGdRviRMAHq2BHntfLwi9IIbJ17SYc2rcfF3Rui55166PT4Mtx5z034sJe3ZGUVQtHikqAcAi1Uj0ozj+Gd98dg6TseujRvy+sFhUzx09G0/Pqo1v/vvCTVaTuFaKFyWmDF0MCH9+WmbydDIZ1qbs2SYnf6v/YOw/wKqr8/X9u7+kJoYYACR2kKr2IAtJBEbCLvWPBuurau65rQSwgoIBUFRTpvffeW2ghPbeXuff/nDP3QmSp6+qP3X+yj0vK3JkzZ2bOfM973vL761wWvPqdzC5GaRc+IVEmVIzppC4UigL0tLzuf57pdI0KOgmmkwCdhBm4TixKunyU5hUyZcKPdGrfipZXNcUbDmEX3jDhAGFFobSwCJvBLItl0ZfCr8nj9fHow8/z0adv4nV7qVSpkpRCKMEAVqOJg3n56AwGMpKTOFZaSkK8A73i5/jRE2RVrsphUWhr9BjNRgko+f0u4k1mTBjI95TgsDlQAlDqC6Ix6ckvKKRaQhxWi5kTOcepnJ6KSa/lcGEeWqMercFAMBTCZDQSb7TicXshFMRuMXMyN0/K/YpLnDJ6W/iKiAh5m82K2+3h2PF8WtbPZtexE6SnJaMoYfThMIeOHWPBouVyNbv7gG4YTWZGvDOSalnV6TGkD36PD20IyXIKGtTiXCoJFLEir8o4y7/+tQcuR9CpQ7eejP5tCk6DGZ3eLH25XEK2YtCSojdy4OhR7BYLVosRq8WC2+0kGAjisFklqC0vtVaPy+MhIT4RvaKQ53GTZXdQWlrKnuJisipWlLIam96AM+CRDA5hnp2WkiYT5oQkyen2EuewsXTREvJOnOC2/v3Yc/AQ7/9jBLfdOpB69bPl5C/eHi9ZAwkGC5uP5TD62wlUrV6VGwb0ZvXKDSxftoZ+/XoSn5wkPXS8wZCcouuiQHzsqsh7NMZKOMfiz6Xdxeff+nxMJwk6CabT5Cl4ykGnv2DouFjQ6RkMGZVo2q83IZNDJpE54m2UBhX82hCekA+bVoM+ECIiWIwmoyqv0qpJsgIcUl1+1HtDfi/87MQYKVDXUBitViPfBao6Tnh7KXg8XkqKS6iQno4vGFCfsyg8GvNrUlVmoibQRQGe0zwmATpJ9s8phk7klDRPr1G9JmVrBEBWxvfptEJNgFbqAllELJyVLUakrE48OkLSJpzStCqgFStxpbSvDOikIlwITEzjj+D0e/GbtRjirfKZ1PsVrOiJNxnILyjBEwmicZgkS1x4w2lDah/6PEFVziYwtmh/qItqqhembKNomCL6NyoF1II1zobH7cLv9qLX6aWUMT4hEYPRQFFuIXHJSbhKXVK2K96lAlwSabJhlx+NP6D6RUmfKXG+6hU9dTXEQl9sDJRWCoKCJQzDwyjaIIo2jEbRo1XMKDGmUzno9Bc83+WH+G/qgXLQ6b/papW39Zw9cG7Q6XwA0O85Jqd3/mexnS4E+JyrrWVBoHO1uWzX/NVsp1h6XQxsEv/+vg8F6DR1504Oh8XKv4ZEgwFtnIlixUdJrouKlauQ73GSnGKH/FyxZIU1Pgl/MIwjzoHPH8DnDaCEQrJwEH4iXrdL+jJZzCZcpSWYjAZp5hzweuQxkpOS2bZjN2kVK8nkJIvZKgEYq81CcV4BX7/1EQlpyaxdvpqqGZV4/6PXOXYyF6x2tGaHEMFQdPI4FdMScLoDPPfsu7zy4Zvs2rqF9YuXMviWfmCwEDZa1aItViqWTdWW1WP0upe5dBKUEoWZqoyLlphlXW+jv1TK+iycNhAV56eNGovLYkzQw1WalaSWq4DX/4+gU28eevUpLFk1UOwOAgpYdAZsWj2HDuTw05SZtG3bkjoNa2Nx2MgvLZGrlelJaRK4VIJBDKJnNRppMj7qy3E4EhN48JG7MVlMUroojIrF/W3VaeVKdUCnkx4SkVAIj0+sYusoKS4lOSkFtzcoV22F4azX7yMU8mE06PEHfVgMZkw6A0lWO8UBBVcgKCV2tONIpQAAIABJREFUAY8Pq8FAxOtDq9cQb7Phj4QICSNjnQF/KIBZb5RggPCtsNvtnCwuoHJiEh4ihMKq341ZyCLEfanV4fa6sFtscrVeSJPCwSABJYQ2HMas1xH2B3j77U94+OmHZIH+5uOv8vpHr1EUCUjZoCGikYCTlxCasBarURw/cMoUVt555eDT795PlyPo1LFHX76b/yMFGi3BgFAI2SgVJtdWM0FvgHghGYpEyDuZR0pykmQOCCaGGFNEEqPJbJaMO8HKMJkt8vdodXgFMBkJY7dZMYpnxOfF6/WRnpICioJXsBWUsASg0q1WglodIQGU+z08c8+TVGtYB1dxCZXTUrn/yfvRhdW0RE8oSDisYLHZMUY07Dywn+lTZvLoY/fLxEiPy0Ob9q2kd4vJYpVjsHg+pVxGME+ivjiS/XEe0Ok/CTipiwhl5XXK7+R1Gr0Rt87HuinloNOfX9KWYcJc4GDDhz+DPqMyTfv1Imi0g6KVhuGuUJCAPozJakAbCGCWDCMtAXFvRUEnCeBE/RrLHlG1QFIBIdVAW0MoEJJhJcnJyThdLhw2UcOYOVlSiF5vkP5NqmguRq6JJb8JcOu0p1OMaXR63I1KvQTIJSVfahUmpXFRP0gJIEWNyKNYlHqkKIYjQSnpDaBWJaLtqnl+TLAnaouQqkGLsoFi/kryvKMAkS4SIU5nwhuO4DVFUAyiRoyg8wbRekLgD8j3VHzlVE4UF8o6SKTAmbVGwqEIOqMx6nIUMxovawoelTNKplNY9qva9RH0Fh0Bnw/hnyXGKiUYJiQ8uIIKWiGJ1CDTj0XxVZJfisFuluBfyOXFIM5RXlLBWtdIqy8lFDVBl10bHUNiskShfhOG4ZqwZDaFzwI6ESiW8rpATF6Hn8MXZDqpUsdyed2fPzqUH+Gv74Fy0Omv7/PyI/4JPfDvgU4xQODPYDudDWD6o6BTrL0XYjv9EUPxM4Gvi2nzxYFO07bv4JjeLNNYrOEQfl0Ej0FDnCMBjcZAnstJosNCMO8EVrOB0lI/FodD+jmVlJQSlxCP3Wzm+Ml8zGYrcfE2CULFioFQICALIrGaaDDo5GRfazCiVbQEJPVd+CKE5YQg4PVhNuhZv2wV5ohCk9bNZa1lNVtwi4LEE8RiMhIJ+rBZzNIbase2vWQ2qE/h8WNYCBGfkogvFMYSn0gorE6qTtl2xnAmURhFo7MlnelU8owKvknPh5jULlbkxdw5Bb0+Svk+ZYgbY7SLSU34dNqdXA2Uq/tCuieXB88JOvly9vPpI0+wcuXKP+FJ/DN2efEThy7XREGn7JqEJeikJeALoA2FMRkMcuXTYTZjctgIyuVphYAmLCfP1oiWIo8bq8WKTqOhpNhJcWEJVatVwiIMZMXlE+lYwRB6gx6PxycBG63RQKnHSyWbleNeIaMJYTVb5QpsUBGHCGMy6aVkSYBJYjVb0vvDEUrcHixGs7w3A9GVXbteR7HTQ0WbFacSkhN4wQoJhEKS5eRXFOLNFpQo6CgAR3/IT1Cch0aPRaMjFAzg9Hoxm80YDSaEs0UoFEIjVnw9HhGghU66p0ZIEh5N/gD5RSVo7BY5UVGKPcQlJxC2meRqsl4R8roIPo2CRpijR2cp/5KSVA48nXoALj/QKY9Ovfvz3bxpFGj0BINaIXzGr9Ogt5jw+7wk22xEAgFpGK8NBSkJ+iUwqgjgR6eX7D+D2YImFCKs18l72OkPyGfLLK69XkdecYlkCxrFc+H2yHsrwWaV/aI3GqVHjvCuMeh0RLxevC4nhw4fxWy3ULNWprxvBcPAZDSh0euwavXkuUoJOL1USUthZ84RHHabnEwKzyyzw47VpjL7hCRZNCOkJiigjTGcov+qU9eY0O73PsgXN3JdHDx1VtApokXv1SGZTjp/Oeh0cR3+B7Yqe60uXMcI0EkynfqqoJMOnUztdIUDhLQRLFYzR3bvIeRxk1GzhkyyVRlLpxecztrYMswl8cYWAQxejweLySJwLYqKitizcw91G9dDbzScVoxFdyYWyqQ0TqBIEtgR5xJLpo3dwzFw5FR0nJTcCU9JCSHJ1LiYc5DKWZIJcNIvSbUCkIbh8gDaU6Em2nAITUSwjsROwoQl20rUUGpboqKzKKB7CoWS79udKzdQtU4NrBkVCAjWkBLGKKzWXD5pyF5SUoLRrGPZmvV06NWF4vwC/EUerPZ4dAbhlyUsBk6n252urqKWBAJNiwJOEnwS44tZI43EvaVucg8fpUa92jLRUqSd6ox6Vv22iBoN6pJeozJFeUVYEuJkfaAEguh0KqAnvlRfJ7Xf5b8xoElcS+GtJZhOoj+jJk+K6Btt5F+YTv8Z0CkS9XSa9AeehfKPlvfA5dED5aDT5XEdylvxB3vgPws6nY9NdCGmUdni5t8Bni5UHMWOf6Ht/kq208WBThM3buKkSejtrViCIdxCB++woAR0hCN6cJhxGLWU5BwiNTmRYFCdHIhJvSgC/D5R/CjYHHZKi1w4EuwExURDUTCbVOaF2WoipKhmkWK1TCSTKP4gerMZg94gk1GENElMRkSJ5S1xkl0hjXyvB3/AR0Dsw2bHEwhhtlrQi/SVUrf0FLAJvwW9AZ/XQ7JJTN7dcmVSEcWnTqTXxZhKZUK0Ywk0spaLmoDGqPenjDJj1KhI1CMnShkXxd0ZRs2y5lNrHllIif9iVClhil0OOv0edNKEDfiDIeJsNnltDZEIbp8fdMLQVysjsTUWs2Q8OcwWyeBxBwKYtDqC3iB6vQ59OIRHiUh5gGBU+P1+uTLtcrpkoepw2CkSq6viQpiNciIuWE8uX4A4k1muNAcFoCTSj6xmjhcWUCUllSKvWx5HgDoWsd9IhFKPjxSriWKPH6vJJNkjYnKg02okM0mCX1qdBKCEvE2nRFDExFyvxS98OYIKYpVZSDdNer2UWQSjrmGlTjfx8Q4UIcczGvEEFTQGHVoBvPkD8hnK9/lIdtgJFrtEcBNhuxmtiK72BfGJ28uil3LFoC+I4SyeZeVsp9MvsssRdOrQuz+jfv2BEr0Jk8mG4kfcKHjE5C4UxGo24Xa51fSnUAgxpCjCMFenRS/vKQO+iKKOqRazjHo3i3ExEpHPmUjvEkCsYClJ9YmiYBJMumBIpjvG2e0EtFp04ndiEqooxBn18vnwBP1qCpiijt2CpScELuL5Mel0WCMaPIpIgvJLYF08y0GRYidSv/R6gqGINMUvcrpl6qlAR1WmRnQiLif/0Qn8qeWBSyk8Lg5wkss2MaaT9IeJpdeVg06X0tt/fNtLBZ2expCRTtPePVFMVgyYJPDpDPoI6BS0Blj082wObd1F/yEDSKmcrr6HT6XORgHNU8B7bIVIhWdU4ZgoAzRyEU0koZqtZnZt3828X+fTa2BvUitVOAV8xEAdVVYmWDixRSZV4qaVJGhVvicxqdj/ooxn0SyxiXgXCLmb+hic9n6Sz6f8nGAFCqBJgC6i5lL/FQ3RhgPowgG15pColSoZlACY/HxUCBijS8VAG3+Qtx56jmv7X0ejbm0J6TVyPHHozRh9IZLtNg7uP8Tm7ds4cDiH3rcPZM+a9eTvzaHD9X2lj5QAwkTupyyrxPlL/yzVLkAF0lQWlmQ6KcJ8XIDaWlmf7Vq/hUXTf6P7jX2pVrumtFXwlLp476mXaXrVlXQe0oegEsKRlIjT6RYrMNK4XR4nasIuzlf2hZD0ScxNlfFJv3GVEkU4KGowHYoYPyXoFDUSj3o6EShCFxHvV9VIPIifnFNMpw/K3OKn4Lsoy6ks06kcdPrjY0H5Hi6XHigHnS6XK1Hejj/UA82a1StjJH4xYM+Z4ND5fj6zaRdiGsX2dTHtONtpXwhQuhjg6ULbXMwxYm270LYx0EldLTv93+lzk0bi6zeQZ7JgsVgxKwo+XQgSHAT8co0Kr06D1WbAfeggaanJ+P0RyW5yuj3Si0BMoBOT4uWkSK7QB33otXpsYqIUCMg0ETGZiRg0KAJ4AgkSiOheUVjYrFacYkJlMqFRwigCXNDr5KTKaNDJzwgpiZCRCIaU3WajpNQlQaqIToenxIkuEsZst8ui0WHUYzHpKRTt0xslfVswZoQpqJiU+f0+DDotRiFFCgVlIktsNVGsFIpJvtPjR28yoNVE5MTfIGKYhXwrovo/WCwm8k8Wkpaagtvnk+ckWDYyjllIFcvYVZQFnVTfqLPL6/7XmU4PC3ld7VoETBYMEQNOr5/ExHgZ+24Uk0G9jmA4jE6wfoqKSU5MlMW3TwA5oZCU1pm1eiJBtci0GXS4Qoq8N0TlbhQATyQitxXR7QkCgAoF8QZCJDpseENhDIIJIrzM1PmAZGDoRcqgViOZS0Ju5w4KUMpCOCCSrTR4RPGs18t7MRxUCIUV9JEwDoOBApGgJOR84bBk4wnQySjuN42WYiHLQ0z+DejDEYI+v5yIm/V6ec46nR6TUY/Pr6DVicmLIuOpiwVDxaTHYtDjKhXCPAgYtNhNRixCAaGEKAoHMet0aEUynwZ0djMREREdEhP6f5XUlYNOlwo6jUc1Ei87AflDr8Jzfjj3ZB4de/Xjq18nUBjRExeXJP3EdCa9ZHeK1CfBoPMFg1IKKrydjBotXiFxiwbLhzQaCbSK6HOvIph3CjazRaVLiHtco5VpUAazkeJSl2QkicmaPxDEahLS0DBWg2BMCQlLBH0ohFXcm0GVpSSkRSaDHmcwgE6vx+31y2ciyWyWjCoxHTZodfhEMlV0Ti+ArhKPV8qwhdffoSMncSQ6fsd0UmPiVXmMyom4lK+LB5tOvTHFuYgjyuMpKJogBk056HQpvf7Htj3zmp3rmp9+gYr0OnNmBZr17klQbyLiFeWJQ/oSbd62laNHc9i/ZSdht5eb7hiMV1HYunUPPp+bzMxMrmzdjK2bd3Li+AmKikpITEogNTWJvTv3yXdOjz7dZRrkyiWrOHrkGI54B3Ub1CUhKYEVS1bRqn0rXF4v+/ceIPdEnny2atWuSbNWTXG7vRJ4Kiko5sCe/Zw8no+n1En1zAyat2wiGbxrV60lPy+fuMR4WrRpQUlRER6fjy0btsn00Zo1qnMyL1/WLg2aNqBytUocP57LupUbCBuNZNTI5IqrWuD2BBGAuahBTh7az87Va/H4vSSnJtNZpE/u3IPL6Wb//sOy3qrfpD6ZWTUJBkJs27CV40eP4y11sWj6LPre1I9r7uiPM+CXoQDHdxzg8NY9GCPQsnULCv0e9u3fT5M2LZj80Rf48woZ+MTDKEqErVt2SO+3ClUq0rb71RQUlmCz21EiCscPHmb7mo0EvF5ZY/UZ2Auv18vyeYspLSmhOK+QY/sPM/ium6R305a1m9AbTcwc+wMde15Lk87tOLhvn5QFp1SrRHxqAnu37sRZVExKlYpkt2oqy9glP86W3p6JVSpRvX6WDM84vH0veTlHiXh81GzRnAo1akt/dwk6hQ1ogyaCGgVF740aiQug3E5YZyao8ZMz+xcyTor0urOBTjE+Vzno9Mee//JPX649UA46Xa5Xprxdl9QDlw46id2XBYfOLEr+29lOZdt/roLrQsX3+cCzspfnbKBT7PiCT62XjKAfNm4kV2fAaDRhFrIhrULAYsRsicNotOAkjMGowX/sOCmC6RTWIpJehLxOGNkKMEjIi+xWi6R3uz0e6cEjPBGEZ5OYJPmF/4ISICU5heMnjmK0mImPS6CksFR61UhAQVC3QwpCjpcggCinC7vNIv0VxIq+MKsU4JFeb6LI5SE5OYm8omLsRj0Bn1+aPAu2ifA7sRgEdTtMRKuXSS2CUePyuOSEX6zTi9U4sSofFmBAKITeZEKvF34Fav+cLCiUfkzC50eAEjpNBJNOgAVeCXIIQ+hDB3OoWLEi+cUlGIwmSRcX/4loYSUkYo7VaxGRTCd1JbWsp5OYEGoVVYYojJ//p0GnLj2458VhxNWvi2K0Eq8zcdLtljIzwTQTBqLCE0kwKuS0UEwE9TppyC08myKKiDrWYtIapB+MTMgRE22xAiqYFwIs9UpnI+LtNgngiP73CumbomCzWvCJzwgWUTAk2UqC5SGur/BkCkhJg0b62YgVWsEyMoQjWHQ6fEoEX1hI51QQVaw+C1FSwO8lYjRK82650KrTS5mSkBHozGY5qReX3qTTShZTyB+Uhbbwe4qEBbNPsD60FBQUkp6eItvjj4ho6SBGcR8BZkUwopDgVLE/iDUYwR8OETTrJQiFP4QnrOAKB3GYzDKJSDyX5fK6c7+mLo7p9NeCTu2v68OXM78jYI9Dq7EQUTS4/D60NrOUJAv2kD8UwhLRENJq8QlA1Cz4gCp7TgBAQhZnCCl4UKREU4w6AtwMKREcVjMun584q0X+K5mgSkhNkTSbCYl7XkiRw2EsegMhv/Av06OIu1CrJyg8yUIheW+KZ1X4iYl7XDwnYa1WPn+6iEZKoTVyTAOt2E48O0pIsmCLioVRsJBXC5aHCjSd8nOSTI8Lvfdi1/TSwSZ1IFaBDFV2JZoYA5006D16CQiXy+suqby7xI3Pdt3Ods3FdsKYR4ysIEAnU/VkmvXsTkArahSj9Cebv2ARSxctpclVjdiyYh1af4jufa9j9pzF1GlUV3qfTf7hZ265fSDbN25jz5btXNmlPdtXr0fRClCmIVMn/8yDj95DMOBn+pSfuapVc/LyCuXzVa9BHWmKP+jWG9iydQc/fvUdPe8cTF5uPjl7D3L3Uw9IwEfcw1vXb2Hc2x/Trn8vyZr9ZdJMhj54B/t27OXokaPUa1SHBXOX0LpjK7noNOf7H+hwQ38KjuayZ90GGra+ipMnT2JLdNC6Y2t+nvAj1WvXwhuBdXOXcftTj9C8RQuOFxaTd+Ik8ydPIT3Rii0pnukTpvPAEw+yc8sOdqxZTaPOndm1ebtclOt7+41S3jr63c+od1ULlICfeWMmcdPj99L++q7klhRx7GAOCyb9SnaVquQfzZUm4TUb1WbhwiU8+cITLJ3wE7t2bKPHbTez8KeZxFeuTKXM6vzw2bfc+eJTpFSvKoMy8o+fZOa3E7AY9SRVqsC8n36Tya/Cz3Psp6O4utc17N60lZOHjtCxZ3d2bthKcnoqOpuNX0ePp9P1veX4smPlKirXq092swbkHT6Cx+OmQrXKrJ81l8733MLJYyfZsnwtLVo3ZePqTTS/pi0Vq1bip1GTSK6QQqjEiTMU4YZnhxMUzE2NGNsMaEImgmJE03sR8jpNRCHktxHWqqDTYQk6HSsDOp0S9UX5l2d6OpUznS5xACjf/DLugXLQ6TK+OOVNu/ge+D3oVBZQKruPswFLp9YmfxdcrwJS5ytOL5btdLa2XKjovdDfY/u8UBsvxHY6Vz+V7ZOzfX/mdSkLOpVlO4nvT4NOM3ZtY583QCQUoWKcDWw6PAYtoaABt8tPwGwkPT2Zgn17qVK5Ek6nD4vJTInHLSfHHuFFY9CRlp4mTW8FeCBAAVHsSN2+ABJEjLFOgANBlHBQgjIpKWlogmE8Pq/0ZRCTJ7fTLSfnSQkOmRhWITWFEqcTi91G0Ovl8L79eAJh0jKqy/jv/GInaQ4zHleplG6IYwo5ScjlJN5uRmeyENIZKBXeU3Yr7tJStm/cTN162cyfs5CUtDTad2qL1eGQnlRiFbNytar4BRMlGOKky0VSooNQwI9FAAYh0X6Frz//lk7XdGTzph107d0Vg8mCW5j2CuAJDTqt6l11PtBJ+jmE1DQYFXTax6ePPPm/6enUtQ/D3nwWR91sPIoWX0EJCSnJ8r4QUgORqiX+J0RrrlI3qYlJ5BcWEm93yIhlt2B16LT43F6MWp1kFYUiimSWCXNSaWUR9ZIQtHsBJvpCAVJsDo7k52NPjJfR7eJeTdLrpdRTF/X72rRtJzXq1RHIjgQni11OyeDwej2SoWS1WggoEUIyjlvICcTjoybQSTmoEsFsNOEXoJZejzcYwK+EsVhNwrEJj9sjjZwF00mwCQ1hjTwHRUw+5i2hXdurwKCR5ufi/nMIQ+ewCr6mWawS1NSbjfhCCgnBCGMnz+C6Qb3Ysm6LTCKr07QBikGDzWSipMgl2VqxNKRT0/RyT6dTg+PlBzqdpGPPPoxfNJ2CsPC1g1R7ArlOJ1bJ0POTYLFx+MQxUhMT8UrzXYME6/0Bvxw3BVtUSJcXzV1Mbl4B1w/sHWV0GuRYJNiebq+XeJsdp0/I4DTyuRIzYMGYEyCtYAcKT6dIMEi8wciseYvYuWMPjZo04mR+Pl2vu1qy6ITkLs5ootDjJhSBhLg4SkpLVdBLSprCLFu6Gq1eR0FBCQ2aNMAa5yAlNRWf3xd1bxIkrDIJi6f8dS5UW/ybgFNUDi3G5FgK2NlBJ2EkPrU8ve5Cl+GS/36u63aumkq8FVSQcPjwZzFnJJLVrg3H8kvQeLVkVqvK1yPHkl4liV7Xd2P2DzMoPHICU3wch4/kcv+jd1OpSkXefOUD+U6Od9hxlZTy0PAH+OyNj0mvVoXrBnRnxCejqJCWRucubSjMz5dMpm0btsjFjkYtm7BgwXLuuPdmdu7cx/dfjeOjMZ8S8Pv46pPR9BjQk4ZNGkhz/O1btvPFax/xtw9fIS0hkftufpA77r6FzOqVOX7khASxpk2aTvVa1cmqm8VP4yfzybgRFBw+wZtPvsRLn77Fju27WLlyjQzSWLpgKV16dqVarRpMGT2F9JqZDP/bcAqF5CwS4fie3TjzjskFjpHvf06fIQMke3zH5i0M+/uzLJ67hB1bdtLjxj6SwZWzZz/DXnmaopP5vPPYi3Tqey3X3tIXnzbMkf05jH/tA2pl1iQjswYV0pPZsXc/S1eu4ZX3X2b5j3Nw5edRs+kVjBs5lnpNG2FPSWbRLwtJqVaZFz5+lbz8IskiF8CezWQk5+AhZn45itbXdKKwpBR3qYt7n7qfAzt3M2fabyRXqEBBbh6D7xoiAaWn73mKxi2byDFjz/YdPPjycHZs3cms8dPJqF6FjKxMVs5ZiNYRR7M2zZg/fjLtbuhLaloqmdk12LNtF7+M+o606tWp36Ip9qQ0Kra6Ep9BL5lOEnQqw3QSoJNWhID47SgSdPJJplO1XMF0+jB6d58JOomfxX0pAFH1byNH/sDIkeWeTpc8HJR/4LLrgXLQ6bK7JOUN+nd64OJAp/MBQGcDcMrZTr8H3s5VuJ0NdIqBT2LVRrBJ9EzZvI7j6CgpLKL0UA5x6QlUrF+TcMiI2ezAqQmj10VwHz0iae1+RRgih7A4LJLdZDdZyc09IWnP8XFxHD+RS3JaKkWFxZhMqkG5lEfpNJKNUr1aVYJKgJO5BXKVXXqTRMQxdBgMRrxuj/S4EeyWgF8kh5klgGA3Gfjh06+pUrmapNoXiwQUIY9zFZLoMEsWicUeJ/X+/tICDOEARkci+aVeaT4uVuByc47w6Uvv8Nrnb7Fp6zYqJ1ckIS0Jv3ArEAwRjU56Rx09dlzKm/QmPVazkZDfj8/jwWG3smThChbMXcpLLz3Ni6+9x8CbB5KZXYtQQMFksUhz81hajDQr/x3TSXUgl4DT/0+g0zU9ePi1Z7Bm18IViuDPL5LgnD0pnohBhzUuTrIlxH1iM4jEOYVEEe0eFuwKYSoekf5dKSYLRS43YZ1OxjkLEMeh01PgdRNnF7HMHil/S7baKHY7JUtKMETizA5yfW6MWj0av4dEi5lIQJUnvfrcW9z06D0YkxLRm8xS7mMTYGkgQJJFlTWVCumo2YjRYpAmsyLFS3DmnM5SrMIQ3GAkIPxxQuLYVg65XKQmxEsYrcBdTIotnoCQe6ICVAJoFffbI4Pu45ufx1HgEl4iehlbLZLp4vVG8nPzJFtQpNt5dGEpX109ezn7Dh9h4F0DWTR3Gd4SN+2uaY850SGL/rT4BEqE3PMMkKlcXnf67XU5gk5X9+rDD0tmcLDEiavET1FuMYkVU0lITZIDRYY9kUNOkSYl2JfCH0/1LhHgv2DqiW3itHr++fV3bFmzjtGfv0+e16X6M5nN8r4ToKZgFQYEaCVS6kIhkuIcuLxumdwlJZ1GYUUfwVXsJDcvnyM5xzh67AQHD+bw+KP3yHTGYp+PhIR4AuI5E/ep9OoLS6P8Eq8Tn9PF9OmzqFS1ErknC6hYtTKt2raSwJdI2CtrcnwqiOGiQNF/A3Aq470ns77KQad/p4z7D3zmUkAnsa0XEPWLQYJO/gQ9/vgEFixah7fIy7Bh9/PFF99y+32DadW2KTO+n8rhbXspdHqpUK0qAwb1xma3MWHMZNau2USDhnUxmAwMHNKff77zCc2vakbXHtcw8rNRMmnxiqb1+WHU96RVqST9x9weL81atWDxwuXc/9jdbNu6i5kz5vL0y09SVOzkm89H0+v6nnI/YsFt49qNfPHBF3z46dukpyYz9Mb76NnrWsl2XTxnEdWza7Bv30GqVK1I9awMfvpxNt989xkbV25i8veTeeP9l5g/fzHr120iNy+P4pJSatWuRYX0NPLzSsluVJ9WHToIjja5x04wZ8z3HDt6mJrZmSxbtIr2XcTCmZ1dO/bx7CvD+e3XeaxbvYlBt93ItB9+JCUlhZbtW1G5UgWevftxbrxjEI2uuYpivwefy8eRDdvZsWIje9ZuJq5CMvWbN2TNxi288dlrTPj0W9y5RRgT4tm4bhOZtaqTlFqBgqIiqterQ4/B/Sl1u3EWOVk65WfWLlpGZr1sDu/eRauOrZj10xz6DepDx26d2L9zHz+O/1H6OMbFOeg7pB+pldN56fGX5UKgWBg6fPwYtz1xL+uWr2bexJ+plJREWoVkmQpbsVYNWnZowfK5S1i1cDkar5d2va6h7bWdKTx6gmkTpnN053ZMKZW445MP8JkNv/N0isnrzgY6SabTv4BOZT2dzgSdBNNpUjno9B8YHcp38X/fA+Wg0//9NShvwX+gB06DTmWBpbOBJOVsp3/t7vMxq8r+7WJBp7ISDF/qAAAgAElEQVRsJ49wH5Yyi9ErlqCrXJGSk3lMG/kt6TUq0b7vtezddogDe4+yaNkqfAcPMuSBm+nepxs+xcDh/Tl88/EIju3cS8VaGTzz+jOM+WocdevVkYXG0SPHWbtyAz5fgBwxcck5ylWtmkl53JJ5i6hWK5OHn7oPg1bPpHFTWb54JZmZGdz/2D2STj17xlxOnMhl7869dOx+DQNvH8S2dWuZ/PEX5JV4eeCt16h1RRNCXi+10iyM+OBTFi9ejS0ugV439iWjYiIbli5jxZqtFLn9dOjYmptuu4HnHn6O3StW0b5fd2rXqUVKarL0LJky+Rfycwvp2qc7va7vjdlmYfmCZWzZsJkt6zeTmBDH7XcNlqtuj9//DC+99RzplavIldD5vy7igReekGwYq80hZWEiTlyW2dLUU3iiaCS7QLUVFQk3wuhSLJoFVanf/zrTqUt37n7hcZKbNpTyzJnjpnEsJ4eHnroftxJk8ZLV/DZzLtVrZDDkxv5s27Cd70dPwGK2MPCWG7i259Ws3bCFCWMmSY+nKtWr0LFTGwlYbtmwlVbtriTeYWXd2s00qF8br9vN+DGTOLBtB7c+OJTGLRujczik38anb/2T0tyTdGjdnLSKaYz66GsMVasyccwIdns9JCTEUXjiBDMmTmf1gqVkZ9fiofvuJGTUMnH6DA7lHCF3914G3HkTXTu3w1vsYezoH9iybRd1G9Wn7/U9caQls2XzNvZs3sKuLTuoXq0KIX+AHVt3UaliJW67fSALFixj+g8/0eSqZrzy5rN8N/Fn5s5bTJUaVek/4Drsdgsb12xm4dzFZNTPZtiwu7m//318+NUHGJPjcRaVMuHbKdRt2kCuEusFkBBQQHhPlYNO53x7XY6gU9vu3Rkx5RscaVXYvyuHyVN+plO3TlzRohERJcQ9tz+OPd6O1WjiyReflMlzixatpJZgTmTX5Pvxk6mbVYPM6lV44v6nycqugd/t5fqbr6dFyyuYMPEn1qzdREleIX9/90WuyMqWDIRvxk1k0ax5tGnbgg7XdmT9mo2sXr2OKlUq0av3Ncz6dYEEmHZt20PA45fm/IOG9KNOvSyWrlzHlEk/c2LvAW578kHad7gSvTbCL9NnkXPkODffeoP0iHr1ubd5/p2XMFisaHQC2Fd5AgJEViEoVfomGFvn/vr3AadoyL3cdTno9B8o6i55F+e7dueqXSREGGU6DceamUqTHt3wRQzoQ3rMRiNvv/1PQgQY/tJj/DZxOltXbqRC5Sps3bWfV956geqZVXn0vqcl4GIyGbDbbdw+9GbeeP19smrXolXbFqxaukYCqjkHD1Otajp33nsTyxeuYMb0WbTu3I7Nm7ZLgGb75u389tsiPvzqfdat2sDCuUsl06l6VqZMg1y5aCnTv5/G3995AbvRzOvPvk5iXDxF+fk0btqIa3pczTfvf4YpIY706lWZOnkGI7//nAPb9jLmoy947h+vcmDvXlYuWYHH72H37v08/uIw+a6bM20+6dUq0alXT9LscSz+ZS5zZ8+hU5dWdL62I3d0voFutw2SQNmOXXt47o3nWTJvKauXruGmu29l9fJVLJ69mFc+fYPKFVK56dobuen+W6jZuhGOCsnsWLOJg6u30bZ1C2pVy+CmVm254fnnmD1rHm+OfIcVM+aSs2032Y0bMOnLsTz3wStYK6Tw4Wv/IK1qFToN7CNZVqvnLGb93EX0vf164hPiGPHEi1Stny1Zx0eP5fHwi4+Tu+8AU7/8jhqN65Nz6Cjte3WlW7/ruLf7IFp17UJBQR4uf4BnP3mFFbOX8OOIsfTr14uGzRvz3RejMZstON1OqtXJ4to+XVk+YxbHDx4iKbMmaxevYOij98q0z7/fOpSnFyzEb9SeAp2EvC4U9XSKgU7S00ljJEiAw3MvFnQSKgE5aJWDTpc8FpR/4HLtgXLQ6XK9MuXtuqQeuHjQqSwoFTtErCD5X2Q7xc73YqR45+ryCwFPZzKdYqBTbCXRjF5vZvzapSzbvY/1i1ayc9V6KteoSON2zbGa4pn8+gcMfPNl+t/Ykz6VGnLvO3/DnlKBiaMm0qptc24eOpinb3+MjDqZ+PwBuZr39j9fJ2fHXj56/k3SamWRVCGVqwf24bPHXsBSKZ13P3+LoUMeoPlVTaTB8+4N23jijWcZ9814iotLqVMvm3Gvvs+D7/+dlArpvPnqRzz23GO0aFKbbz/8DFtaRfrfexdFbqTB+frffuGTF9/gi+mjWLJ0HT9NnUWXTi1Z/+tvdLqhL407tuOxO4YxYGAvWrVpyog3PuGNN1/i9fc/ICklhcP7DjLkrpuof0Vjru96E4+++CQVK1dg7pQZHN+6k8fe/xvffzlOFhk3Dx3Eo0Of4IMv38dgteL3Bnn7lY955bP3pMm5yxOQjC/pKRS9bMIMWxTQOoMacSdBp1A03jjq6SSS1f6n5XXXDeCJ15/miFbH+k3b2b9yA4W5x7nuhh5ozEZ+/eFHbCnJ9BnYjxSHg0fufYaZP47l8OGjvPvBCAYM6suG9ZuoViODNl3a8dKwv1G7eSMyq1dj8fxlfD3iA1auWcuYMRPo1q0zi35bQMMr6nP3oEF06zuEoY8OpW27jrz74Uc0yKxKx6uaMOn76dTOrsXcJat5ZfjjrMrNpV7TK3D7vCyeMZsdS5fzxgcv8eWnozlxPJ+qtaox9p1PmbR2Jp6An2F3PM4TzzwmnxuNP8S9Tz7Ii69+QJ0rGtB3YG8mT5nB6Kdf5tUR77Bp41aMGh233zKQL0d+h81mpXevrtx+1zDGjf+c1Ru2MObLcXwy9mPmz57P3PlLuaJ1M2aPn0bzDq3pf9v1BP0Bnun/IFNWzeSk30PIF2LM2yOoVLcGA24bgtfvJxAIgeks8d4XxSS5pKH9v3bjyxF0at+jO19O+5Z1ew+zYPZyDu0+RI26tWjbqbU0MC7MzeP+B4fyy68LOHjoCDcM6sekSTNoUL8uXa/tyHsffEZCgk0ajE//ehxvjniXwrw8Fi9eIZkJ6zfu4OGH7iIQCfPcc2/yj49fZ83ydcz5aRYfffoWP309gXU7tnN49z6uGdCdhlddwa6d+/n+20ncdfNAZo6bwltfvMfc2QvZf+AI13brzIfvfsxno/5BcoWKdLm6L3c9fhctmzTg16m/SNDz/rvv5ERhEY/c8wTPv/8a1Wpl4PQIebKKJwh5aQx0Eownkb74r1//BtgkdhJlOJUFnMpBp/+LR/ZC1+9cnk5iYm+UDZZG4hlpNLzuGlyKlspJlSktdeNW/Awf9iyu3FwigQDNWjbjrofuYuSIcayaORf0OtKzs3lo+H1sXrNRgjI33TGEse98Qsur29Kma2deeeF1yfJr074lH73+ISaLWQKTtepkUTOrBps2bueRZx9h8YJlzJ+zmBETvqDwWD5//9sbdO/XixbtrxRRcmxdt5HvPhnF+Knj2LdvH8/e/gg33D6Y3evEotUmcFhxudw0uaopTa9qyoypvzB6+mgObtnNB0+8xOOfvMnBvXtZtnAxnXtezfdff8+uHXtkmqtI533163+QlJRKfl4xR/YeZvZXo8nNOyFlrUGNhvad21Ipoyo7d+zltY/fZM6MuUz9fjI33nsbna9uz2N3DmP3xs2QX4TZoKP/Mw/S84FbyHcVE3B5+e7JV9mwchOUuOgwoAfG+Di2L1vGh3MnM3v0eL564lXueOkJ8p0uZn/xLf44B5gtPDvyQ+o2b0IwHOLkkeOMf/41dmzYJP0NhUl763ZX8cBLwxjU8Xr1mSwppWZWJv2efJhVi5azbOJ0wk4XGPVceX1ftFYjB3btY9BT95FWKZ1l039j1vufochkWz1PT/wCZ0kJn918N5jt2JOT6D3sXjLqZjH+/c85sGYjeHxkdW7H9S8/T1CvJawrk14XBZ0i/iJ0qEbiigCdwn5y5v96kUynctDp/2IkKT/mn9sD5aDTn9u/5Xv/i3rg96BTWWDpz2Q7XQjIORPgOh/L6mwddSFvp9jfL8Zf6kJtvdhjnW2784FO4rx0Ul735eJZ/LpkNSvmLiFv1x5M8VaymjWgdu26rF6+kftfHEaVamn8NmYiWzZs54V3X8Hl8ZGz74D0Hlg6ax4NmzXi6Rce54bmXXl3+tcsnrdMyjhO5hdRPasmNw4ZwIt3PMYjzz+K1mJg9IixVKyYxvbtu6XMo2HDuhw5cgwRH59Roxq7du5jxpTvWb19Cy//7V16DuhJx3ZNmfL1GBzplWjVuw9ho10WUPf3vZFBA7vTc0Av8kt9TPrhZ5TiPAKuYq7t35O6zZozc9qvrFy2gttuu56Rb37M4y8P48epv7JTMLUqV+bWoYOpnJnBd99NY8mi1Xz17T8YPWKM9OF54qn7GPXVdxw9ehS71cqBA4d5+oVhVKlendnzlvPtmKncfv+d1KpbV5pMC38hkegX+5LxxyIeWYf0MIqBTqIIE2bn8kr8r4NO1/bizmceZmuJi8ULl7Fv1UYiIT9XdriS7MZ1WLd5G4N69iUzqwpvvfYROzftZOgdQyQIuWnLTiJ6HcnpKVzXt6tcpX5++Cu0bNuS1JQkxo+bwsgRb7FixRoWzFlCWloKu3fulQlFgqFWmF/EnkOHefKl4axbvZa5E6ZzZYvG9LumM4kpiQx75G8MHvYAzTq3J6jVoS9y8cDwFxnSrxtd2jVny/ot/Dx9NjXr1WT7vv0MG34/FZKT+OKzb5k/ezFV0tPJrFaNpJRk9h06wsFjx3n670+ydftOVsxdxKsvDpOyvwO7D5Jz+BhzZs6hYaMG3HzbDdw65D6+nfQVTz73Bu07t+HGwf04dPgo34z5nrTkRA7uOchDD96BIz2ZqZNncXjrfoY/9yiaeBsWg1EynXJLSul1Y0+UYJg61apxwivkdWXHLeGd8xcN+P8Fh7kcQafOPXvw5Y+jGT9zAYvmrCDvyEnSq1Ykq342117djhdueZh2Nw2gdesW1K5bm0OHj/HLLwvock0HGjWqyxuvf0DjRvURDmmrVq3l3TefY/++g0z84UeqZ1Zj56qNlEagaeuWdO7UlrT0VF54/m2uaCxAqw4kJ8WzedNWpkz6iaG330jVzKrMW7KK8WMn075VC5yFJTz24J1SvjPtx1k43W4OHTnBFS0bY4yzcujIMVLT07ihf3e+GzWerJrV6dX3OkIRDcOfeYMBg64nrVIF0ipWQtHoy4BOUXcUyXQqayX+b96wMn9epqef9es000kF/9X0OtVIHIMBj054Ok3Bs34Hn3zy0X/B3Xw5N/FiruH56hv188OHP0187Qxa9u+LGz0Fx0vIrl2TrfsOoI8zE58cR8jtRO8LotUaMNrsYolHBiucyC/AbLfI4IawEsIsklPRUORySpP9apUqEa/RsGb/Hsk2jhOeljqN9EwTY6gw2PcFFUxmCyarmZ3bdlO1ViYBkeoYUoiLjxeu+BQWFMiEyPh4O5pgBOHmpwkpUt4qozG0EQLCuF+vIzc3V3pUCrmr3RonA020GuFt6UJnUusH4Rsp/P0KC/PJqJnF8SMniUtIRQlH0AsDgXAQi16Ly+WSQFkkoiE3V03IC4p0VzSkJiZQXOLkZJGTqjWrcnT/EZo3yiKvwIlfG6SEEC6fRyYG27VGUq12Iq4AoUgIv05DyCDqEw16RcEqJOwncgkSJCW9AiVOLxitGOPtFOWV4HJ7sDlsmMwGtCJsIKyQmuxg3cKlpFetgsZoplK1Khw9dEy+J/0+HyVFpRgsJtnH1TMrsXPHfgwOm3x+0zIqcOTgMcIi0MBmQW8SvqKpbFy9Xi7mVcmuidVu5kROLp5Sl/Rs9DqdBIW1gRLGYDKj05llEEJYD1pF9XQKaUUgiQ8CMdDJJkGngOLnyIJZFwE6CT+nsp5O5fK6y3kEKm/bxfdAOeh08X1VvuVl3AOXBjqdCQadCVKdDRw6V9FyKWDOxQBgZ3byxYBBF2pD7PzOt93FHCfWtjO3PR/oFBDZWFJeN3bNQgLJyRQey2Pm1xPIbpJFyy6t2LZmKxO/msTzn7yC2Whg/IdfSrBp0L238f3nY8k7dkyyThbNWsBVbVtww419efPVD0mrkCJX3HoO7svGjdtodmVL2nRuzfO3PsRDT95P/fp1GDliNMeO5eISPklxDpo0bSRNMYOhIBUqpvPVF9/x4ci3MGgNvPjsG/S7oTeNGmbx8/jJJFSsQpte12GOS8Af8PHSA0/QqkVD+g7syZGjBcydtYhAQS7ekhL63zGIjLr1mD97IdMmTOONd5/ntWff4MnnH2Ha1Jns3rmPJk0b07Nfd1LTK7B0+VrGjprMPz57mx++n4YSDHDH0EFMGPsDfo+P6jWqMXXSz4z46j0CoQjHThby/ntfctv9Q6lZOxutyYjgOAmD67JMJ7GSLzythMxO6uoE0+n/J9CpS3cefOUZ7PXr4A0EmT/5F+khNvTem9h7OIcJk36kbdsradOqOWNGTWDJnCU88cg9nDiRh8fnl6mCew8eonefrtSul8X7739OzewamE1GfvnpNz786BV27dzD1Mkz5UTg0IHDXNG0ATUyqlFQWChXTTtd3Ymd+/aSs3sfG1euYeOqDVLm9tvsZdz56L00bNaMAydyZbrcZ/8YQZeOrbm6XQsZNz1l4k9k181i1dr1vPXBy/giQaZNmCEn4SatjtTkZLJrZ8m4bpPDSpur2zB//lJ+mzqDt157mkkTf2LThq20b9+KPbv3S6lHv/7X8dTjLzFl+mjuffR5BtzYm5ZXNpUg2+JFy6W3SEmRkyG39KNm/dp8P3Yqm5av5/33/k6p8OdRIkwaP50iv49Bd94oE8LE82kwmKVBtPySZs2nfE/VX5UZysT3KhNPFbOcX+J0Gb9oLqFplx/olEe7Xj0YMWEk+qRkcg6cYOKEn7iuT1ey69bEmZuHM7+IJcvXsnrVBqpVrcyd99zGqG8nyPupc6c2PDHsReo3qE1qajIrlqzg+ecfpqi4lLFjJ1EjM4Mr27Rk2Yp1bFy/jdXLVjFj/mTeefdzmjdvSOcOrXE7S1m/cTNLF69i0OA+1MqqycxZC/hxyky6dGxHcX4hdw8dwt7dB/l5xhyKS0sJKAq9+neXCaV5xUVkZFYjO7OqlMBm1sigR6+ueAMhXnjxPZpe2ZzBtw2kxOmTyWHi/pQBAtHrJsZH4SWlsp0uBqw444JHwabYp8/pIHTK06kcdLqER+bf2PRir+G5mE7iztBHQafh6DPSadSjm0w+1aPHER9HaTCAlwBWh5Wg04MppMFoseHyBnA4HJw4novVYpHeQUXFJcQlOPB6fAT8ASw2C0ajUSabFhcVk5KShOJySj++AwX5xMfFy0ASEV4hUhiDQQWLzSr9Bb2CdaPVyqAQYeYvfCqFd6BIRHWVFqMNRGQSqQgdEUEYXo9HJtxp9FrJvhLhAGIxJSE5AXeRG40IlQgFCEdC6IxaaVRuj7PLVGCxJqU1GjGarLiK3VKeGg6GMZu0uIoLsMU58Hu8GCwWCT65Stw4kuLxev3yXFMT4ihxeVBEmqXwXCvIJ1kmECuIrFdTnBWtSAUORPAVOmU6rNtZQmJGujy+8H4LiwANcY4GHfYEKyeO5Mo6x5qQRHFhieyfhPRUXEUl0ieRiII2EpY1o6uwUIJUxSUuVVor0omDIbQGEwajUfW31GvZt2kbLa5pxeGDuXhcLiwJcRLk84nkYpHO6nJjsJqk/6aQkBfnFajhNHpxXhr0Br30/jx5KIcadTI5uPUAdpsAsIIy3TaiGEBRQaew1kfEVyTT6yLaOJSIgWDAx/FFc0g/JozEP4i+DWPQdewFKn4+00i8HHT6NwaH8o9chj1QDjpdhhelvEmX3gP/CjqdCSRdCMw5U0J2vp/L7utiAZ+zAV3n+t2F2nq2v1+oHWX/fj4A7Xx9fy6Z3flAJzWSWK83Mn7zEvItcbgKfRxas43ECgnUblqHrStW89VrH9D/wZvIqpXFiLdHMmBIP+KqpDP9u6lkZ2eSkZnB1G8mklkzgwcfu4fVK9fx5eejycrMYMCjdzF50s9kN65H5+s689otj3DvsHupUz+bER9/jT8QIr1KBfbs3EPvvt1ZvXYzJpsFi8XC7F/n897Id6VvzTsvvkef3tfS/urWTPpsNL5AmH6PDsWnjcjibObE6Sz5bSE339ibo4ePcnhfDvVqVmPe7EU0atOShs0aM2HCj7RtfxVXtmzC8w8/xy333SL9f0QxWFzspGHjulSvUZ3vxk2hafPGDLl1EN+OmozP6+O+B25l4rgfcBUVc8UV9WWKzafffITb6+fgoaOM+GwMT7z8tAStIlod3lCYsCh0opdMZTpFRJ0qpXciV1zI62JMJ3H1BNPJe3gfnz36P5pe16UnD7zyFKaaNYhYrRzZcYicnCNc3bkNR3Nz+frrsfS97lrqNazFxo2bGfnZaJ567F6K8wtYtnKDZGds3LAVu81CjRrV+HLkWLp07UiLK5vw0rNvMPzZh9m4ZQcb1m+h38DerFwhfGnSaZRVm5/mzKfZlU1p264VP06fJQ3Ca9Wszqr5y8mum82cOYvo0Lk9fQf1we0PSJ+xb74dj7OgiA6tr2TN2nWymBY+OV+NGMULzw+nBB8zf1lAx45tOJFznPy8Ajp0aM2CZWvIblib1h2vYtWKtSz8aTZPDbuHcWMmkZ6STO0GdZg/b6lc3R561xDuHXI/7739CvM2bGD//oP07dOVNWs24VUiVM+qweq1m7j7vltJqZzK2hUbmPbtJD769G0JjImUR+FbFV8plWsH9iDP6cSRGIfiD8v4eukZJnEnQf04PUaonjpqCp/0GysDUAl/sdjnLn20/+/4xOUHOp2kc6/ejJs9mSL0lBR72LJpJ1mN6pBcIYEl02ezf9suOnVoxeEDh9m35wC3PXA7X371HanJiWRlZ/LZx98w+KbrMei1fDNyLI89fi8nThaw51AOdepkc/L4CaplVqOSPYH33vqQTyd9wYoV6/nl51ncMvh6Vq1cx75jOegMem695QZq1KzOogUrJADcq8e1LJq9iFvvvokNG7ehhMM0bdqQ77+fSo8encnIqM6Ir8YyZHB/GtSrxaTxUzGZzQy4sR+lLg/PPf0aQx8aSp2G9QiFNVJ6I1gkQl6nZpRpiUTCaMNhdJd688VAKpXgdAG4KnKGp1M50+nPeWIvFnAS252rPirr6fQM5lqVadStC0GtHrPBKK+jooeQQUtEBJCEQOePENaIoAeRxhgLORb7j7ZHABzyeAJwVMdD8Z340mo06BQhmwpLMCkcEREQ6nZijIwNoWK3p+8zdR9hmQgS+0MYfXRdSbCrREPkVhq1FpM/ifE3yn5Wb3ex/7BkY8kDyV9Gb2hRR0TbE+sruYgQVuR2YmyPLSrIc5Hd+ftzE55K6rlqo7tW+1ykuqlvAjWUQI790dL3FBgsQ2HVnwRIgyasHi/qy1bmG3muaseLf0T7FaE8lP2j8rNi7yBRG4lzLpNeGe2P030jPhOJ+r+p7ZSnEaXsSlnuqW4Sbfr93wXoRcCDNiTqXHFVhZ+TGUWcAx70oVI02jB+fSJoTfiLSnCtX4lp315GjnwvamIfezrOBJ1i8jqRXlcOOv05Y0j5Xv/qHigHnf7qHi8/3p/SA38cdIq+BdXXXqySKNPW80nYLgbwie3qbIDPpbCMztV9kj9wgb6NtfN8x7vYv5Xd7lzpdbHmqOl1X6ycTbEjmXhHGoaSICFC6OxatixfztiPRtC4VVP84TC1qtSka99uFAV87Fq/hV0bt2GyWjBqtdjtdgbc0EsWg4O7DeLB154lvUYGGzdtJ7VaJeo2rsP8bybQvnN7qmVWlaCS3mAku04tpv0wHW+pE53VSuur22OxmFi/diMDbrmevBN5LJg5j2aN61GvUV02rVzP8iUradXrGuo1b0RACWDUGxj14VfoPR7Z002bNCTJbmPM6ImYEhJISkpA73Bw70N3yJXFUf8cSXzFNFLSUqlYqQIuj5fVy1dL1pdgiwipnfBm2r51Lx6PlxZXNmLH5m1ytS+zRhU++ft73PHo3VStWZ2lC1eyceN2HnjqEULCl8RoJhgOS1lJrMb6HegkEabfg06y6BU0/sN7+fzRp1i5cuWf8iz+53cam1xc6DmBLjHQqVYNIvY47DoLPq9frp7m5OayZtUa6tavSe2sTHRoGTNmPBp3gIDHQ7XsmvTo3pntW3fJybHP42bdmg1c3a0TPXpew/Spv5KfexJ7UqJcxe14TQd27znAxvWbCLv9RGxmBt98PVaTmd3b97Bq3nI0FhMVK6RR/4oGrF6xmsLjeTw67F6K/X6ZcpSbW8BP02ZEJRcOWjVvRHGpkxEjRkvpkD0xkaT0FAYP7s/2bbuZ89sicVkJ63V07taJqjWqsnnzdnJ272dAr26sX7+RVUtWYUlOkMVyaloKndu3YcIP0yjOzePhx+7n2/GT8bk9sp1tOrZBq9WzdesuruvRhXy/h+op6dwzaCgvvf93KsQnUngyjx+n/ULFrOq06t4OvcWKM+RDF9SqLDoh9YwxQE7NA0XBr06mxKRfTniily8GOMnP/A9/XX6gUx4d+vRjxA9f47fE4bAnSP8Zo91OobcUrdPNxG8nyolVvMlM045XUisrk7VrNrJ1/Tb8oaCMbW/eookMalizch2RUBiTwUiDK+rTrPkVLPx1PoVFJZw4fISW3TvQsGE9vG4vC+ct4cSx49gSHNSoXYPCgmLatmhChSqV2LFjL0uXrKLllU1YOH+pTBc1mow0bX4FjRvVY+GC5WzetIXElBQ5revRrQtJSXHM/20+B/Ye4oZbbqCwuIRPPviCV977O0Fx1+lNhAUoEL3/FDF3FHoiMTm/FNApdouKiWv0Xj3/Xav+9fdG4ucDnbbzySf/+B9+Cv6sU7vYsaPsu+PM94cALnwy6ESMT0Jep7wwnD0AACAASURBVE2Op9stgwnq9GiDKvQT0msJ6QWIKUAnDYagCg4oGjUhtuyXGNPkOHcKiD+9ibiDBMNOHwnJ8VIFeaIm9xohhxfgqLqIFAtoiN5NqkOjuH1jx1MUsaakgiMxQEiehagHVPBKMm+itmPyflQ3lXJP8Y36V8HOCUtmtKwfBDAb+71kSEfk86ICWdHtBaR1agFBXWw4fTVUcErtIfH8iS/1wPIMZftVmC0ikmJPoWgxcKgM2hZ7P0RBo1MQVzgKSEX3LY4hJLNhCVQJMK9s/6ttk/8v9if6UIQYR8umWMtVcC76k2x09HPRY8t9hNU3mvxrbNuwBk1Yiy6kgmWKxkRAK5I+FSJhL4nmIEXFxZSETKC1ovf5OL5iMVbncUaOfPeUn5h6D5UFnWLyOvUv5aDTnzWOlO/3r+6BctDpr+7x8uP9KT1wdtBJneyoXxcD9pTd5kwg6XzA0oVApwu141zt+105c4F+uxhASewiBkydawJ/oYn9mX0k9nk20EkcR2wrVnxUT6dRW1aQa7BhMSZg8kBYGyZsDLF95WomfjOODyZ8Tl5eHg0qZHKyqARtnJkSpxODVodRTLR9fqqkpLJ85Rp2bt0pU0Se/ewdDFYLoQgywchqMaINhtDLqO+INJMVgE5ycgJev0+uNIo0IxFvL0yWA6EQiqJSsZMS4nEVlki6us1mI6QBn4jottvwBXzoRTHnD2E3GAh5PdhNJtavWMPk8dMZeMcQGrRojC+gEAz6cVgdsrgrLCwmwWGX3S4o88IbITU1hWAgIH0Q4hKTCIXDmExGXM7/x955gElRZW3460pdnXvyDDDkKCaM6JpQFERQVIyY85rDiq5x1XXVRdeEihhRAQMKIgImDKgIShIFURjSDJND51BV3f9zTlXNDCNh8F931Z3xwQldXVV969ate977ne+E2fBcS8aRisexdPEyzH//U4y783qM//ujOGnsqRiw1x7coqm0BoN+oEDKuiTmhJSUTmbAT7NMmhez0oknjnb1ujI89QdWOl1BSqc+vZDxBqAlKEVAZQm/16PCJQuIpSgNIAs5KyCtp6HSpJFXtWliafUbPQ2XU8F99z6Crj274vyzTkXC0JHS0pBk04eD+o6TPDlYdq+wPwaVmk8lqK9Qn5WQSqehqk7Ekkl4FBmy4mSoGNF0uL0uvn6kTGPrd11HJp3CZ58twqzZ7+Ge+27lyX2+z4uGVBoKrSA7HKD1TyObgeR0coolGevregoexYVsVodPVZHIZBGJReF2ueFRnKhtqke+24eEkTEr6xgZ9moiCKlrGgQInCrhUhVAkjD9zVnQIglccPZp+GT+AqzfXIGjRh4Fb2EOMpKERCYNxUHvN8cus+tZ6iV7idqaRnPP44DGDEgYj9vxhzWq2SXtf5WHw39pp7896FSDQ4Ydh0mzXoFcWAIjI3I6j66QaiPLJsklbje2UBpQTg4akzEOfkVR5OuczuhwqSr3FwpgFVlGMp6A6pDM/uugxQUReiIJ2elEwtDgdAiI6Tpy/D7EUgnouqk58ggS+6JkVAV5Xi/WVVTCw6lDKpuQUx+hMY6eG3T/UNpSbk4OEok4XE4VsVgEdZXV+PjDBeg9oBeWfbMSffr0xuBDBwOKCIgKDLqhBQc/Awg6mcG46W/XLqWTpXjYFdhkd7V2QafpbyK+rAM67frtuavAyZ5ftZ3b0H4S1uHdGDfuZnyxaCl67b4nHE4FIgEFenzKZBItMOgXNQcEPQPBkUbWQWDAkjpZpMV68pJsp+Vj2YMejXmUxsYqHfrFlN3wp7EAEvX8ZlDTPGe1AAgpeeyPQM90PoINQezD0SKAJdSh/m5tQZ/EYin2iGudu02lrJOw1Knmri1YxICqBTrZn7n5OG1wrAlnCHoRZrInJ2Z7mKzKsvVnZVKL9MgEQ7Y8y/679QnpHHh7S1G7rS5A0Imvx9YvNiMxa/d0DZrBlKV4bH5Hqx/M9mq5GqyqavNlnr/CnlQEtLMOib3kaI4JaHDoCVYn+ws78XxNyQKRLZuw525dLKWTmdppfjEitL53QKddHxc63vF7aIEO6PR7uEod57jTFtg+dLKf6K2/27vbEYjaFkj6b6qdtnX+bZulPeCp9ef6JeCp7Xvo9x1BJ3qImkqnZ79fjBrFA1UOQk0AkkoBSQxVGzaifP0GHHTcEMRjCXTzFyEcTcDhVhBPJRD0+ZDV00jEE8j1eLF69RrMmDYDx595EnoN6A+BVsYlETUNIc7fD3pUZPQMeyAoTpVsXKGlNbhcKmKRKEMDc27jgOp2svmyLCsc9AugMvAGwwJf0I84mSVnHFBUiRXdDsOAKomQHUCOx40N69ZzelPf3QeiqGsniJKCdCqF4oI8VNXWstcDAS2RVjJFAal0Cnm5QdTW1aO714fydBqyLKMhFEKO2wWZzEKbGtElmIv6cCPeefs9HHrUn7D8m+9x+LAjIKsusmlinxPZISFL0dR2oBMbidM582T3fwg63TMOzt69kPEFkDUk9sCg6580DEiOLOLpBAI+L/cRnyIhnEhw+iddB4euM+TUsxlkMjo+/PAz5OTlYr+994AmgINm8pCQsg4kdY37TZQ8wkjYryhwEZAig9FsFsm0jkg0gXy/Bxkjy74cRtaBlJZEviIjIYmIJnWIZCibzbIaK51Oo6qqhj3KRh13FBLpNLyqG3XRCFyyE6IsI6GlGVYReHK7qQqSAGgpntBSUJ3KZGGQaSwAp2L2dSGZhKS6EUkleWqrSBL7gdCkmgz2CcbSd7/HjXA6hVBDE75f+h0O+9NgrP1xHX+2ngN7wyFLaNQScDpV6LoJMSkg4ZDGCtJtBZO94Ex/bqmxaC04t4FO5vy+vcHkTh8Hv4kNfnvQqRaHH38inn1nCrI5eQiFkxCyEtKyAJfHw54tnXzk8RJHyDCvmCpJUEQBcfIQE0U4RIkhOV1bWRDg0DWkjSz3p5RuIK2bxsdFAT8yuo4oea+IEkSJRlaq7pRBJJk0waimQfW44RQE1IWjcCkyXJKEhlgCouCAKEncd3UjA0UWEU+k4SSgRCArHIZfdWLVd6sZSNE4uPseu8Ed9EOQJGhW4MueTpT1aQePHOtbqovt9RJb6WB1xx33ym2/uj3oJMYlOCwj8W+mT0diGRmJdyid2n/DtneMaLvdtuZzBEDDANw0UrLSafm6Mux12KHsZeeTXGZ6nSrCEEVO1yToJKZ5IgBDMBU7zbNJC4zwRMGGTs2m9SbpYLcemgvw6WyFjUyVTluowYTEHFtFg54TFuC3xtuW41P6cqsxlGGWDbQsWEUQytpdazBjH3Or91taH05ZazXtbTtE2wsJjI9YSmXbFAkQDHsxwgQqJlyzj9YCc/g167Nb62ZWXl3r1rWwTLOqq6Vohak6YmkXzzXJ7Lw1xqEVIvto5pOq+RO3KKAs5sOPsJ91xhYFlHkc+/OQuiqLLE9/aWGPfJwUZByU1ksNrcPnAjb+tA6Kv5ABvypKiG1Yi0HFgTbQyT4yrxK28nQyT6ZD6dT+EaJjy992C3RAp9/29ek4u3a2wC+DTtsDOfZDq+1EZVsTl9Yn2J70tvYArx196O2Botb7bc95tP6M2zrejo7T+rWdQSdz3wSdJq1ejJAnDy5nAG4q/uEAYkYSHqeArGEgZKTgdLrgTkkIqDI2NoTYBFNLJaG6FFYsZa28/0hTFD379kQkEme5tErmmnEzoNYpqMnxI5VIsadNXp6XTS4J/khwwOlSuMyuoWc40A41NaGgqJCBFIEBMotMpXTEIzEOcLx+N1fsos9A29CKfCqR4ON4vC5WSvl9PoSTabN6nCTC6zVLF2cIDikKYuEo/AEfG4rSiplm6BDjKaRkMiv1IEOL81SFRktBkkWoDgdSepor31BYT4GU4vYgmdSgGwYUpxO00ErpTc0TLGvGZiudTOhkqp3s6nWcXrf5D650sqBT1h+EI+tENBqHL+DlQIAmxgSIqOofKZVIrUZtS34UkXCMFTgUQFPQa2Q05DqADaEIBFlB98I8NKTTSCfTkCh1h9VrGe4zbklEKKXDqUhwCQ4utS1KMgPKrK7xCihVCQp4VVRU1aNzUR7StOoZTyDod/G5pDQy7TYYijaFwqxEcvu8DCq9bBwvQKd6SQIF/A4O/kmFUt8Qht/lYrAYDpN6LgC3LLJyKStKUF0yEuE4B05O6keODFJkWCuLaEynoYgi93m6VypratC9sJBTOENNYbgUJ9vsUqlqTZaguBQO4mMGrcSaKRvmP7MfcmUwa1LOq/jWUGEK7sxteBTdRtmvDujUzofdL9ysurYWR4w+FS/MfgUJtw+pFPj6RjMZCE4nskkdWY1MiV3QtDQiyTR8bhXhGBkIq1wdi9LqyHCfriHBXBq3s5R+RJA2m4VK11mUkEylkIyn4M/xMZwi02UqlkB9jcApQX23283KQdWlIpnSeGynBQCPz2fCUAL8LicikSiKAj7Ux5LweVSI2SynKhPEMjQNqVSalVRVdY0o7VyMSDLFQNYMDa0UJhsgkXJre35OuwSbrCh1O9eiNXTKUGUrq3odQSeqXpcQkzChEymdHvuFV/R/7W2/FDg1jzptGoz2l+JCJ/R18133IOZVcNKF5/C4KJFXtUNAxklgVkRGFiGlCTqZ/kt662mWpeAxCySYajpW3VDqGguSyVwMMESB/aLo/Vsn3tngxDpFVhzRg9v0QaI5AwMvSwjDHKoZXFn7slLnWJPUOjXNQXDEXGTjs9vKl8yGKObp2OO4jUBIAUnvpf7cPKxb7MgGObytaQBlWi/xzwIEUoVZ4zx/OlNKbHIpgjS2ridjVWkjtaXNXCzTJfuZYaYQmvDHRnPmR7ThWhZZkqZnydOJRoatK6k2wzJSzLPa0vwyP2dLG7R+BrXgMfO87O2acRml9JFhuJgG6Y/p+ZsRnMiILnORJRODgjj0TBrhpAJffi4SlSGsfuNVDMg0Wul13lZnYqucOqDT/9rI9r/0eTug0//S1f4Df9YdQyd70tH6u90YO1L7bA8y7Qjq7EwN1Z7j7uhCtQc67QyO0f5/NmNqc9D2HMd+C4Wl9jHpu+1kTT+3pNe9snEFaiQfYCiQo1kk9TTkgIKcoBtrv1uDgXsMRMwpouGnGg4sfEW55uJVNoNYJAKXT4XP64NB/2k6qjdXo6hTJ+hJA6IgQlVlhgdJTYfPr3KqWyySgMORgaZpkEUHl9tNJdNQFBmNDQ3w+TwMDQgQ1NbUcloIqVK8fh9XLyG9CKlAtmyqQJduXRAKheHxqPB4ZA6UJFIBxOOIhKJw+X0oyg0gruloagwhmBNEMp7k8r4En9IpnVft6Zh0rqKeQUjTWB1AYCCT1qGnU1wpTRSyqK+rhyxJ7GNF3k2S7OQUPXOSBzYJJ48I+0q1Ta/rgE5BSA4FOrWTKDLUoWDUpTpB5IZCjbpEimeefo8LokE9C1AoXQ5AbSjMDe33eeBxCKjTdK4eRNfQ7aB0I6ApSVXcnMhxSohksvAQSE3RKrmAjCAw6Iwl0gi4Ve4rlPIjkrJIltCUpNLaIsOjrEY/y0hkMsgVRdQlkvArChqSaf47BevhlM6wVBQFDkIILiqCA7JOx8ig0EPBvoY4RLhVie8bMqolv45EQkNQpX0AWiKKAp8bjekMr9LKTolLUXtdKoO5cDwBr9vDaaYE5bREElFNh8vnQZz6qqKgPh5hFSGPJDxXNv0/mtPm7KCfvC0sM1hzM0sZZf+x1ajTAZ1+3Qd0dU0tjjjuBLz00QxEFDf0jARFUBDNGBBUCZ2ocmNFA3wBH6vuZIVs4QTENKq+JMDQs/AopueLZEaOiCcNSKrIqaf0CqfEOZ3wCA7E2CtGhEapzJIEFzKoT6RZmSqIElfnCroVRLNZpJMp+N0uvncI3FKqNMH3dFpn0F+Yl8OAtyHUyCXjXS5aCEizOooWA6KxBGLxOHp2KkJFXRMvLDQHls2eM5avy7aa2U4Jatcl2Dn86IBO7WrIXdho523eghG2tdvtzYmancAx7uZb4CjNx0FjRsOgZ0SCFikE6IoIzSnBEGylEwEnAZrI2JPHYQYYlgKQ8IxpLmDCp+a0KZrM0P6ypIQx5xXN7tyOTLPBto1LTShie0SxXM/aK4EXyzOPVVMtxUQsQmX5N5mLTuY+CAjZvnr2GbZS9TB3MX2eTLhCi1UtMIZFTKSYZQ8qc6HBNim3z7NF5WSKjgjY0b7Mcd82UbLeb5I085j8uSzaxIc20/IyhpkOa05VW/RJBKL4M1OTMFyy+oZhmXzbGMcGzc1wyeoh1rOpRZZleTTx4pzpNcW2V3RZW4RNLcqxZlP1LByCAWRSgJE2lU4OFRlRZfP0rBaHIsQRqq9FxpmLrMMFryAhuvQLOL9f0ap6nfn5mtuAf7ar15nn3KF02oWhomPT33QLdECn3/Tl6Ti59raACZ3u3I53k72X7U08tgVYWiuB2r7+S6ETnUdblVDbT7gz2NN2HzuaYO1sX/8ufyfSF9seTm2hU0t63Yurv8QWOCE6vAg4PFC9CtKiWSY3mBtAbSyGSDSJzsEiBH1ODn5DoSiX/k1rKYgyedoISMSiUN0eBkIypXskdRgpA4GAD6FwDAabYlJKG5W3laCndHj8KiuX3B4Xok0RLhNPq/mlhYUor63lVLzi0s5oisZY/UTpGlQy2eNxobayFp26FMDQBAZWSS0Jp1OGZmgc0JP6g1QABALCoTBy8/OQzRqoq6pDt26dUd8UZuhEwRGlcNEkidIIvT4XAwmq5KSoMtIEJ/weREIhNot2e91IJ1Kc2kQTxi0V1Sju0olT/rS0DpcowWGYHg48belQOrUYiffpjazHi1QsidxgLkKxKKfrKKoKQRK42lUymUZBbi4UZFEXS8DnciNraIjEUpAlkf2NKHMtndI4gYyM2wkWUXvraZ3BJV07jdJ/JAGhCKWdyawgoopv5JvkdUpcvpnSfcggmRZZDZqgUvUjB0EsF09m05rB/Ztk+UYqzSl6nX0+1MaSXLKZquFIqsrqwFRKgyqKcMsS6upDCPoDPFlOJhMcyJBBPmdd0uI6B0IOUx2nyBwg0b5JQUcTXTqmTBBLEJHWNDNwzwmiPBJjCBCORFllRZP7FJXuVhXEYgn2PEuQgsvGzZbaif1KrDQ/cxJtT/TNyby5OE0BQ3NZoq22ae94/3vY7reYXjfkxFMwed5r2JLOwOUKwK+6ECPFHUH5tIGAm6CqAy4xy33PAKVwumBQWikp48JRBP0+iHCgsTGEvBwfQ3YasNIZg/3DyHOMvJ58HjfiSQ2qLEPTSZGksUKQlKD0s8utIByPwUupeASeUik+DpeHT6YhKxKPxT7VhYamJuQX5LEyioJvOg49HzjlTlVMUC8KrK5in6k20MnqhT9P4bSUotsQ3m2ji7UXfGxtJG4rnUS6fyylU1xMYkmH0qmdt3F7231H221v7kcqGwrwnRh3061wdMvDgKGHw12QD8EQeaxi6CRL7GUnpgWIKfKjlKDRQ5qBU4ZhOyljafylsZiUsjxTYxhvKWuYG9HCg8zQyEyVM6mGmXhnqkRZVUTjKIEbC7aYVdOs8ZMWMzjXX+BULhpXKc2Lzb0t+M9VGhmEUQq0zpYBJnQy52cmEGoNncy24/Ox1OT0ELELRLA4kD6TBaf4uwVlbFzFv/I6I4EimoNZ5uf8HvN4tjCbU/HoS6dnK30RdDPvQm4J2wy9OS3WUmtxNToTNtEnNFVbJtriNrPd0psVUC2fsSU1sJWyyVrAMx9VfBF/ll5nPrPMtrevh9lWDp5/IZ1iNTNVBs4KLuiCk2Fk1khAzkZZ1RVOSMiKbjhCUSS+XQzXph8wadLDrXCYLfGyr0oHdGrn4NCx2e+sBTqg0+/sgnWc7rZboP3QyXxc/Pxre3/7NdVOu3Iubc+4PUBpZ9vQPv8/4Mnev+3pZIMn+zs9QCkEcXLFtrfWL8JGQ4GYVeFJiyxP9xV7EWLFkReZoBcb11Yg3xlEUX4Oe84k4lFsqatD1+5dEEtEeeVbtdLd8j052FS+GTn+IAKqC/FIHDopWmDA6XVxShtdajobj8+NRCKBRCyGXDLv1tJm9bAt1ejStQTRCAGvBGS3yukdBA2oXAxBJiErwKk6YRiU3EQTHkqXoImR6WNgTjSttrAJUNvLxdKkra8HmU63VH4x/Q/4n60aEW1rCGtaRgTEmpDZK5E02eUVyB1AJ5pQmealVvW6P3R63bG49M6/wL/HACQcMhRWOZGXlg5FdcKlulEfCiPf50fSAQ5eq0Ih+D0eVrHluN2c4hbPGHC5nYiEo5AIPlG6YyLN/ZRUc9SmTpdqrkmSOigShc/rgSJLPGkndUZOMMimyyqtbusGQvEYVNkJl0dFTW0DAx+3x8tBOPUNnb1mwGbJdA6KQ2QjcEofElUnUoaBSCrB8ExLamzAHJBlVDaGkHZkEAgGoBs64skkp8qRSk4WZVYB0qTcDQFNWorBkl9VGVo2JJOc1lTicqO8vgEerw/dPG6sqW+E3+tBOm1WLPOpFOTHoVFlM6+XfaxEVUZ9QxOK8vMYDuipNMM6Q6MUQREVWyoxoFt3bKitRk5ukIsC0Hk5VRcMrdUKtXWv/G8onSj4UpARM5CFBBZOmYbEqjI88si/fvVHOymdDj/uBLzywQwkVB9q6kPI8/nQmErDE/BxkNjU2IiiwgKoRhZb4lGogsBpcLGMwcCoqrIauxUVIUoAVU8xnKdxkcbTAq8XibSGqJZGocePKJnbyypqQyG4VBerJKhSVjSZYphPHlCg/mIrRVoFmM0Gy1ar2NWyuI+QMtAhmv/sYJGEFFzVyiodb42llIpq9isrKcaOPH8l2GRfxG0pnTqg0y/p4v8O4GTPs7Y1H7KVTlS97q/IdM7B4FNHI0NFGhKUhp1l4BQsLkSMfCVDcUiJLCRBgTfoQSKSRDKR5gUkes6QJ18kHIbP6+aU/1QygQwpYAyDjfPdBTmIQeQFDK/q4nRW7tK06CCRt5oTG9ZuROfuXXjcra9v5EUBUufSAoqT/IKQhTfPh3gig0ayBFBlOCQZ6RSlqspIReMoyvWgsSFi+v0ZVCiC8spM1VCCFroUJ1J6BgUlAVSW16FHr2KUl9UgvyCIUH0TPy8UWrwQyETdfK/icSEZS6CmsortCLj6nEYwC4hHY+jcpRBl6zajS/eurPCm50tjVT28/gCoWkY4GoXb42ZY5nLKnIJeWOBFxYZyBIMBxCMRJBMxuH2KuUAhgJ+juUWF2LJxM1wBH3KK8tFY32QqnGxwRopeTg2ke13na0awzUwJbOk/Jjwy+yBBoVa/8jjCqZGtzcptIGVtaY495sDCx6C/Z8hYXoFkOCAaVKVSRtrhYj9IRyYJSaMFxAyadDcckhtKPIFNn8xFfrLKUjrZY5OtdNoWdMpaSqfpv+QG6nhPRwv8plqgAzr9pi5Hx8n80hZogU7bAznN00F7GtvmUP9OtVNrmLOtT7QztdPOPkN7X98eMGt9TjuDTjs7Fh2jLXSy1U70AKWVxDQkKQcvL38PFXACuowCwQOnx4mYkMZP336Hqc9Ow7m3Xo799vsTqssqAU1HQ30N5s2ahwF7DcDgIw7iCQH5J1H6GwX6056ajBvuuRnxcAKNtY3wBwKcquTL9aK+yQyeqrZUsdkyqTu0WBKdOhWjIULKowwUxYlQUwPuuflenHnBGXh/zke4/OarOH2qpFMx6qsbOdWEZmoxMjZnKbuVosEf0Vx9JGBAkzoTGDmQFWiF0JoF2TVmLENRc8HQlJ0LDtGEV7zS2aL84EVAy/PANFqgX4UWLwMLPFEQxyaZrZROFL/RKqu9+sfS9TbQKbHpJ0y89iZ89dVXv/R2+w+/z5447hyiDh16LC6+7QYE9twNst8PT8LApqoKvu6kuvj880UoKCxAz7694KGKWqR4SmnoXlCAkJZCMpHkCnQeN/nMJBjc0ERd18hHS0E8GmfwSYo1Ws2l/uZX3Rywk7dSMOhlQ3oOfnnROMMKDqrKRRUKqVT8m2/OwjXX/RnVdXWYO+9jhqGnnjEa0XSCr2WxNwfJZBx+lweKIHF/jWczXLrbIYvwKW44Mw6E41EOQqgCn+R18uq3njK4hH0KGlSJ/mawAb/oJBiUxVuvzsSZZ5+CplAIAZ8PKY2qOHoQagyh2B/k+4oUTzQLJ1DslMnYOQpFkhmuOhUFkaipGKxpaES3vDxURMPwuFzQUmk4ZZkDr0ceegqnnnkSp6nefst9ePjxeyEppqF0MqWbvhttqgH970AnGRkxC9mRwMKp/1nodMSo0Xj23anYHE0hJ5APMSMyYBU9Tsz/8BMsX7IMN/31GmyqqETnkmLIToXToEmB55ZdDJ6q66pRVFCIaCyKSGMEH8//FB5VwciRR3Mfy/H4EErETN8lQYCXij+sWI233noXXXp2RTDoxzHDjkTA7+d7jhKGabwkmM/jZ7MfiwkmOXCm8ZDGwCw9T0QOGQ2HrbC1l5FIqWAGk/aTT+DB1AJOnC5k/vzvVja1HRBt6GSGkqanE1U/NZVOEuJiqkPptNOnyL8LOLXuEa0Pai+KUW+RMW7cLdCLAzj4tBPgzs9DY2UDAsEgqiIhiF4PYikdhf5cyKkMwo1hKLKKWCiCvKI8fqbHYzF0KsnlaonkD0jjOsHY5YuWYd7sefjn4/9ETTgMZ44XiqKgcksNCoIBBlK0uJGbm8PPC0oHZ0Wt5GDFH6VAG2RsLjsBTWNfv/LN5Sjo2oXMLLlghT/XwwsbTbVN7AspC+CqjwRSaGEl0tTAiw+CRKpVByKRGPKKcxGLa9DSBkPgqvIKLjxB6a1uVeExvrYxxJX8yPeQ7h2Xx8VCpmhTGLqucUEJWgQRyfOKCpzQIgY1saYjFQ5z+xk6pZo7+DMFgh5sXl+OdMpgBbuRjMNIJFBSnI+m+jpsWvMjUpkkeg/qr9o78QAAIABJREFUz0r0Cfc8jKOOPxazpr2Fa/95Bz/PXLRAaafYWVX17MRAtodqfq6Q+txObzSvu82oac5Gvo5bf1nzKUt9Ziq5tq4yyM+srVRetHAowUGen1QtWVBgUHodzda0BMRUE9s7xLM+QFQhRhKo+HQOCuJtoZN9nh3QaafDQscGv+sW6IBOv+vL13Hydgv8/6HT9uBKa3DTNuj9I6TZ7ejztQV12+tvrT2dWqud6AFK1WG8kCQX3lrzMafXJcM61n35HTw5XvTbfwCWf/EVZrw2Cxfdfi0i4QTyXHno3bM7klocq7/7nidjBQW5qNpSiWgojP67D8DGDeUYf+WtuHniPzFov31QsbkK9bUNEGQBikuCQ8wiGAyivraOjaRpAlVYVMgTM5rYhZsinK7x2qSpXBL5qOFHYe6suejSvRRHHDuUzb+bQhH4g0E43S5sKa+Exx80ZeCWH4GpXDLxDmEnWzXW3EtYftSqzRgmWYCJzTlNpZODA/Ct29Ze2W+5AvyGn10AVkq1gk60iSntNyXnbaET/Z78Q0Onkbjkjuvh7NMTyUwGm1atQjIUwzFHD0EonMBD94zHoL33xn7HHMa+MXUNDSjIy0VeXi6DmOrKGng9bla/UfpkU2OYJ64NTSFWOfXt05NVTVXlNZwK5M3xwef3w62q2FJZwz4zZPMAOYtORUVs/FpbXcfpeLJLYePms44Zg6fefhGB3CDq6ht5Bbhnz26oj4Q53SjgcsMrydATZiUwMp2NZdJQc4Lw5vg52Gmqb2TzcqR1xOvCCOtJdCooRDgZhSQIrIqiz0OpUV27dmED+3U/bcA/x92Dx55/HJJbBpIZVDU1MaxVfW7UV9din969UVZZBb/iREU4hPycAIOGxnQSPoeI6uo6DpIopWlA/z5YsmY1unQqZjhH91V9fROWLF6OcDiKkccPgz/ox+MTnkOXLp0wavSxXPEvrWe5ymNbyNQBnX7d5zkrnU44ES/OfgWay4/Guig++WghDjrkAKi5PixeuAgvPvEc5syahvKmOmQSGipDDfC6vcjLD8LjcqO2vh7r1m9AsS8fLr8TPqcbazaUIS8YRElJPmpq63kcJEUp+ZcN7N8P5RVVePONdzBwz4FQXS6s+v5HDD54fxR2KoSokgeK5YDTbP5tpbNY0gRzLGRcb4WNgmWqb/rG8PBnm9Rb46jtckNYivtVqwF258CpvbBj+9eLz5nTnUgM0RY6iYgLaSx5s8NIfPst2N5r0N7ttrUAR++lNGOav0im0qnIj/1HD0dGUVGxrgKrv1+D0eeegppwhNOu001JiGkNfXr3QF19A8RUCqFUij0hO3ftgobaeja+pyIlqsfJgHXB/AV47aXXMf6x+1HT1Mjp8nvvtRvqq+tRubmSFwU6F+WzImjDunIUFuWhMRSB5JTRqbQYq35Yx13J61Lgdju54iM9R77bsBEOtwuK28sKbdkpIicvwBVY4/VNWP/DT2isa0Dfvj1QROpuXcfGjVt48SSR0hEoKoY3J8hVK7uXFqC8vBb1VVsgUJEThwNevxduD3n7ZVGxbhND3mBOAE6/G6osIRyK8OelxRRfDsElA/U1tezh1qd/TwZRTU1hhEMx9BrYDxXlVQzU+JjJFNLRKLJaCkjEkVuQwwrht596HoJLwjEXnYV3XnqD4dKYqy7CU397EMXduuDIU0+AoJjpiYxnSHXEC3eUdicgo5M83Ey7s7/M+9/0oKMFS/uln+Fn3qFpkslZ4uTLREIuVkuae7NFk7bvFXUdQ6FFFMtI3KEgI6gMtBxaAg7NhE6JrJeVTtlQHOUfvovuoUorva61eXhr1ZOdXmce2PR06lA6/bpPyI69/ydaoAM6/SdaueMYv3oLbA2dtgeQ2kKUtkH8rqqddqYk2tHru3Ls7TXfzpUfLV5LO7oE/1/w1NrTqS10ivEqoiT58NLXsxHyBlH27Xq89+IM9OzfA4cefzjKVv3IEwx/356QKWUiksGlN16BWCqGj9/9kCvBNdbVI9zQiFRDCAcMPQyhxka8M+EFnH7b9Rhx8kh8+elCLPjkKxiOLLxiFiPGDMfmzVsw46XpUHx+Tus59ZxTMWj/Qfjw7ffYw+bAww7CX8+6Ag9Nfw5enxcrFi/F3GkzcOvj96K+kSZ9KjRa4Q/40NAYgurysIKF3QksJYt9BWzr0NatzK+1/K/5JfNPZlBiBkytgFKz3YC5Zzvc4ivEK/6tNd/mNm2hE/n28JSMTX3M1TuBVvU4BeWPDp2G44bxd0Hs0RXrNlVg4dyPsH7NOlx7w2XYXF6JKc++CtXnw4GHH4Rli5YhktYwaO+BOPCgffDGlLfYJDuRTGLPfXZHac8umP3GbHhzgzzZjDQ04bzLzsL33/2IhV98w2qnrl1LcdJJIxBLxPHko8+hoKgAqVgCdU2NuPG6P6Ni/Wa8O4/6sA/QdQTy8/D6pMk4/dLzcdpZo/HeB58iFIkiLy8H3yz/lj2T9HgKp51wLBzpLF6YOBmd+vVEXSSC/JIijDnjJDiDbk7b82gOvDhxMhKROFweBY3VtRg2/CiQw9jcz75g4EQpbhdccCZ269sH78z5EBPu/CeuunscSooL8NEHn4EK/mRkBSNOGI7ZM+Zi+JGHY/eB/TDhyRfhD/ow+rSR+ODDBfAF/Kgpr0LlxnJWsmwsW4fr7rgGr735DvbeayAOHrwfFn21BNVV9Vj8+SKMOfNkdOvVA8UlRfixbD0evONBPD55AsLJONxeH6sG/pehkyFmofynlU7VNThi2LF4+aM3UR5PYsWSNfhg9ic4ZtRQDNizPzb9tI7726Snx2Pd+o144413eHwh6Hn4kIPQq1cPvD1zHmLRKML1ITgMA0cOH8LeTk63gt0G9sOst95FUjOQSCQ5febP11wII61j4oQXcM/4O7kQwpOPPIP9B++LfQ7eH6AAUqCgnwI6So9rDhVbfv7ZY44tmrnvkvfLVsXoOEg0xzweM5sLLbREoduHTu0FGDuezphrC1TC3jzx1tBJikusVuyATjtqw/Zeh/ZuZz9JtzVfouDenLOMG3cjvKWFOHDUCFQ2hDH79Xfx9eIVuO2Bv0KTJHz1+WIs/XQxOheX4IRThuHTDz9CZW0tp+M3NUVw2ZUXIdEUxcvPvwzJ42LBzTGjhjFgee6hp9Fr0AAet2nh6rKrzseyhUuxdOESSIqM+uoGnDb2FKRSKXw4/V2kVBX999wNpd1L8fGHn/KCRdPGTdhzzwE47vTjMemhZ+DwOBGn6rq5uTj+3DFcBZIWnBqqq/HOc69BTyUgSQ5sXF2GK8ZdjiVfLMba1WVQfV5Em6I4aOQw7DF4X6iqyvde+doyvPfaTMhiFnXVNei75244euQwLPrgC6z/fhUSkgwpncE5N/8ZsZp6TH/+dWQUB9SsA3sfciB+WvUjmhob2LsyUt+IMZedhZVLv2Nl8MixJ2H+u/NRtbkao848GeXrN2DGk88jt2tn6DXVyEgiRp81Gu8+NwUJTcDwiy/GjCdfwImXX4Dee/XDt9+sxuwXXsb1Ex5i7TwVVuHKgqabE//MYwhdTrYVtGdOlkUBDyw0btDWFrzmiVNrDycmxGy6ns0IoNWjbMZMTTdnVJZi0oLhbAElGcioOrJUSpjTe2VWOvGzTUtA0BpZi5USfMhmVWQjSZR/OBs9mlorndqqnOgAHdDpVw8aOw7wX2mBDuj0X2n2joP+u1vg59CpPeBpR5DpZ/iglWi/7Ws7gj+/l2p2/x/wtD1PJ9onrSQqkCQnJi+eiw+WrsaXc7/Epm9Wo6hLPnrt2w/FBbn4+PWZuOzRu9Fzt4H4y6jLcPql56Br325482WaPGlwxKLYc789kV9UhKbaRhx29CG4/uxr8My8aVizdj1eeW4aDhxyCA488iBMf+RJNEYj6NqzG95+4XX89aE78fXCZUjHEjj9knPwyoQXsOfg/ZBbUoxJD0zA3yf9i/0XylavwSuPTMKlt1+HXFKpeFxIZHRkKbWIPBOoipMFnWgqwibeVmocTWTMMsgtX81XvtXft9qCwVNrhzHLqHPrjZrhUzOrao7LzGvWXJbeYlc2dGKzztbQyfKL+mMpnezAw2y0oUNH4Op7b8FPaQ1z5s1H5aofEW9owpEjhmL/A/fBgjnzsdf+gyC4PXj8/kdx6713wKlKnLb503drsPd+e+CdN99FYzSMAYMG4N0pM3D3I3ehpHNnnDfmQpx16Tko+2kDYqEw9h28P6KRKAYP3peD6Q9mvYcjjzsKWzZW4YknnsEJJ49E5cbN6N+nJ4YddzTeeX0WBgzaA1edfQUWfPsZyjZt4nP8+pvlKC4pxO777oGDDz8Qrz3/OmQ9i4G9e+Phux/Cmx+/iYUrVmLqjNk46+Kz0W9gH6TTKXz10UIsmPUBHhp/F8L1tbjtujtw0lljoJBZfSaLopICPP3kixi0z544buTRKCrMx6jhp+OlV5/GlFemozEUxrGnjsIH8xewV0duMIjG6gZce/XFOPeCqxlMXXLtRZg7bz72OWAQwtX16N29G1SIuObPN+CqO65Gykhh2aIVuPr6y/DGq29zALdp/WacdtYY9B84gE3OV5Wtx51/uRu3PXgnV3RUVBcSzWbjLffL/5LS6b8FnYYMH4bn3p2GOQuXYtHny7F2xRqU9uuBvfbbC4VeH56f+CKmvvwUJj47GbIo4vyLz8JHH3+OpUtXsuK0troW11x9ISsBbrzyrxh2/HDUNTQikBvAvvvvhQn/mojjTxqJgw/7Ey447xqMGXsiG4N//sXXuOGmq5Cbm4cJDz6Joi4lGDrqGGQVJzLN3iwt6W9mXNfakWXrGQONeZxIZ6mJmodYGu9ayUtt6NQaTJEyos3e/i3TETsWNU+rAzrteqPuCkTalW23B50o2E+y5ySNW+PGjYOnIBdF/Qbgg0++xJoVP2LDD6twzGknolPPUvy0ei0ccQ2nn3UK1pb9gOlTpuCUC09BQWEhHvjHBBx6+GD2LJMBnHzh6Zj/wefoXNqZla5P3/Monn3vFTQ01uH+O+/HqWNPgKhl4XTIyC3JxUtPvIx+u++OHn174uGb78Vjs17i8fn9d+ejsHMhjhp5JKbdPwFBjxslPbviuQefxgOvPonV6zdj+pSZOOm8k3HQkQczTqktr8DSDxZgj0EDkEmn8beLb8ZpV5yH2qoaJKMJXHDrVZg2cRqc/gAOG3UM+2WSInztiu9QtXY9Bu47EAs/WoDy9ZvQd/+9sOLTJbj49ishqgpeGT8J5916JaZNeAmqw4ExV5+L7xYsxnfLV2H9T5tw9rXnoc/u/XD3udejoHspp/hlRBlj/zwW7775HirWb8GJ54zB94uX4/XxT2LCe1PQUFGBZ+97HKdeNAY/LP4W3pxu6DboILzyyFO4+Pab0KlHCcrL6/HItTfizNtvQ+e+vUzoRHZV1vyHlU4Og03b2VDcHj8sGyY7J86sndcCnZpHGMvdoNkjjvdHEMkEU80JvBYYt9XthmDAcJLHnA4H5VVm6fOqMEjBbiThSNWDUnyTDj/Pgx2RJCrmz0FpuNrydNoWcLKhEwFK86tD6bTro0nHO36bLdABnX6b16XjrHaxBbYNnezJxrZ2Zs88f23w1BrmbO9D7ehcdvQZ7P3tCHq1nnDtbLvWgGx7227r79vzdKL9mZM6SVLw1IJ38H1NCJtWbcK3cxaguGsBBgzeHWSN+f67H+G6h2+Fnhbx5O2PYd8D9sb+FIC/8AqKi4pQ4vdgxdKVXIt3QO/uGHr8MFx/0fV47K0XsOK7HzBv7nwMPelY9n/67vPP8eqzUzD6lFF44+U3MWnaUzwpmjllJkr790EoHMeok4/H8q+/ZbXHg5PGIxqKobG2Hk+Nfwwnn3kS9j/iIC4Tn3U5ESHj25wAEmQuTmXhqRJZJsvVSmhRnRfWqaQ4E6SW9jFb01Isbac5m6u4tAFNW02pWRFlA66WFD0HR0/bhk681mdBJ1I3kcmuufL/R1M62UGm2drk6XTNfbehwevF4iXf4sdFSxk60YpzaddSzJs5D3vtuzdktwfPvzgVU15+CuFwGKu/X40VC5dAkx0oW7se/hw/evXriW+//QGXXDYWOYEgbr/lfhwzbAhKivIx/71PEdN0Ts07dsRRnGI359UZSDmdiMTjWLuKANYgVFdWY9TIo9GnZ3c2gyVj7jHHnoH3F85BOBbFW2/Nwdsz56LvHv0x+tSR6EPHXPwtpk6aimMOPwQLFizChIkPYNGq1Zj81iwcd+pxOOCA/bjE/BMPTkTX/CKcefIIaIkonpn0MrqUdkJp5xJ8v/IHOCQJSxYtwe577oarr7mY0ytOHn46Hn3mX7jvn4+jtGsX5HUuAkQRSKUxaPfd8MKjz+HCKy7A1FdnIJjj5/tp48ZynHTGaHy7cCmqKqoh6MCXCxfh7IvGYMDuffDP+57A4D8diNraBhQVFWH5ilU47/wzUNKpE4LBHKzfUom/3fUvnDL2RBz0pwMRTWkQnM7/KaUTVbPkOIhSP0Cr4f8FpVNNDQ4bPgxPvv4M1teH8eWnS7Fy0XLsf8gB6NG/J6Bl8K8HHsfct1/FFTfegtPPOBGDBu3OUH/GzLnsjzf4gH0wZMghKO1cjNtvfwCD9hyIUDgKt0vFPvvsiVemvoXTTh+N3QYOwAUXXodjRx6NxnAE1TX1GHfTVUhlsnj55de5aMPYc0+F0+enxBQrRiQPJ/uZ1vrnts9NU8XJ/nrNzsDWAMqLALbpivk+W/Fk78WETrsKLbb97G51ultt0AGddnEC1+7r8Uuv27bmYbQvc1HMhk5qp1z0Pmgwlq9ag68//RplK7/H2Tdcgqws4rvvfkTQ7cfpJ47CG1Nfx5JvvsFee++GplAUsqxAcirYuLECRxx9GA478jDomSxk2YmPP/wMLzz9El4lL7XyjXjgjrsxfMQRyHF5sHLxSuiCA98v/hb7H3IQCoqLMX36bDz6/CP4cW0Zg/wTx56M/rv1wsxJLyNVU4uyDZuRzGQx6MB90RBP8M999xyAAw8/gJ/vejyOb2bNxfrN5fCobnzx3scYOfZE1DWEoGUdOOeyc/HalJnsU3nc6Scir7CAvaeqN2zEkg8/RnVNHYwkFV2JQvT7kXVIOPeq81HcuRibNpXD6/bgwdsewMFHHIzDRgxhhdXUia+gqTGEk88+GXnFBZj+zCtY/Nki7HfQPogndYy9/DzMm/EeaipqcPRJI7Bm6fd4a/KrmDpvCjat+QlP3PcIDj/iQERraiH58+DML8Gct+fi+vtugZ4RkFuUg5tOvQQjLjoHexxxMHS6xalCnm14QBDarrZHXY/4D5sqmkYDpvCJ5kpkMm6qIbOkamJNlDmHalEyWaooW3lpmmyalgXkoWnRZa6wR/9JdBADDjZVd5rpdXSQDEGnBghCBolMAA7BhE5bPp6DLtFaTJr0kDUOtQZP9tjEeq7mm6gDOu3qeNKx/W+1BTqg02/1ynSc1y61wK5Dp9Ywpy0R2BmIajuB2RlYas/rOwJIO4NF7QVTOzsP2s/OjMV3BJ3oNdvbqPWxBJZcP//1R4gGctG0JYQvp7+H0l6dcPCIP2HRR5/i3ZnzcNGdVyMnrwjjr/w7DhtyKPY8eC+8/uI0yIKI3XfrC7/HDY9TxQPX3IwnZk7FXy/7Cx6bNRk/ktLp5dex35A/4ZhRR2Pm8y9j1dfLMGjfPfH1V8tx/2N/R0NDE96Z8R4+/+hzDBl5NE4eewrW/rAej/1tPF6Y8yobdm74sQzPjn8MF427Ej1264OIlobDpSIcS8Kd42PDaZ6/GFmIWQJPBJxM8MTQyQJO9hTFbAErhc5SNTWHVM3F7EwLTLugov3ebVVYNHdhbkuGu46MaV++LaWTDZ2ouhRBJ06vs6BT6g/t6TQcl/7tRngH9EfcyOCb+V+ivrIaZ5w5hgODJx96CnvsszcMScLrr83E+AfvZC+Jpx5/FiIyGDZyKBZ9sQgVVdXY+4B98NlnC3HlVRdiQI9eOP/ia3DwIQeiV49uPKmk1p8xZQa/pyEcxeplK3H06OFsuj3xiRdx6JCDUVtVhz12748jhxyMWbPeQ35+Pv55+z8w5/N32BuKgvQf16zjFM7Dhx6CI4cegtcmT8eKRSswctgQzJ71Pu657xaUVddg4pQ3MOqUUaxcMjQNc9+ci+VfLcFjD92J8s2bcO/dD2GPffbAlopq9OhRyilMU194HSXdOuPiS85iP7MLT7oQT017Co9PeJZVR8NHHIU1a9ZySt/Qww7CPTfdy6qtY48fjorqaqz8bjUOP+ZQ+HMCWPjRFzhk8P7oU9oVN910F8686GSMOO5ITHrmVaz89gf0698bQ446FFOnzsSZZ56K3v16AYKIhlAEt932AK6+8c/o0asHNKrmZ/mZtR7kt6V0YqzQZsihPr8j/ai5T+tOavbzaPnrLj1Y/h8bOxwip8Q6QKmEvw3odPhxIzB51ssQAkH8tGYT3p/zGY4cdhh69uuJTz5ZiBefm4rHJ9yHx598Ht27l+LMsSdhweeLMH/+ArhcpnHylVddDJ/biSsuvgEjTxyB2i21CPr92H+/vfHq6+/g5NNGo7RHV4y7/k4ccdShbDS8ZMm3uPOuG6FlgWcnToYvLxcjRo+A5PIgbaUOm6a/9nVqKWvOpd4pnZn7DH2nDmHAwcoGK+XFGkC5AhUHl6bnCy0QNKcxW/s2PWB+Kbxo04+2s5sO6LQrN057r0V7t9vWsbcHncz70vR0uglGJz8OOOk4GKKET9/9FBvXb8LYy89ixfNrL7+FPF8Qp590Aj599yO88+YcXHblhVyQYt7sD1HcpRP7lXXr1Q1jzjwFX3y+CPFYitO53pk5G39/+B/IGEk8ctc96NWzCyrKytG/Xx8cdOjBeP7xF1BSWspK7vfem49Hn38MlZU1mPbiNE6zO+b4Y/D8A48gEw7B5fVj2bIVuOPRf6CsogqrfliLbn174eAjBiOT0jB7+iys/uwLHHXc0QgGvBh/090YcurxrA5KaAbOv+oSvDVtJjau24QzLj0fBSWFkGUJ991wK8gCe/jJx+GHb5ZhzcrvkN+1O9Zv3IxLb7wKhZ2L8Mz9j+JPRx+FudNnobi0BGdcfDaWf/k1Ppw1D+lwBNf94zYUdemMmy+9jlP9+u7WF3XVdTjrhivx9uTXsGVDOc77y+VYvWQVpj37Ah558UmEaqvx5L0P4ehjhyBWVQHBpyK3d3e8NmkKLrrtShR07cx+UQ+MvQpnPngbCnt0MxVOFnBi8ORwwGA/J9Gco1muls0s01YyWSbhZjG/lgeLDZ34faywJBNyu2+YOMp077Q8ORlA8SqCmcOr6xAMKolAHnUEnSjdLglHmtLrDKSMICA6gXgCW0jptBV0suG53b/pewd02pURpGPb308LdECn38+16jjTHbTA9qHTjoCM/dDZGWRqC4S29b4dAZ32wJ7W59De82nbIDuDUzYU2llX2lXwZCud7M9p/24HfwSdFLyyfD6qBA+QlqHXRZFVHSjqXYjP330fM6fNxG3P3ou8nEJcMexCjD33NPTbpz+mPPsKgjk5SGypQmNTBE5NR1oA/vbIP3DGYaNw1NiTcNIFp+OdGXOx7JtlHEhvKa/AZdddiM2r1uPdt+fhtRmT2XNh/gef4rVX3sDpl5yFEaOPRX1tE6478Tw8+8EbSKR1rPthHV6d+BKufehuXrUk742UrsPtc/OxZcVUZ7ByyCxe1+wZQkFOc9leu3yvw3aLaNVfrHQ6s7idmU7Cr1KQ9DP2aQGrVperuSfxsa3raV0uPj4d06pe1za9jt+bzeKPDZ1G4NI7b4Crbx/A60G0LsSm27179WTw+cxjz+H7Zd9iv0MH46tFS/Gvh/8GLZ3G7Ldm44v3P0HvQbujrGw9gvn56D2gL5Yv/RZ33HkjCnKDuOD8azDq+GOQjsWx6PPFCOQEUFVeiRuvvRwb6qrxysTn0W/fQWioC6GmthajThjOleRIhecl81ZNx/kXnYk7b7wbu/XvjdvH346nn5nCxy8qLsCihUsRCPhQVVODq/58LhoaG/D8pKl4dvLj2FBRjedemclpaz16dIVHlpAMNeEfd9wLB1UJ87qxee16XHjlBfj2m5UoL9+CYFEh1pdtxoC9BjI8KC3ugmGDj8bRp47EHoMGYubrs5GTG0R9dR0rUk45YRQmTXwBk8c/iY9WfIJ58z7ErDffxnX/uJk9el57Zgp8Xi9Eh4QVy1fi4CMPxPV/uQxffLIIEx6ehDPOOx2HHjYY99/1L5w6dgy69+nFq+DkWXXdJX/BIy89DtnpREZ2Iq43ryu33EN21SE7QGj13R5J6LsIBwNfNsm3h3fq3NbvpgCQlDAEZrNs7M73p0jw4v8TuO5s3Nz69d8idDpixEi8NPd1xCQnkgbYuy6Qmwun24nFC7/G0/+aiJfeeBYrvlmJxx95Et26d2E/uyFDDsagffdg5UXDxs1wOGVs/LEM5//5XKxeuQaF+QXY78D9MfWN2Tj97NNRUtoJd5MSatAADBrYFy88/gzGP3kfV8F6dPzT6Na/Hw4ZfhQgK9C4+IHAlRPtmND+gcM/hk4E9ymFOQOBK9zpDJ0I+nPMx9cWUDgGdCAlOqi4JKepUn+gBQF77KQR92d1q9rZL7anbPrZk7gjva4dN8uu3Iu7sm3bQzN+bFYdb/2q3RPM9Dp0CWLf40cALg/CVU1wyi7oThFJGHj5uSnoVlyCsWNOQCaewh03/x1GNoPCzsVYtXIVrr3lOiCu47EnnkEhFaYIR3Hi2DFIaxm8NuUN/O2xv3NVuPuuvwUHHDAIVWUbUVtRA39uLsrWbUTPfn0w6KD98OKzL2PKjMmob2jAwo8X4MN33odbdaJiwwbsvntfjDn7FNz/98fQqaQYEQCqIOCcW65hP0G6FxZ98gXmTXwR3sIAhnMsAAAgAElEQVQCOCQB332zHAcOPRxOr5cXxy645lK89txUlJeV47zrLoU34IfX68LEux7Cmk8+Rbd990Rl2XrIbheOOfl4fPnZIiSq6yD4XKjeUoWbx9+FhuoaPPPgEyjOz0NTUwiHjxqKJZ9+yft3GVmU1dTiyjuvR0N1LV57cCJKevVATWU1Snv2wJg/n4/VS1di+kvTcPfE8ZAdWdx//R0YPfZkRCs2Y/6MORh97cV4//kpOGnc5dht/72wfOFSTB//JK54djwcTkJjDr6nCRwZVIiF/J1oEY68mGihjZ8LpirJsnMyK/1yZp35bGBoRM8YQeC/M1CiFDlrHKI3mkqqLCCZKikyNmcwRcegVN5mh3EyEycIrgIZJwyHgayQRjZdD9FhQEv7kZFUZNJJlH80Bz1CNa2UTjZ0sp9ydFTb08nsrR1Kp3YMJx2b/C5aoAM6/S4uU8dJ7qwFdgydfi3w1JYS7My/qT1QqD3nur3WaO/+d64T2DXFU1vo1FLJzXx4iuzpNGXFfGxx+CAJHngNJ4SAE1HE4cikUFWxBYGSHHQv7YYVcxahd68eSIkaQpEwT67qKqo48C3KzWUQRBOsdT+s5VU6NvpuCrFZOEnDA3k5cLldyHGqCFXVoaSwELFEEl9+sgBLvlmGs669iA2gKUVp/O33o0v3rhh16gmY8K9nkN+pE06+8Cw2/xQlkcsgB/NykEqkrDiIl8m3EiLtrNVbx8XNUfJWXk7W9fyZx9O2+0Lz8UjtRJsI5vXcOXQyA7Q/NnQ6DpffdSOcfXsj4/UiGdUQ8HmRSqUh6gb0tIYtNTXIyfEjHImgR/fODCVEA9iweQNkpwxZVHhCm1UkVpKR3xIpizZvKkdxUSGrxhrqGhCJx+B1u1BcVIBQNIL62loUFBSAFjnj8TgKgzmQM8DamipOPyJvGyohXddQDyHjQLdeXVFdS5NSByRRQW1DI6uMnE4B/Uq7obKxEtFoDH269kNFYwOS6SwkRYXXpSKTiqOuqgJNNVuwV7deCKWSuPn2v+Oc889E//59WGEUisWhOF3st0OVkRLxJDaUrUO3ki7IOrOorWyA7FR5sk0r3QU5OfAZWaz86Sccst++WF9fi3Q6Ddmr8vmGGhrZ5yfU0ASnS0XX/EKkXMB3y1djzqx5uOLaS5HrC+L1199GKqPjhBOORaf8Qjz8xLPQDR3nXXwW4skU+/gYgtwMgBwECqgjExzinmxVZKRAwIK55ko0Fybia0VwQbDSKdrCWkPImMEFBxFZiAaBBwGGaFaL/E99/fagUy0OP+4ETJ77OiKU4qe4kJFlNvGlYErUdfzw/WpOk4vF4gg1NPAY6coC+flBNk0myDqgZzdUVFfiiUefwfnnnYHB++yLNAxIbh/K65qQU1QIr+pEXV0DV1LUok2YPGkyjjrqTxwcfvHVcgwdNhSlffsgSbDIqkBH52AHcc3XyYrHTAPg1l+mQpTKlNMLaRI4CICLZFNZIKYAYhZQdepWWWiSVV+UjYId7LnS9mtHfaO9sMneZ4fSaWd3WXvvw/Zut73j2e/fHnRqeR9BJ6lbLvYZeRwyTi88kgeRaByCqvIYunrjOvgMAV3z8tHU2IhELMFpsk3xBFJaCn0G9oMiylhftgFZzYAoSOjWoxtCsRg2b6nE/vvsi2/XroKiG+haVITGLfWoratHcUkx4uk0RFlCTX0jBEVAj56dkU2lsHzhEuT5PcgP+PD0Uy+g9+79MHTkUPzw00b0G9APhuBERU0V8ks7M+CnSqNuWcGyBV/BH/CipKiQVbtpOFBY2hmN9SF06toZocYw6ipr0b1PD9TV1KNXn66Ih0JYs/RbFHUu4ntfUZzw5ASRFUVoyTSaGhoZDPcb2BuCQ8CGn9YjGY/xndlvt34o+2EtwlQx1euBoDpR3LUzAh4Pln29DJ07d+IqfclkCl26d0HVlmoUluQBDgXhcBNEUYRDlmCk0qgvr0TP3t0x4W/j0blbKY4Ycxzefm4qkqkULvn7OFbOktIpQ9rkLLlrkkbZQsqGNT+zU+EIMLWqV8dgyfaQsxYpGEDxs4Y8MNml3FoQJD5lcHXNjEjPkJbUOoJT/Pyx0vcyQgb0T8gogObkfpGRUgydJIcOLeFHRlaRzqRQ8dEc9G4gTyc7va41dLJT7Tqg085GkI7Xf58t0AGdfp/XreOs27SACZ3u2M5q1o5ATuvXfiY12U47t1Y6dYAngkqWc0arFcXWYIuUTjJeXvkFtsADSfTAYziRcQsI6WEUFPrg9rhQUVPDZrW+iMiTj4ZkGIrqhKrIiMcSyOoGp3HU1dXC4ZCgup1IpTSIisQTNqr84vb5uPqYU5UhpAxekcwmNcyb9R4WffU1jhhxJE4+51Ss+6kMOflBRMNR/OWiGzB19ku45tKbcO3fbkKwIB9aWoMkify6KMvweFUYGhlL0sTDFFnbKXHNgUY77sqWVmlrIt7qzbxK3npn28ZaptLJtpESOCDfntKJPJ3ITYaUH6nNazHx2pvw1VdfteOMfwub2IHDzvEeGYlffvc4OPv0Qpb8YpJAfiCAplgcsXgcBcEAAxaawHoUGVX1tZBEmVPsAj4fwpEwq5McioS0kUGu6sHGqiouA92/tBQVjfVwKSYwcSoK3KqKUDSMZDoNj0uFrhmcDkr+SZlMFolkCoqiICcYQCgWRSqdYtP6zr4crNy0Hjn+AIIuN+riUciKimRag8clo6a2CkG/F10CRVhTtRk+fw40Q4BfVqBIIlKZDL5bthQT7nsIxaXktVGJHj26455//BWCQ4IgypwSQsF1OBZHj/xClNXXwu/zMEiLRiIMZgkCFXn9nEKqZw1o8RTy83KQTCYZvJECpj4cgtfjgt/lRSwcRlbLoIRW56sr8cYbs7CpbDN69OqKM8eeAtWpIBZL4NGHn8YpZ4xG5y4luPrKW3D/w3cjl+AtpagKolm6mhWDVH3MWj1uAwIYMrGYj4ICWtkG0pKpLpQNQLJM8tlwmtV9Zv/XaUXa6rakRiT/NXNfW/efXxtA/Sah06jReGlOa+ikwCBvFEslGRQklNfXwyEICPo8yOpEbXRkNDPMu+WCa1E8oA/cLgWrFy3DU1OfbK7SFklqkD0BxNJZxBNJeN1ueGQHwvWV2LyujJWoBQX5DB2PGDYUuqBAdCpc64C+tr4e9ji7Y+jAijdy5pHo7LJwkUVPNou4S+DUOjWd5X6jWf2GtjeDx23vt/XfdxU0bTVit1E6GQ4NksMBuaN63S74af27gBNdmfZBJ6FbHvY5nqCTB0pWRXl5LRt362IGWdkBIZkCoilk0jq8Hg+SNGZms/AXBFFbU8/zFFqIUAQJAgQ0NoSg+r0o6JSP8uo6ZLIaVDiQDMeQGwywek9xOqFpBhpDIfTo0Q0bayrgUhREGhuxfP4CvPPiNLgL8lGxYRMu+etVOHzYEOiiyGN2TXUduu3WF7FECtGmMJLRODxeN3Jzg0jFonDJTlRWVsMdzOF5DKVY11TVok/vHgiFI4inUlDdbjZAdxhpKKrE6ejB3CAMXefKc3nFhYhG4gg3hjhlumJzOVcS7tKjq6nQzmZQtbmCiwSoHidESUZjU5gXGqjZaZwXIcHpUhANRfj8dE1naEfbOL0uHp+TiQRcHg/yc3NRv6WGF/we/+vduPWZh3H7aRdi3ORHeBFE8XiQdRBwEhg6serJ1J5zRU3T+NvsZibHbg11zPk+/8VSN5HyiYA39zadlLEmdOL/MlkYIqlkScdk90eriAy1Gb2XnmVyFhmBbAxkODQn9xdDovS6BohZA3qqAzr9FmaSHefw32+BDuj0378GHWfwb2gBEzrd3sqTaFs73V7Q2hoitX3ftt7T+m/NCU92mLOTT9N2+x0db2fH3t6hdhac26/vTPHUXmPx7UGnluNQatOLK79EpYOgkw8uXYHudMBZqCIWCSGdiKOoa1cOdpOb6+F3exEoCaKmvgGSKEAWJaQTKSRjMZR278IrUrF4DKFQBIX5efB6PSivq0U6qSGhpblqDK06JuvCUAQBq5d/j9q6Wux32AGcOkcQIZlOoUvnYsyb/i57kJDxckmPUp4oulwuyAQe0jrDLKeTKtxYXgHNAct/EjzZR2+55jZ0svmXCZ2ErdLraFJk+jqZK2hkfv6Hh053jYOzX28YXj8SiSyXhFZpFVXT0BiLc/iRE6DXEsjzeblBk5rOfc/jVnk1VpZlVpCRus7ndUMl5VAqBYngh2HASGlwKjJqGhtRGszhVebyhgYU5eWhtqkJfpcLQcXJHSacTCKUTMGpKihUnPihqorTTUvyc9k3zKvI0BNpNKU1DmTS6SQkOQu/7EF1pIEDmCKPH3UG2ICZAhWPKsKtOJA1kvjs0y/QrbSUVVhOlwvheBx5gSDDJwq4G+NxyKoTOaKEkGFAS6Xgc7uhGZyYgIZQFDluFXmqii2hGJxuFcWSgM3pNAfyboWMds3C0QQh6K6Ox+LoEghgbWM9flqzDrvvMQA+2QROWUXG+nUb0KtXTxiZLD7/YhGOGXYEYqk0BFEwDV9pwm7N4SlFimME3fbrsUxdCSSR0sma7GuywPCAvkjtRAom6s/8XrouVkFsug/4biFBIgc8LQFI2xHz1wRPv0XodMSo0Zg89zVWOmVI6SQpyIgidC40IDBsz/O6oGg6yhqbUOR1I0MBInnYCQ4Gqp988jkD7POPG4aN8Rj0jAaXIMLjDaA6kYZLFmFIImrqQyjJ80PIaGisrkJVRSUUtwsO2YmuJZ2hKwoSunl17etgVp7aPhAy/ZzssFKA+H/snQeYVEX2t9/OefIMMOQMikSJkoPkJIgIgooCiqLumjPmrLtmjAiiGAhKlJxzzjBkGNLk0NO5+3tOdQ8MiDCzuLvu/5v24WFk7u2+Xbeq7qm3fud3Qlq1QPRK+otWg9UtlaSgwCiplWD2BcOwUtLtVOEH+Z7nP+Pi+x/2c4m8roJ5XKx0uhg6ObUeNk+dimvLbj788P0/IQL6X3mL4jZqcY/7o+998fl/BJ0iG0ig0uu0VeJp1L8XAZMNnV/wkBF7rIODZ08S0oEhGCRaFExxSZzMyMQTCmFPjOb0mTQsVhvxUbG4PW4FpdTmQyCI3mJQDj0nT5+hceXKnPS4CHq8JDiiyMvMIUuM+G029BYTGVlZJFUsR+qBwzSsmMy+06lkpJ4hLfUUdRpcQ0L5JM6mZYtLHNFJSWpjwOsP92eD0YjP58fn9pAUHcXJ1NOYzOZw6qrwFJkLdXqV4iqwx2wzK7gsU6hUYw243CQnx3HixCli46JVvCWea84Ct/rZYrcrqCOAxmI34ff7cOU41cag0WzA4bArNW3q0eMkJpdBbzGSm52vnntZaZlYbVb0Wr26HrlOUZLbo214AwG1OaPVaynIc5F1Mo0KlcvhzHORdvIUGWfOqkpy9du3xJmXrzYPgkFRK6ptNAWfZOMz7MTkUxtIKiX33Exy/id5HkmMpB4JRca6+MkpTzl/OMVOq5o0pDZtJC1bgFI4c0/OB620eRHoFDSIulagkxGNzxiBTp5LQidJr6t5SaVT4XXK30WVTiE+++xn9af0VdoC/+stUAqd/tfvYOn1qxY4D51KAnWKNt6/Cp4u9XlXgjnFvcYrQbLL3fz/JHiSlWDhdypqJH4+0BPo9PWOdZzWOtBq7ZgDBkImDUGbFo3Gjy3aQrbbRdAVolp8DNlnXOT7nZjtZjxut1JayHa8Sg9ze1VZePFTkH8QgCRmtdYoWzgHP6ghOyMHjT+AUW/EptcrHxijQUd2Ti5REugQwCu2jyYd+Rm52E0WbHYLWU4n+fn52B0OpVSRwEgqjgVlgS5VvsLRSpGGD4On86HrpSzAf3+f/jXFk1pKn3uz8KL9PPhSPlEajVrYh71Qwsqmi6GT+/gBxv/PKZ3ky15pXEn1uh7c98LjmKSsclQU/oBB9QeDSmHTijUDRqOePG9AgThfIKgUUJUTY3FH/Bxc/oAyETUqhV0BDocDg16nUi2iRR3k8Sm/L7VjGgwQDATx+PzKwDjaYVGKBrcvgNvjVYbLkpIgu9IWq0lBmbgYSQfNw2Qx4fMHVJBsNVsUjHEYdDi9HhXgirRf+prDaOVUdh7RUdEYxLRefMZ0Gmw62HH4sEpFdTrzcVjtpOfnYrPa8AdCpGdmY7balJnsybR0ksskqtRUAQui1pJxI2qtnHwXUWYjfr+GGJOO9Hw3ep0eg1GLzqClwO9XAbksFiw6vQq25ZWRn6dgrF6jRW/Qh4P8QAiDTotFqyHXGwwrqWKsZLoDOD1u7A6rUiwiO9IRhVPY/Fm+WDigLxQShoHT+S7vk6DfEDGIDoWhk15tbIfT8dTvZfe6EDpJmkRkcSFjpdD/p+ho/CPodKXZs3iPXZnb5I98V1l2aggGtIQ0BrVzbtC4WPvd97h2H+If/3i3eG95FUedOXuWdr36KqVTPkYCRjMhg5GQXo8vGMSgN5Bf4FEm+ZLyKXOsyahX/Vt2/EWdIHOL9PyszCwqlk0gLcdJbLQVd8CHRs53eXD5QkRFCajV4nQ5iTIZCPrdai4yGS340ZLpdGI1C/gMEQyGqzRdCQAqP71C6KTMwnXK30lut0AlUWtZfTJ2Q7hMYRhl8gSVksunEwglflCyPC1SVr0o8Cr8+Wp5h1LciVo1Asg0Ar4uVDr9/wmdituwxT3uUoPhj84tHnTSVI2nYb/eBExWfPkh4pLKqo0KLCaVUqwVEJ/vxJ3vxmgxK9BZ4PMqYOTz+pU62ma2oBHPOn8Qr8eHN+DHYLeoWOLM2TQSkhIwarQ4s50KjIoSVm80qvdyeTxoJS4K+Dm+/xDVqlbCIRsJWVkYLCZy8p3ozRaiE2LUvJ2XW0BAE8RstSuVrVJ/u1yYJD7y+FRRC3u0kTPHzmJzONS1CDhxO93ElIklN9sZjp+0Gvx+L9GxdtVvZYNGxr1GZ1KVfe1RDuwxVtJPpmEwGVWqeF5WNlarA7/PQ2y8neyMXLw+r1I+JVUox9lTaWh1eiwqdgvhc3nVMyTrbAZmqwWD2YBGqyPfmYtGpycmKR6/z6cKdIg3k6T/2WKjiCvj4MTBU1iiRBEVUs9TgUchUToJbFIeb/IS825RV8lD4fwMrjZLRPEUKVQQrnpZ+JKUOlE0iQRSNkOE94jqKwzyzkMnbfjZEjlNIxskEicob8JwBbuQTlRSkl5nJKAP4tcLdMpAFwri9zgIak348HBi8VxqZl7s6VSozS0ET6XQ6SoedaWn/oVboBQ6/YVvTumlFb8FmjSpG1E6FcKPyy0brgRzLv59cY6/+Jj/tr/ThYDi0i35ZymeZBlSGNRd6m/C1eu2reW0zo5e68Ac0BM0a3Hr/Wi1IcxWPdleNwaNmbJGK153CF2USKgDeArcSnXkd/nUBpBWE0JnNOAucGNxWFUAIulMsmsmi21J3/G4/Mq/x6LXYjPpyc/II17ULW4vOc48TNFmfJoguRnZVKpQDm2eR/kpOOKj1c6bpPRIEGkyGZRXlLz/+d34cGsWwT/nTMAvhy4vvgfn0WPkrD/webooK+jcJxdWDJdg9dwFaTQqgFTQSZRPl4JOxw4w/m//a+l1xYdOY0TpVKsGAUcURoNNpR7IQlT6oGpzUdt4fcSajXhFAeUPKoApqV7+gAj1NVjVv/vQSFtGqmEJxJO+JsCmwBdQFXVsAvh0OvI94XQ6+QCBLka9hjynW90W6bsCH2TRIQt3P0EsSm0XDp4llJUrM0nan9uLxaRXC2hJx4uz2tQ9zBfAotGrhYVJK6A1iMuVT4XEWPI8bhUNWw0G8nx+Bb2seoP6LkG9Xi2EBCrk+/0qbUOuQQJvqcAo1YwsZhOi4yvwBAn6g1iNegLBAHqDBrcs6mVBL4G+10eUyRiu7OPzEjCZlLrIGAyS5xHXEA1GnU7tpnu8ftwuN1q9DmuURbgaeQUela4n7aiquRVCp4gqSUEFlRMRGQiy+FH+TuH+Lb8Pp9vJcVp0/hCGSHVGOcWjkzSqyFhQBuJhDzPR0qjTZFFx0Zr0SqCj+E+g3x8p11gInUIR6BSKQCfx/DD+N6BTzz5MnPsTTvQE9GaV6ibQSVQQdp2OAtEM6HQKmEofdbk8+PyidpOUTR0Fbjdxdosyxbfow/BW4KT0F08woFJ4BASJgkLjl1RKDUGfi6D8LGoqrU75jBV4/KqCoVEnS8xLAKeiiqNI06p0THV7I9XpQqJ0UvU7w9AJsMoiMBTCadAoTyeTV6BTGEop1ZvqY+eh0zmVVaRf/Fn9oSh0krEW0HgVyJP0Ogw6Cv6/UjqVBCKV5NiLx9zlzr2ckXg4VlNG4lUSaNivl/J0Ksj1USapHMfT0rGViVPztmifDB4/Hpcbi92q0rqcXq8CKzJHivejKJz0Qa0CEhaLEbeopfGTGBXF8cxMdDot0dFR5KRloZLwJBVPlNxBPxaHjEcdLmcBMXYbfqeLnKwsBfeV75rEPT4/9jgHuTkFSpUbWzaevGwXZqtRKY7cLq8CXhIHeJ1uAj4vUQ47eVm5WBw2dEajmpdlw0OeC7KPYLIYyErLxefzYLWZ1OfrZS43mNHqTQS8AbxeD44YGxp9CE+uV52nrtvtVXN6QV7YiiAmMYbcDAFJOiQI8blFuRuGYGrDz+PDZrNwcM9hEssnYY21cPp4mvLNEkCfl+tX6XgabVBt0thi7OTl5KITXzatVimiwkhINn0iJEjNAwFCGl9EJVSoko0cF9nYCKuhIgbiCizJplHEq0lBp0ihGIHhkTlI5g9JsRN4rXqYFDUQhaaAJzlXPlcvmx1ybljpFNBFoJNPoFMkvU5jwKfxlRA6heODsNJp6tU8jkrPLW2Bv0QLlEKnv8RtKL2Iq22BMHR6poji5nJqouIAqT8DPF3pGq60n34lhHGl84sLni53nYV35nKpdoXpdZdSOYXfWymdtqzijN6KXmPHEjASshkI2OUcP163G22MHYPehOdoHg4J4qxBcnNylfeMQa/H43ShQ0tiYgypqWeITYhTC2vxUZDFrOy+5ec5MZqseFxe7PEOTLJgz3VhCgSINpvxesWFWEuOV3YvdRj1elxZ2dS0x3EsPRON3UZIr1GBkShdJJCUanDihVAIf855OhUBTyqUKcJ+itPyhS17AXy6FHhSb/Z7n6fz0KlwIVbo6SSBWLi0njpGgqlI+V9JR3IfOcD4h//vQqd7xwl0qk7A5sAvYEJnUDusooYL74qGMGsg3+dXqQH4/DjFw0unx2Y2qvQ5UcUEvJ5wCppKSTDgFY8Lv0/teOsEbHp8CmYZDOGdX01I8EZIARejURYTkl4RUDuz8tkKLgWDnM3OxR5lx6zXU+D1Kc8ytascDKodcJXKJrvefq9aGMi1OyxWAuIXpdEppZ98ksOkI2Qy4PeEoZqki1osVgU6cvNkBzuI3mpR4NQraRceD3EOq1L9OX1elXIo/dYvKRa+oPpj0WoxSil6vaQTBtCaJPiXctQ+dV6U8v/RqYqAxvgoNT5MGh0un0/trguI8PhE9SLAGEw6LRkFHqxyDcEQXkljkFQoXRgOKD8nGVgCJAqhQuQeFRq+Kk+niHe/XlQ38u1FXRUEgy+oUuwk5cIl49YgXV+jgJMAKXlJdTRpU0mZUBUji7z+LMhwqefXXxE6te/R+zx0MphV9TiBpgI/XZIyqjdgMAmEknkvrGCVPiyLP4fDohbUXlFp5DmxWCVdRoPb71ULVIG5Ml7s0p80GlUEQha7HrcTk0GAa1CNJakUardY1JiTvqWWkOGyUucrTf2OHxRqScN/h5eOGpVmKT9Jep0sIS2y5hRPJ5VeF8LkC4PKQk8ngU5BwpA5TDIvBF5/Vn+4UOkk1+BBp9Eq6BTSa3HpvGyaOhX3//n0upJApJIcWxLgJMdeDjqF+5JAJ03lBBr27kHQ4sCsc6hUtOwCL8ZYGxk52djkGYEe4SmSRme0mpVpdlZWlgISFrMZfVDmH+l0QTX3hnRa0rOyFdyVVD2XW5RIRpWCp9dIsRLxYbLj9flw+/2q8pmoDGWjSymhtKLQ1Yahl8Wkxqn8LGNSHhfRcbE4nR4F/UU9JM8J2Tzwegqw2+z4JV08FFB+TzqTCbNDUrglpc2NLdZBnqTIWYxqPjaY9bhdThVvecUPUzynLBb1LJNNOHnOyHi2mMzYbCal4FVPVNms0WoUsPb5fGpDRtpOeT4FgpjMJuUFGJTnmaiEZTMgGFRxldakU89PuR5RlYdlvhCbIBtGAaV4ik9OVF5sYq8g4Omc2jySBifhjVLJIpUEZKtCFKXheUJ+jrCiMKqSB5MYf8vmojyP1H9SZCISK0VSfuUcEUDJrQzowuApfEzYRFxUvcqQTszGxRZSK+neRdLrdB40/gx0QSlgEkUgAp1Sf6d0KppSXFTppCazItBp2tUuk0rPL22B/3oLlEKn//otKL2AP6MFwtDp6YvSvC639C+OeunSS4kL/7Xo+1wK3vy3FU/FBVNXTl06n0J3cbte7OlUCJ/OYxXxsPl64yLOitJJY8cRMhGy6cny56kg58DeFCrVr0Nypcp4j4Whk1fvU3JtuwRkyk9H5RwpI2jxWpK0DAnWcvPzlQePGF+Kd4142fi8AUJGrVJbiHl0XuoZck+cpWat6rg1AVZv2kRshUQSyyayZs4yOrVqQUJiAmekupZeUkoCGM1GlYpUuDDRqiCmaGAcblu1U3/up997jBf3Dpx7t2KCJ+XpJDFP5NadS6+LBGXKhUcCLMWflMhcBUvuowf5rFjQqXCh92eM0Kt5j8JA7Mp9VKXXvfQE1jo18Zkt+F0eTEazSmEQ1YaYeAfE/NUXYNPG7croOj4xToEaSTWzGAzkugqU8icvM5u9e1OIT4rneOoZunTroAzDBeCIf4ZAKrPRSIFLoIpR7UjbHNFqUStBeEEgoFL6JEgWFZT6d5VFJiAKzCaDCgpArvIAACAASURBVOTFjFygjihxTBpQ6X16rVKfyL2VdI2Ax0NOZg7HDx0nKT6WStUqKYjjCfkpEG8qMYMNiQJKdns1Ch4I6HUG/Bg1ek5lZlIzuSxHz56hXFy8agOXx63M0q0Gk1IXpaVnkrJtJ81aN0dvCJehlpLbAr2kl4vxupTHlgXTzk1bsScnkZAQR4LdQZbLidloVmBKzF61BoMyRZed9zxZEGk1ysRc4JRUkROzb1mc2AxGfAGfAkkmpSgML15Un5VELqk0pEMpvCx6E1IsO9/lDKsBMvMJ5hZQPiFB+bEt27qVcnWqYrPbWDV/Bb26dFTLD7fAV4G2kd3u/5+hU7uevZg45wfcWhNejQGDpGKqhVcYvkSZzGTk5WEUM32VjqpVcFUqOCkjYlGQacObCJJi4pFerSo4SX82qlRVqxjde72qgp1UeFTztFXMgwOYjCbyXS51L2RRKmmqHo94qdnU/O0scCmjYQG/SrsQDKjxI+mtkn4aCPiUmlVUHNLXtP6woX9+0KeuWe/2s2nTNmo2radUdxlHT3HybBpBvYb42FgqV6qA9DafSs8Jz9oXmIf/SdUNC6GTalcxto9AJ70onbRaCgxeNv38M56te/6PejqVBCCV5NiSwqbC4/8IOklqp3y+nsceexxt+ViaD+yH32THELSoNGhLfDQBg6hZPUrppMl3c+zIQQUuylZKRmM0YI2yq+INBdl5GDWSsp/Dob0H1TNC+nTzjjeQ68zDIRtlktYt8YxGi0XmP69sXgTQGk3ozAZlwi/zb15ePg6bXaV7+aVgitlIrngaAY4YhwJAkiqem1uAyWRU40we97IJ4pQUQHcBiWXLEHS5cWVkkJF6mpz8Auo2bqAIjczPWlG1BkKYbLIh51V91eMuwB5lw+N044iKIe3kWaJiYpSqKi5JVFU5yvJAHmaSIi5xWfqZNA7s2kv95o3VODYL7PL7MZqMuPNdypjcW+AmPyefI/tSMFusKgXPHhNFTk62qqJqtltUqp/BYCI3M1epmIxWA+mnzlK2egXyc51KISvPcr8oMS1GBbeksp60s9/nVal+OqV61ChFl8pel5jRKDDdTF5OtppPfF43p/YfoEb9uvj8PlJTDuPX6okvX569S1dzbZtWYe8r1aA6/ErpJF9ZYqpwVVQFnWQekRR72eyIeDppfUZ8WjES96AtVDoVgU4nFs2lVlbR9LpLQSfpl/In/DtROX32WSl0upoosvTcv0YLlEKnv8Z9KL2Kq2yBMHR6qsiOViEAKo6q6eIPL6nC6OLjrwSiin7elVRGF79XcUDYH32fyzWyfM6VF/Xnjyl6XX8EnSSYy5MQCb3ezA/bFnNCFE4+I+7TuRhjLERVjmPN4uX8+t10xr73LA57HJUssXhcPgpwhdOAJA1DfEd8kl4XwmjQq132zPR0bFFRCgQJDJBAXwydA25RmpjIDXrV/7uzcshOOc6mOYsZ8dAodqUcYOqcudzQtxPlKibzybPvMKBHd7XYzghp8Wnk+0SkFUWgkoJLESPJ8y15qf71r6meLuwJf1DdTn1cWPV0OegUXkiFfQrkq2gjRuICNjwlgk7nweFVDtGrOP1y0KlwwRK+D507d2Pks48opZNLq8Wbm692WJPLl1X9SLyTnC4XHq+PF8a9Reu2LejXr6f6N1lIGySlQLaP/T52bN3JhK+/49bbBnLwyHEGDOqjMr8EXon0XoCnLKQLCtwkREWRJykR0XacHg8F+QVYoh0ExM9DAuJAUAW3orow6Y0YJFDPySLaEa2gkUodEPNZjQa7pEJIAK2MTIOUs8eQkZNJ+umzzJ7xG1WrVqRn3+7KAFqC3zRXvkrzkwWMxMGy6JD0JvH/kJQ7s9nEifQMEqMcuH0+tfMqiwXxt8n3i9eMDvlv9ZoN/Dh5Kh99+LpSdVmNBgUVAgFJnysgymhSSisBaY889iIt27egX/cbCegliPeo3XlpG/EGksBe0ivMOj1n83Kxmy14NUGcbi8Gs3ihaCPGrZLCaiQQ9KrrUf4+wRBWk1UtinRSDMDnx6p2zXVo/R6VspXj93Fk216ObNnD0KE3c/DwMX5esoTWfTpRo1JlHhv7NH+/byQVqlbEaxKj7EhFonB+RKQvys711Sx4L9+lFRZRnk6Smhv2dPrvptel0aZnT76Y+g3YoigIaEg9nUHZsmWU2a+kugn8lEWwQKJwCmcBDouNfJ9PKR7EZD47O1el2omqza2aTxveCBAloNuDVStpqKLK06rCpkpxIOkvKp1Or/qgLLwFUhV43cSYzKTl56t+ZdLpCRqk3eQ2a8nLd2KzymJUPGZCxNps5BQUhA39vV4MIQ0xDgencrKUkXEgp4C/P/g0z7//ovr8WT/MJCY6Cq+iXFratb8Bg8OBT/m8/PnQ6VzPKuLpJCbIQZVep+U8dPKw6eep/wehU0nGU0mOvdRYK8n5l4JOcr4rEveYldIpEG+h+U39cIUMuLL95Bd4KV+rKkGjThlj68SjKTObSV98TVSMlYF33KzUm5JrpjcalFI15AtwePchfpzwI/Ub1QOdlrZdO2B2WFQassfnUX0yJGl3kWp3yjPSYlZpeDlZ+UoRJWNGqqmZRBGb60RjMoJsAuj1ZGVkUT65LGdOn1Hp2wJDBEJZBe4qj0GvMuuuULkip48cxZuVzfyps8hzurhj7EildhLVYWbEmFsUvwL/RUklFezysnNVemp0bBxnTp1RVeVEmaXMyPVapc4V70uBwTLvb1m5nhnf/sjdj91HdHw88fEx5OQVEBXlUNVN4xJiMWp1Kmb5+JX31Jge/reRyt8uv0D8DSXl1q0AkclkRhPSqZTFtLNpRMdGK8+4rPRsldKo3AREGRsKKEWWz+MN+wwGA3hdbsqUSyIjKw+t0YjXF1SQSsa+PMdkjhHIpQ8EmPbW24x4bRzHDxxi+czfKFO3Do07d+CLh5+jWbeu1GrWWN0Tv1gtSIqsqsQnhF1zHjpJCl4gQOic0ilcvS6glfS6cPU6vfiHuh2EdMZwet056PT2OSVTuHcXxjnytzwvCpVOQQWcSqHTVYSQpaf+ZVqgFDr9ZW5F6YVcTQuch07hIPi8KudyUKc4QOoPoMLvLvb/Z/BUFDoVwqtwmhCIr41FQaeJa2bhTyxH2vFcFn8/m4TqybTo2Zq1S5axZukqbnl4NJUqVWXdzwvZu3kn5qQoGrVoSIMmDdmzZSerl67GlZ7FNU3rk1yhApVqVmbz2i3s3raTuMR4mrVvpYKQQ9v307pLG5z6ECsXraJypfIsmjiDYxu2MWzs3ZzKyCAdN11v74cjNoalU2azbd4annr1GfItNpU+okIA4U6FKqLIAuXcXf5dt7j4HyL/X0S1VDLFUxguFcnau7DHyaJGlZs/r3QKlz0XTyeRiguKO690unroFLmeqxmk//K5V1I6nVdkde58IyOffYyExg3xBXUs+e03ju0/xKj771SqouNHU1m1aj3pGVns33eADh3bcNOAHspQfMfW3SxfuIKKlSrQtVtbzqSe4asJ3zP8jltYvmo99953JzNnL6R16xZUSCrH5u07yM7NpVzZMiyYvZic9EzadmlLw2b12bP3IMePp5J64pSCPnWvqU3VGlWIjY1m1i+/ce01talQrQI2k4XUY6eYt2gxWafSSIiOot+AnujsVmJi45i/cAk71m4hOsZO7epVWL18DdfVq8P1rZqyYOlaGjVpREy5BDavWMuxQ0fVjnjbzm2pXrMaZ9MyWb1wJSfT02nbuTVVKldg6aIVdOvalsyMLHZu203z1s0wWW1s27SDjLMZrFiyitdff4btu/ayef0WTA6rAnOVq5Vn7+4UNqzYQG52DgcPHqVd17YMHtCHKVN/5cTxk8THxVGlWmXqX1dXVZWcNX0uHqeHNj3aUbVKZYI6OHrsFCeOnuLQnkNUr1UNq8PCgf0H0QYDDBnSXxUMWL1yA6tXbqRi5Qr06tmFArePQylH2LBxK0GvW7Vb0843MPnjSRzZtJvHHn2ArTt240+w06pPR8rGJvDTpGkc3raPJ559iDyDpEhow4bY/7H0OhmdurC3kdSauhg6aUMYtf9pI/E02vXpwze/fItXZ+LY6UxmzVlCx45tqVylPIdSDpCXna1gq6gV2nZux+ZN28nPzadtpzbUuaY26zduQ28wcs21tdT8tHrNJuo1qK8UETpNkEP7D7B88TK8BU6VWjfs9ptxunzs2LGPlUtWU7l6Fdp1akP55CS2bNnOwqWrlKqwdee2lCtfls1rtrBl+04qVEqmTduWaoG9d88Brrm2plIVbli7hYpVyquF3v5de0g9fJyY6Gg69GhPTEIM6+ev4bVHxzHm7WeoVaMKv07+ldtHDCbf71HjrsuNnah8bV28GjEgPg8tLgWgSjJdXYw/LvR0ChDU+BRE0zv1SkFWYCgudPqrqE2L0xolgUAlOfbiz/5Xzv0j6CQLe/mdKJ0eQ5Ngp8uwIXi1JlYuXM+8afMY9/HrpBXkkefMZ/WcJWQcO8Hxwwepe211Btw5AJPdxsEDR5n5/QwSE+Jp26mtgqeTPv+exk0bkZaZyaDbB/HjlOkKPlWrVplDRw6zZ/NOqlSqwM4tOzmxN4VrmzWmZfd27Nm7nzOn0kjZe0jB34oVynNtg+uwx0SzZvUGVVmuas1qxEc7VLrZ9MlTOXbkOI4oBx26d6BC9cpY7VbWLVvHttUbFdht0eg6Nq5ar5Tg/W8byMZ1W5UKqnzNqmzftJVDB47gSUunfvtWNG5zvaoYt3fNZo7sO0yNxvWofk1d1i1dRZuuHRR0WvLLPBo1a0TF6pXZtm4rx/cfZNumrQx7cAR56Vls37hdPW+vb92caxpex/FDh9m0dA15aVkcOHiYqjWq8dhbT/HNhxNJPXwEc2wM8WUSqNekgYq5Ns1dSm56FhWvq0OdFo3Rmkwc3rWfs6mnOHPkGLHRDqUaO3P8pKoufOOAntSqUY21S1ezffEKNGYLLXp0JrpMGXZt3Mbh7XuUL5QtKY6+d97KrM+/YdfsmfS4ZzRRUTbWb9xOi6E3U6V2TRZ9O43tv85l7Ncfkuf2qRR2bzBAQBSLyn9Q8u0ktU4gVEClbEthiJBePKEKoVMAv86Fxie+XUE8BTYwmPEXCzrJpwh0klTBcOwThk7TizMIS48pbYG/dAuUQqe/9O0pvbjitsCF0KkoaCoKoC71bv8u8HQpCHG5z7qSyuhKiqfiIo3LtWjhe1zpWgrBXiGI+CPoVFiRQ1J9DExaNZPdGfnsXL2LzYvXklipDC17tOHsqVSWLljGA28+Re7ZXL579E0eeP05tm7dzK71m+kli/6ZC6hepwZVq1fhkyfG0W7IYJLKl2HZr/PoNmwguzduUzvq1erWYMmvCxn1t1FUb3oNIwbfQ49enbG4g+yat5q7HxjNhElTqNquES1v7qIWTjnHzvDCoId488v3MVSogFcbrlJXtKRuuKpWxEkkYu5U1OA7HAbLQrPo6/fgqbjo5vwduPR7nP80kQSEP1MFRJHqdULM/nzoVPjditPXijtyi3PclaDT+ffo3Lkro59/jOzoaPakHGfbqrWcOXqCex+8G0mPXDR/KbFxMTRqVI+3X3qXVh3bMPbBu9i5dRdTPvuW4fffxZpVm8jLzaHetbX5bf5SOnRpywfvf8H8OT/z/FvvUqNmVbrd2JEfJ/yg/ClSj56kYePrSEpMYNLkaQwbOZT9u/ezbNYCOg/qqwzE9+zZz00De1G9ehWG972d1z59k5o1qnHgwGFm/Tpf3atu7Vsy+YvJ1GvaiLY3tic9J483n3qF20YPJz8znQ1LV2OxmKlStSKnz6bTpM0N1GzcQCmUfv1oArfcNQSTH9at28Ato4azcOYCkiuUJbF8Wb6b+CM3DerLksXLGdi/m1JgvfXmR9wyZCDxZZLYuG4L19SszrxZCxk5cghfTZhCtx6dSEvPICM7mw6dbmD6pJ/p1a49IauBFx5+njEvP6oA57Jla7jllr6sW7Zepeh16t6RWVNn06lrB8okl+HdNz7m4Wf+RoWyZfny8wkUZDrp1LMbM7+fDiYj/Qd24x/vfso9I4fjys9n+ZKV9OzVle3b92Fz2ElISOSHr6YwYswdREVbePnN9xj9zFhOHzjGqfU7uX/MKN764Auu79+J+p1bKoWLJs/LfTeN5JMp43FadBgsZmVm/p+DTsrJ7nfQSarXoTGoBYxR9x+GTmfO0q5rVybM/YEdKams2rCdTVt2c33TRjRpXI+czHTGP/8mz3/4KkdTDjFn+lza9+vOyZNnsEVH0+XGdqxeu4lt23Yz7oVHSEk5yoQPv+Lx18cp6HQ45SDfvPsx3Xq0o0rVCjz59Cs89vgDZGUXsGTuYgbcMYSNazeqlJv2nVvz8Vsf0rT9DdSpV4t3H32RHncOZuOilQy7fwSrl68jLSOLutfVYemSVbw07nESYmO4ffSD9Op5I0f3ppB39gy9BvRi5q/z1UJ74ODepO45wpi7/sY7k97jwP5D7N2wk4cfH4PfoOPtcW/TsVsXrm3dCo9G1CFXB50uhz4uTK8LEMCnigXoCwwqZbVk0Km4T43izKX/jmNKAoFKcuylrvVfPf+P0uukSpi8dAo6GZKiqN22LVt2HWD3xr0sm7+cp997CZ8uxL7dezhz8Cg3dmzD9K+/xRJjY+xzD+IJ+Hnpzge5/51xpB4+zbJFy2nVqimb122lYuVKLFuynC8mj+e5514ntkw8t464hbWLlrN92VqSyiRiF7BUoyqzZy+gY98uON1upr/9Ic0G30yZ5HLs3LiTpi2bq021dx4dR+fB/WjVvgWnTqSyYtYC9u7cx6DbBrJ2/jIKXAX0GDZAVVP94rm3aDOoH1GxFmb+8yvK1qiqrrVShWQsNjvNunRg2+btzPl0Io37d6N166Z8/vzrDH76UY7t2k3OqbPUbNaIJTPmUrV2LbZv3UHbzu25vk0THr71Xlp0uIEWN7Zj8a/zSSwTT8qe/bTsfANLfp5Lsy5tsdisbFiwip6338zWRcuokpxMmZo1mPTOP7imZUuq1KnFz7Kp87fRnE09yapf5tKyX3dO7NhD2YplqdWoPt+98yntbh9M5/7d+fr1DzmyZQutBt/MiS1b2b9jDzf06cWq2Qto3OJ6ypRLZNF3U2h7c3/ST2eQeiSVSnVrs23JEq5t24bytWvx3bjX6Dx8KOWrlGXh+M8Y+84rzPz2J/xWK82H36YKHZjR8ka33jzwy1RV8MAYbVcpuZKqLV51igNJsKWESAKdIKiToh3h6nWidPJr/AR0bgWdtCE/PrdDQSdROqVeVumk6i9H3rww9bMUOv07Zq3S9/zvtEApdPrvtHvpp/7JLXAhdCoKRYoGG3+0WL4SeCrJeUUVTyUBT5dTZF1qsV9cBdbFDX0lYPCvgKei1euKKp3ks2W3RpROBsYvnsqUX1ewackGcvcfxlYujnINalKlSlm2bdnF3997jlfuf4GW9Rpy94Oj2bl7BzN/mMbZtCzKlkmkzy19aNq8IaMH3aN2zw6mHKZBk3p06teNE4eOMXv6HOITYpViZMyDd5Fn0THuiVfo2bMLVWLjWTtlDreMGM5nE7+nzR19uaZTczweL9aAhvs7DOfRcU9RqXkTVdFMQZtzi5JC8FOIlsJw59xSIBKHhFv6YvAUNgG/+A5e6S4UHn8BfLrI6yn8SRrl+yM/haGTKMm1kSorIkG/ML1OSgF7jx0qgafT5QZqcb/F1Q72kkCn3tz97INsz8ph/qK1HN+9D3d+PpWqVlLpCFLJrV+/biSXK8O4Z9+gWfPGdOvenq+++p5TR4/TrmMb9u87RGZGJtfVu4aVq9Yrpc+S5av4+LO32bxpK7N+/JURD41kyqSpOHOdnD5xmi6d25KZnsHOPSkEdDqatbyegtw8Rt57p0qf++Cld2jdtR0FgSAb1mzi0SfHYjCZ1H0rKHBx7MgxTh89ztTPJ9Ou9410HdCHLyb+oLwrxo69E0soyPYNG5k3awEbl66h//BB9B4+GENsHAvmL2fmxB+Z+MW7HEo5zidfTKRcpfK4XC763dSDOrWqM2nij6xatY727Vqwf89+WrdpzvvvfMItt/Yn2+mhfHIyDquFb7/5kYYNriHlwGF17vFTp9mydQdRUXbKl02iXcumNGtSn3vueZxmHVtx6PBRatasyg0trmfl8rVkZmSrBc/O7btp1uJ6FaQfPXpCeZCMuGsIP/80E4clin79evPKc2/Qpl1zbr25D2Pu+ztNGjXgVOpJzpxOo1OntuzauZ8jh1Np374N8+Ys5tVXnyK5bCzD7/s7fe4eiM4TYM/C9dzYrh0//DKPnmMGE1ujPPGxcXgz8nh8xGPcdf8IarVuhEfpGXThdNMir39vet156CQ715Iu81+FTmlptO/fn08nfcqshWtYuHQdJ/YfokylipSvWoGa1Soye9psJn3/CevXbWHWrPk8/dzfWbd+K7v2pNC2fSsqVa7A7T2G8NPyGUyZMpPM9ExGP3AveQU+LBox7vawdcsmzp46ybtPv8ajbzxHptONxxfi5iEDlMeeGN9vWL+Jvbv2MmrMHWTl5qHz+fnup1nUr1eLG9q2YNu2Xfw2b6nyXEs7m8HwYQNV2fZ33x1Px06t2Lc7RZnT3ztqGOM/nUiuz8OdI27F7AvRrX1/fl45jTm/zufMwRPc99Dd6Oxmxn/4FSaTjW63DkBni7oq6HQ59KF+J/BfeQDKzwKdvKpS2YXQqdDT6YPLTJDnEvaudhL9N5xfUgBU0uMvGKlXef2X83SStxal0xPoEu1Yq1Zi5uwVHNh1iOz0HBLKl6Fy3arKs6d9q2a0aFSfrz78QlX97D/sJn766RdWLVpF/6H9OZRylJPHT1K9ahVOnThFYlIiR1NP8sRLj+MNBXhm6Bhe/fETpk74kf079qq094rJZXHERLN95x6yXfl0692VDas38sqnb5KZmcuyKb/gLvBQ7pq6bFizgVtH3UZ8fJzUQ8GiheMHjrBt4za2LVuGNdrBgHtGsGj+Mo6mHOauJ8ZSNiGWzUtWsmzeEjYtX02L1k25acxIEpOTWT5/OZO/mMQ/v/1EpcTd0Xso9Zs25syJk3Ts0ZEWHVrx28+zWDRvMQ2vb8yapau576n7eP2RF2larw4NO95Ayp4UqtSuxrwZvxEd4+D44eP0uKkHefkFbFi7SaVyl4mPp3HThrS+sR3j3/pI+a+dPptGQnw8nQf15uCe/axfuoqEcons2rSdypUrYotyqOvIcnp4/tPXmTHhZ1KPpTL0kXtZNuknPPlOhj58L1+89k9VoMPj9pCyZ49SG2dl57Jjy17qNm5IRupJOg7uT+O2LXlqyD00bNqYGwd05csnnqXv2FFMm/Aj193Ygeu6dlZeUz6Pj3cH3UXLgTdzw+D+5HvdKoVcqtcpNbkonYJSwVXiK/kjJuN+gloxGDehDYiiqRA6ZaIjiNdlB6MFb9BD6pK51M5K47PPLk6vK/R2KoROhel1lCqdrnL0l57+12mBUuj017kXpVdyFS3we+j0Z4GnohDpUhd4KbBUFDH8u8BTSUDYvxs8Fa1edzF0kuWeKJ2sfLVmvkqvO7U/ld++mUpMhVj63d2fHes28s34b3ll4js8edfT9O3QlRv73Ei2M5OJ479RO3n1G1zLbXcNUXn+Lz72Ci1vaMrSxSsZeNtN1G9SX6U5Tfr8WxLj4zh18BiPPHk/gXLRPDzmSfrf1IPaZcuxcPwP9B96G19+/xPtRw2gbucWFDg9mNxBHu09ilH3jaZOl7b4pDTNBdAp3H5F0+3CeEl8R1RO27nKdZeqbBc++1/zeSrai4uWxwvjpgh0injUhLRhrycFnRQwi1SvkxK/EU+nPxc6Fe3nVzF4r3hqSaBTF8a88DSmWtU4mZHPrCkzCHm8PPfcI8yeNV+l9HTv0Ynr6tXi6SdepXGjevTrfSNj7n+cKlUqUiYxXu08lymThNvjY/mK9bRocz3Tp87iq28/4PCxE0ybOgudP0BSXBRak5lli1bRomkjyiTEk5mVQ/0WjVi1aovadX7s0ftwezx8PWGK8qtYtWoDY+6/kyZNGuIP+JTx9/dfTmbtklU0aNGEjFOnqVSrOkPvHsqLr36o1FPP/H0MmRmp6Hxu3nvzI/LznZxNz2LMU49Qqd41/DZvudrtfeHZhzhx7CTzF63E5XKrNJ67RgwhXtKONmxRaqd3336W2weNZODwgaSdyUBrNHBg/2EGDeyDM7+Arz+fTHxsDNFxMdijbSSUScBsM6t0PKlcdsewAURbrTzw4PN06NmOn3+ezei7h9GtcztmzV3IunWbcRV4yMvLo3a9WnjdPhLKJpFcvgxVq1bi08++pWaNGtx8c1+ee+g57hg9hOuuq8tzz71GxfJlWbZkJdWqVKJyxQoYTWbiYuOJjonjl19/4+EHRhIfbWHImIfoM2IgMToju+atYeSdt/HVt1NpPbwXyY1qq9QH8Yx767HXGTh0IPW7t8QrFfEkhv8PQydVaUmlSgTCJvJFlE6GiNLJvfsQ//jHu1ccBVd7wJmzZ2nXvTtfzZhEljvA3oPHmT13KYMG9aVJo3osWbySCV9+x3fffsCWzTuY9PUUnn75CdZv3Mqhw8dpdUMzatWpxqi7H6Fjl7YsW76GRx67n7iksuiNNs6cSOXL9z4g6MmnbZvrWbJwJS3btmT+4jX0vWUALW9oTnxcLKGAj/EffqkqgA0e1I+qlapwNPUEDz/6PP3796JHtw4cPnKM6TPmqmpgBw8c4YmnxhIdHc2IOx+gV++uZGZmq8qTw4cM4Ksvv1OeO4OH9CeYVcDN/e/gs2mfsWThCnwZeQwbMRiN2cTXn3+rIGjf2wejt0efa06laL2Ev9PF7V0cZFKo7S2aXvc76CTpdUZJr/tfhU7FaYk/ExiVVYIeRgAAIABJREFU9PMuNVL+CDqpJ/u56nXG5Bha9uvN8fQc5v00l62bd/P1z5+rlM+vP59Az+6daN+sERPHf6sM9O8cPYy77/4bSeWTSCpXRnkGSgwi3mWb128luUJ5tu3YxdOvP6m8xF5/9lVqVK/M8T0p3NClHdMnT6NiuSTq1qtDWno6DW64np1bdrFmwzbe+/I99FoDv/4wk33b93L6+Cmadm5Lx96d8bndxFkt/DZ1BjM/GU+NVm1UBWC7w8Zto4bxy/S5nE3L4I3P32L3rj1UTojlq7fHs2X5OqIS4mnVuR1tB/RmyZylzJw2k0defhK9Vs8nb/5TbcgcSTmk3qdW/bpsXrOeGd/P4NUPXmZ4w850HjUUj8tNelqmgl7ValalTKXy/PDNj6rIRlR0FHqDnopVKyk/PnmWHE85zJARQ1RK9TsvvkNiQiKLf1tIz349GPX4GNat3ciED79WRQGy09KokJyoChc4oqKxJ8XS9daBvP/UW8qn6Z6XHmXepxMUeOs6dBAfv/g2IY+H9es2khAXReWq5VU1Okd8HNbYOHZt2UWz7p2o06g+b48YS42G9eg9vB/fPP0ytz79IMt+mUdS7WtoOqgfbpcfV24Bn4x+mPrt29HjvhG4ggGcPr9KD5f5QxMUP0KZ1pV0VnkRKuikCaINmtD6TfilOp7eTciXgT4UwONyENKb8eNBqtfVzk6/CDoVxjjyxqK+kz+yYRt+labXXe3Tr/T8v0oLlEKnv8qdKL2Oq2qBS0Onokv2K6XZFWKES11GKXi6/M0xFCKYIn8XanTCYESq141fs5Asg5X89Hx2LVhDdPloOg3qzNwpM5j3yzxemvAO0774mU3TF/PaZ++xeu1aNqxaq4Kgvdv2MPaJ+0hISuL+QaNo3rktHq9HBSFjH76XdavXM/vX32jU8BpWzFzAWx+/hCfRzqgOt3DHC49gdfs5umQto/72d1595yMaDOhM/V5tFFggy8NTPUbw4kdvE1WzOj5dGOcUptOFgVPhwkSDVldEuaRY0vkUuAvb6bzqqRBGqcpckVYqimyupLi4MOExDJeUoWWRinpBKT9eBDqpQsAqlrkQOnmOHeLzYlevK+6w/HeqnkoGne586mEc9a7BrzWQsm0/+3bso+9N3Tm47wA//TCDfn27KrXOiCH3MuK+26ldszKrV65n7679vPLy4yxZuppDh07giI7ilxnzGHrnID784Es+/PIdtNoQv81botK9htzWn+sa1OOT98bzxBMPULViMq+//Rm1G1xDvsvLqROnefTR+1TVIrfHy+uv/lOlgS5YMYu03BxiYx1s2bqbbyZ8z039utOueSNef/JlDPFxDL3nTtZt2cmkj77mmx8+ZveWbXz+j/Ekl42ne7eOHE/LYtuB4zzwzGOsWbORBVNm8OarT3H65BnGfzmZBo3qsXt3CjcP6MX1Tepz//1PUC65DHffNZinH39RGcAOvKUfyxau4OTps7z88rMcPnSMaT/Nok2b65n24y8s/GkCKw7uY+3GrcooetFvy3jk3pFExdkZNephbr1rsOqHu3bs4dFH7mP69zNISTlC/aaNmDVnIe++MU4Zqn797c9cd10d6je8lknfzaBOvbo0bdmEd195ly7dO9C8eUMWLFjK8cNHSYyPYdfWXbzw0hOsX7ed3fsO44iKYsfmPYx75m9Em/Xc88hT9B4xEHdGNkdWbqNvt27qMzre3Z/aLa4nKycLi1fD34Y8yDufvo4mOR7EXN0X8UBTxQDCRtJXGnfF7f2Xfmrow+W9FXT6vdLpvwGd2nbrxuS5P2KKiifl2CnmzFtK82aNqFG9CuvWb+KTD7/mhynj2bVzD5O//oFn33ianbv2sWnTDjp1aUtycpJKtxs7+lESrCY++v4ztZgymKzMnv4rKxcuZNTw/tSuUo4+nQdx75MPYbBHsXblZsY98xjjJ3yHwaAhISmW+bMX8vxzj6h7MWzgSJq0aU50VBQPPzyaX3+dz7Yde6lXrzYzps/h5Zcfp3q1qvTufRvDbh9EXoELk9nCsCEDeP/9L9HZTNwy9CYyD53knjsfYuGyX5g4/Rd2b9jOKy8+iVcHzz/5It369qRemxvOpVAXzu2F6EEZBRd5FQd3XHhG+ORz0EneQFtU6aRXxtJOnYdN06bi2ybV6/6XlE7FaZHCBizJsZcaQVd7ftH3/CPoVKguCafXuWONtB7Yj4DeTOrBE8ybPo/b7r2DzNxsvvl8ItfWqsawgX147bFXqVyzuqpKdyDlEN98+yPT5k5h+5YdLJi5gKTERFavXEeDJg2Uh+C9T9xLUoVkNq7ewOevvkez6xsw6M5b+fbjCbRt25KOPdrzySffKKVSbJkEZk+dzWe/fMORA6kYtXq+Hz+ZFTPn88Z3H+MoW4ayCTFknTrFE/c8Rs9uHeg7oCezv/uRNavWc+tD95J68gyT3v+CNyZ/AkEfjwy8m8r161KhUgVq16vLnBm/caf4W6amMWXCFB597SkqVSzPPQPvosUNTTl18hT1G11H/8F9ePPFt8k4k8HYp8by4sMv4D59lv4jb+PUwUNsXLKSkc89jMVo5Mdvp1KpanmW/zyL3Qd3M3vbGqZ9O02ZkB/Yvpv2XdpxTfMm/OOxlyhfowrlKlZg7sx5vPHZWxzavYcf/jmeuu3bsH/TVoaOvIXkmtWY9PFk5Zl164Oj+GDcu1hjouk+ZCALvvwek9lMmwG92bZoOfu276R6reqs/2Uar0/9iBPHz/DD19OIjovl+LFT9Bk5lGsbN+CZ4WNp3q4pTdu34OcX3+K2p8Yy8R9fU61lczqNGEZ2dr7iPf/sOZhbP/4HsZXKYZTCHlI8pAh0kg0k2dzQyHwhlez04tsmHppGtH4zARnzAp38mQo6eRV0MuHHexnoVAicCj2d5LkRfpVCp6t5Epee+1dqgVLo9Fe6G6XX8i+3wB9DJ3nLwiX7Xwk8Xc43qSSpdv9OxVMhHrmSx5MonYqqneT4oudoFXSauHU1pzQmjBiIC2rxaLyEog0c2LGHedPm0v32gVSrUYO3Rj9NQXYWGpuZxs0b06tPV1bMX8bauYvw+gIcP3KMASOH0rl/N1576nXcUmnFbqP/kJto1rIJ49/6mIO796C1GNEnxtGpa1uSYhL4/q3Pad/+BrJzcolvUIMmfTqqcsG5J9N5f/jDfDrvZzLQ4tdL9SRl4hRRPIVz9+U7Scle1SpKVRRWFAno0cj3VebeigWpl0Af9TbB4Dn1kRgLF13oaNV7hjVMxVkAF023uxh2CXSSzztvJH4eOklwJMkeonTyHDvI5w8/wdq1a68w3lTCXgnHZEmPL87blwQ6dWfkMw9jqVtTmSXjC5IYE4vf5xddPEsXr2Du9DkU5OWrajcDhvSndevm6AIann/+NZxSkcdioUOnttSuVYN5cxdRvmpFtmzayrMvPqqq7qxeuYaFcxbR95be1KlZjV+mzmXxnCVodXrMVgt/f+IB1m7Ypnajb7mlH16fVFaE5x59kfI1KnPzrf2x2ezExERz6uxZVi1ZxcK5cr6GhLhoEpPL0XdQP+LKJvLKi++QfvwYVpuZJvXrEvR5qVChPM3atOLtp96g39jRpBw6SsqWnTzyyGhllD5nzmLadWjN9u27WL5ohXLDj4l18NrrT1NQ4OTXGXM5c/Q4o8fezW+z5uP0BujSowtHDx9j4bxlvPDC33numTc4uDdFVTlqfcP1DLv7NmZMnc2C2QtU2fvc3FzuHDlYGTy//uoHZJxJx+UPUKNmdUaMGMryFWtYsXg19sRYPHkuXnpvHPkFBSxbshq90Ui3/l35+v0vaNG+BS2bNOHLid9id1ho2bwRX386keP7j2KMiVHKl6joGGbNWsDY++/Codfy/qdfUrPJtVj1Jn765DsG9erGnr0HqNqqAQ06Nic+Kpo9W/fy2Wsf8Y8v3qHAasDl8WPAgKa4Sqci6sXi9NBLHhPSKfNoZf4RMRIPysoFIwFdkDB0msJ/UunUtmcvJsyYpIySBcpKWk9+gRuvz8fu3fuZMnkqn3zyJlu37mDeL3O59+Ex7Nm9n337DtC2XXMSEhLweN0MGXA3t952M3fedgun8vPQ6M2cOXmKWd//RGb6WbKzsqhZswq2mChu7HkjX3/5I6ePnSK2Unlu6t+NZk2v4/OPv2H7pl248vNo0aYF/fp04803PsTpDJeAv+nmXjS+vgGffzqRPTv3oTeZhNfQu183XG4fvgD06dOVBfOXcSj1NAMH96VCXBzD+91BfEIU9z90D998+hWPv/IkWfn5jP/gazp360Ldpo3x6/QEgkFVhVLSk9VLVcQ6v9lQOOvIfB7Wwqgp5Nyr8PeXuveqyEN4Z4CgRlQQ0v8i1esKodP0qfi2/q9Ap5ICoJIef3ErXu35F79f8aCTP95KswG98Yr/jjtEQlw8/kAIX9DHgf37mfLpRHLSMtAEoVOXDnTo0YkadWow6o6x5J5JR++wUeeaWgqwrF66Rm1IpZ48zV1/G0lytQocSjnIJ8++Rfdb+qqCFMsWLGXejLnqeWSwmRn92BhS9h5g1869PPj0Q0qZKWrRaZ9+y9Hjp+g+bChlkpOoVrUCZ1JT2bF6AzM+n4gxLlZV9U2sWI723TtT67q6fPzOpxzeshudRU+1OtVJTi6rYp8+QwYw76uJlKtdB09Qx/qVa3lg3GMKoHz0yj9o1a6V8vybNflnQn6fisPue/ph4svE8dsPM9m9ZAV3vfo0p/elsHb+EjoMuZm8rGxWLVrOsHvv4KsPviJt23ZCMTFUKJPAiNeeZsfaTfw6fpKqQInPS9OObeg9rD8vPPQMgdOn8er16LU6+o6+jezsHFbP+E3FYeQXMOr91whoYOeqjZzcd5i+D41m44y5Kt7qPOQm5k78iawzZ7j5ntv5dNzLZB1IAVu0AlxVG9VnzeyFtOrfnXI1a/D9m++TmJTAda2bMOPVf3Jt0+uIL1+OEydO03LIYMokJ3No516+e/AJxkz5BnN0FLlOJyGjSaXWSYyl0qSDkjUbMXeSZ4pGOT4p6ETQQkDrJ6QNQycdATwRTye/x83JJfOolV9U6VQIPiW2lPcsVDqVQqd/+dlbeuJftgVKodNf9taUXlhJWqBJkzqMH//UZRbJxQVPl1s0/5mKpyuBpSv9vhAIFf374hYrDgAo7jGXA0+FwKnQ26kQOhU+QI0KOn25cSWndSbMeiP2UAifDrxmHbqQEW3IhM+gEAx2t4tQwEOezxNJlzvKthXrlXeMVE56edzr3PXoGGo0vhZHfDzOPBe6kIYok1VV7/JpQ/hCQbQmvfJhCHq82C1mtP4AfreHHZu3sXb5KvrfeTPlK5Xn3Sdfp0q1avS+dSAug4mQzqAqtEjLBPxBgmEHYoK+gCpPLOWNw2tSLYGgX5Uq1mmN6CRfRC1QBDaFK2WFpNRuMIDRpFc+ADqtTlXR8vv9ik4ZjGb8ItMu+rpMGfeiPbAwva6QCynoJGhMAqNIyl2h0kkj30HZi4inU0mgU+GFFaefFP0SJT3+cqO9JNCpB/e88CimmjUIWG343EGibDa1qDZKiXefF51OqxRg6gojWY/nm1x+IYqY8+o1MQuXgNLv9ynoKO0rf8Kna9CGtLgL3AS8fqJiYsLVm0Mh9KEgQZ+fzJxs3PlOPvvneIbfM5wKVSuh0xlUapvsmEppeilFbdBp1R+1yI30I3V9GjGwD6IPaVXpeFnMuj0BoqNiCGq15DkLVAnrQEhKQusUYJM+qdfrVQl7+b7BYBCTyYDBYAj3X5WCKT5gIVW5T0CSpOTJ7/0+Lzbx3MjMxGY2YbdY8En1noBflcf2eX0YtBoMIS87tu/i5LFUKtWoyoqla/C4/dx251DsMVFK36PCaY2OoKS3Rdo73DfDi0r5XuGXJERc2H/CaqTCVpaGCGKWcuHZOUTHRuF2utD5g9jNZn77bZmqJnjXvbdjs9t49+V/cl2ThrRs1wx7bJSqgBfJML1oqJV8cVu0Z1/u7MLqdVppiXPQSUsQmWP+O9CpXY+eTJzzAy4MBPVmNdeFpJy4NLRMX7Kbr8qCn6//KjdBPFgKnE6C/iBnU8/w1P2PM3nOJNV/NVoDQZ0x7C8n864sviIzkFJfGvTk5hWocWW2mtVcKr/3e/3IyAqXbSjsEedvj8Bzt9eLw2ZTF5OTnY/ValHVrcQj0O+X0vAyt5rxabUK7poMenQy1/k9ZGek88tPv6pKkVJGft/+w/Ts0wN7QhIaowlfMIhPxrNOFpFScj6gniMyN2hlvhcxg/i4aKX6ofybQKewR94fvtTvwkq6Qt+/P4JOm6dPxfuXh04lHR8lPf7ilrza8//ozqgn4yV+WYgTCRuJl4+jQZ+euGx2/BoDhPQYgzr0AhmkT2uDBCSNSjabIoNE5l3pxeErj1y/muIiSkq1KyVHhzexBHyHN5nC869clgANiRW8Hg9GswG/24vDbiE3MxuvVKj7dDKVrq1H085d0BsN6I0yavz4fH78vvAzQTY8kLEcCKHV6vF4A/j8XjVnm/QaNT4MJhmnhOMPNMq/SKOTTbbIGCzs35GdMDEeD2hD2KOiCPn9eFx+DDrwe70YZAx5w2BE4Rel6pP5I9wGMhOEZ+/weFeqIBlvoQAGnYY9G7ZwbMt2Kje6ltMHD7N98UpueXQMSTVrUODXKPSi3lsgT2EdNwV61AiLgOBwm6pboRpV4I/EXWFSrFpa2j8kYlcDWWlpxErqvNOJKyeHxArl2DB/CRunz6bb4Juo2qAe37/yFta4RK7v25OkqhXIyS0gIHGbfCd5Jmk06ruGpBqqNvy9NLIZKf+vMYHWErYdD7nAk4lWF8DtiyKkNUKBm5PL51HDmVEkvU6+6aXAUyl0usxMW/qr/9EWKIVO/6M3rvSyL2yBK0OnohDnSoqnfxU8Xeq8ov92MUi6Eli60u/Dj/Tw64+uuTiL/+Ie80fXc7HKqRA+qfAGMKlFwhebVnNaZ8aoN2INBfEbwGc2oAta0YRM+A1a9PiwuAvQyc6RyUDI48eZk8fqX3/jWMphPKEgUQkx9B05BEdSokqvk8DJoDFgwaDMJCXVwq8NKdPa7MwMKlROxpUn7ylRnizIA8ya+BMNWzSiXKVkPnr+bR569UlCOiNBk02Z3krJcAELUrJbQQo0FOTnqd1EFTiqNDYpia5R+f2aUKQNVNcK74Cp4CcSVMpC3mw2E/AFFRQQICCRplRy8kYCt3N34TLQqbDXqzsh6XUSfEVui/J0ugA6RTydJMiNrLi1snP6L0Gnop9cktmnOH3rSu9XMuh07wuPYaxZnYDNjlZrxFXgVkGn1WZVijOfT8qXa8KVxSLR9sWe8QIHpSy7wCoBTVKBTm/QohGIGQzfQ7n/cty5eDGoUYsAs81KQEBiwKfaPSc7hynf/ojVYuKmm3urtD2t3oCY2gSDgiRCage40I8rHEGf01mozxTAadIaVPUhUQxZzBYsehNun09dmwTC8j7S/QSueT1evF6v8sQRQ3GHxaKCeAGjApcsJhMuWeCYjAo6SB9y5juxWiwKfOXk5BFjt+EP+PH6A+p4p9OpjNjlZTHqcOdkkZuRzsTPJmNPSkKSbFu2bE61+nVBZ0AjQEN2h9WCJLz0CIOkMJi40qsQOoVvkVpRqEW/q8BJbFSUgl/iLRIbHaWufcrEn+jcoyPJ5ZN566lXeOKdcaTnZKuKf9IyopK8+FUcdeGVrvOPfi/3TPqYVtXWDi/y5H4HMRLShTBoXaz9/j+rdGrXszcT5vyIM6QnaLAQMhoVFAzI/VBzV/j+hKcUga+Fi7ogJr2B3Xv2M3nCFOrWqanS3ILSN8w28vzS+4p4250r9i3TpUyQ4bnUHwioPijm+XoN6A268MdexHIKP1/GqxR7kNEQ7bDjCwQocLuVZ46oyKRfyThyh0JYjTrSs/Kwm/WYQiG8XidH9qdw7MgJBbhq1KpF3fr1cHr9uP2gNxnQmXQ4XS68AlJ1WvQaLTqVNhMujx4QIBWBTmpuVavNi+54BDQV/dffQSfCSiedS6+81iS97q8NnUoKf0p6/KVGzZ/xHr8b4ZF/uFh9/fvPD0OnBK7r0wuXw4FHAIJGj8WvQR8QJqvBrwvh18mGUlBhJukTCtiGt5oib1pIQCLq5cKNDRUnCMkMK5IDkWe32mDQhv+YzUZyMjIxaFFg35Wdy6wfppGblUvnm/qRXKWaGkfKt1ETxB8KbwYI6JGNDqNFFFp+pSaVyddoMZJxOhODXoMjJopAIBCGVFrt/2PvPMCkqLL2/1ZXdQ6TmCHnzJCzZCVJFFmzrmHNrmv4VFyzq5/uuq4uKqsuJiRHUUkKIoJIkqzkOMQJTO7c1d3/55xb1dMzTGAQWPb/Te/jDtNT8datG373Pe/hxQce5yiKUG3ramtd4S2RUDgMo83Ei2+kMgx4AvAXe5BUK1ksnoUI8uiLJOJnrGWPKqJUKMOb1nYTqJGiKgJeN5EvLHj5b/A7HUiwmdGhY2ukDx0Ed9gAyeRgsEPvEd2XGOJS+0kgj34pqSv6ApvebWqjLp1CiWejQUB3URGSUmtBjYRRmH0GSXXSEAkFsGnGfM5+16p3Vyx77wOMeeJxZGblwOxMAExGBAKqtoBSAp0iDBtFW0ntuyFEEMqMqGJDhNp7gk7+XBiUCEMnUoNGi7w4veYbNPfladApHjjpmevoYun7Guh0vn1vzX6XbwnUQKfL99nUXFk1SqAEOukTlPJ21qFJ/KrX+cCaykBPZeCpvP2qAktV/T3+fs/nXvRyOhc4EF9+8eWrQye9XGmAp39HHagistdt2Yhs2QKj0czZuMJmQDUbYQhbIYGUTrRXGLaAD0Y5ipBiQMAXgNNkhuwLIGPfURhtZqQ2rAeD08bZYFRaoFdMMJE6KWzgyYVKwIqsM2QDAn4fUlKTkZeVC5nUGYrEaokzWTk80yFlSGF+Hlq3bol8bxCS2c6DQRpk0fCJVtU5O4kaRpLLjlMnM+F0OWCnVciCYh4U0b3RZJJmbaRK0YyUBHCSKIRDrPzTCqTDakNxsQeyYuSVSZ/by9cVXzP0iXBVT0RAJzEY43GP5kWlK514wMfAiQZ+Yij426FTderL+Wxb3nurrwJWZgYr9hsyZCQefGWCUDrZHTAqVvgCQQYxvBArGRAIBmGiQbleblx42oq3FkpDMEmWJB6kRyIqTxRlWUI4EuLBNg3aZZKFQIKn2MPPgYyOSQlC6o6APwSTbEBYJcAV5XC2tLqpsDjsrEKiiT7BHp7DsmpKU/XwSFusDsfgE6vlIlwHjSYTy/qNRhOro7weH1wuO7x0j0aFJzW0J107+UiZSQEViSDBZEJxkFZfRX2kSTsp7BSzzIoPVpX4/XDa7Bx26Pb6kGC1IqiqCEYinKnJ5/Xx+xAOR0ClKUdCsESiyHIXw13sg81iQa20VKgSXQNNyQxiBV+DTvGyshKFU8WNvO67VAIGo7CYSXHjZthH90jKAFkysBqLwFORxwvZqCDR6UCAUEpElB0IDpajdPjPQCcjgwyT7MP6WbMRuGRG4jkYOHocPlkyGx7JiLDJiqiRAJgMlVbrSZXE9VBMnwXYFpoCevP8/gBPhHOOnkDj1i0YSBJA8qthSIqxFIsR2F1MDmlya5ZlBOh5EQhVFIZHBDK5ftA5yvAGOjfBUZfZzNMvj88Ph8MmLoonuypMsoygGoUvauA6muowIdvtR6LDgqDXjQSLGZ6iIhQWFsFhtkA2WxFVjLDaLPCHwjyl8wb8CKgh2O02Pm44GGLwRO0kXZJKiwqk7NDKQ9bDM2PXWz4oKQ86cfY6n/B08pKn02UZXldd8FPd7ct73y/EMao6blULjULppNRPRYcxo+FzJSBIyhQoMAUlmKlbp/5AjiIoJG/crjMK19pcHYzE2hTNN06/MgYuwuIrpsbhb0hNR7lLEIXX7WEVZzTkh6egEA6zGaePH0eCKwGutNoIaByCjkMeQvQ/7ucNBn4faSEkzNvQIoaChJQE5GbmMkB2Jji5ryLlNvUjBIxlkyJCz/X3NU7Jx/chgxfbyAw8LzMb9Zo1Rn7mGciyglAgKBSzOjyLh0/0vpDhNverGsRmaRepnagv8yHRbmGVLIUWUth48/at4AuEEJbpnVeEckr33tMKUViulQ+chLKpdF0S6jLxjBSLiRXH1MrRffu9Xv7e7rQj4nGjMDuLz0fJM/wBldtECq2MSAZu38QoREAnHdAJNE3VQQXH+xqsiChWhk5SxMtKJ8gRBFUXoFiAIq9QOjF0elODS/FZ67R+vxR0imLy5IX8X82npgT+20ugBjr9tz/BmuvnEigNnbgbqKBk9OF0/AT2fGDN5QqeKrr3qhBGZWUWX5TlgafyoFP8yqLMYObDLZuRRUonkxlmmsxbJKgWE6SIBQYYEVSiUADYg17hk2QxCd8NbwguI60TA16fn8PmwiYjT6oloxFGs4VDnCQ1CgPBAZOEosIiqJEQXEmJnHaesqlE1BCromiFPRQMwuywwmQg6JQPu8UKPwMAE0wWi/BSCJDKhQZJUVa9mM0G2Fx2+Ip9POAyWUy8akjyb4NsgkFTgRB4EoMRWhHlaRevTpLixm61wu3x8+9mswU+jxsmRYR7idGLDkBKyrzC2hkXAsZbM7wSRue6yqo86BTIOIiPn3zmHD2dzqWBOZe6pR+nOtvq+1QXOonwOtXmgBoCbFYbw0FSLXFQAg8kJQ5T4EEtj2O54GMgigChYjCwukkNhqASeGJ/rjDC2sSTyppUNASDggGVjU3JoJsy9hBycXt8SHTaEKZwNZOJQY5sNomBOsEQPjdL5rjesiFpTHJVonbiUM4oQcsIAzS72YygGuFV8TCFbEoSp8/2koIL4PO6XE4GLmZSkvBkP4RQUEyUbBbhcUTfy0aJ781sNMJHChKjEQVFxajtdOJ0QQFsZjOyT2CiAAAgAElEQVTMpJzS1H0UokDvDosGgwEkWa0oDAS4XhfTu0mgLULvoSJWprV2WISaimfPq/38qXyyqcOm+BqoUPhhJIxAMMSZjgg80HslWnOJV/5JvZWXkwt7cgLfD53G7fPxRKns5+JBJ34TK1A6GRGRojAp/ksOnQaMvhYfL50Dt8GMiNmCMMEiWeZ2loAsQyf+d8mzolpKmQsjFGqjqrBGo/Dyo5Ngs5lR7A3AaDHHFA6as52YoFH7GY7AYVJQRApPWeY6TuoFUj1RBjo+lQZbY60Es3sRnkq6OKtZgccXQigUQIKD3muVARiFzflI8WSQocgSh9uF1SBSHFZI4RCCvgCr/kgllVvgYd+csD/E77XRaoPb54U3GOCQTJoQi5A/KQadIqRspP5CU6so5Smdymkiy0InQly60kmHTqR0unw8naoDfqqzbWX9x4U6zllvdXlPRIPOFfc/BJ0M9VLRYewYhk4hChmNygydLKzSJOUbEJIF2uB6ztCUg+RE26b1J3yWGAQRCwr8XhHHofrPCw8awCCwSWFpVNNJBWokf6MIIj4/13e72cJwPURjHKNZ+JDxIlKYQ/JYTSlLHDJHi2UWmx0BfxBqMMyLK6R6CqsUzkrvTxhmq4lV3AFvkJVQtIgi0BVdo1Dc8piHbAOMEsKhAEwmBd5iL0LBAKxWB/xeHy+a0TtcCjrFBYqxelELJdQoDQMnKpigz4PadVNw6thp1K5fB3nZOQywqRsOUy8tm2JlqkM9XXR5FnTSoJKuhtUfvh7OGBNKUR8rAX63F0azkf0KvUUeDhWkaMVw0M9jAn9BASSrHbLZCJvDiZxTmVAsdn0ZSPupPVNNIUpqriglpSHoZLQhShAq4oXkz4WkRBFQXYjKFqDYi9Orl6GFX4dOunm4DpvKQidRs2qg07mMQ2u2+W8ogRro9N/wlGquscoSOBs6iUFx+Z//q+CpsjKJDferLOuSctU9EsqDTrymFxvokafTB5u2IMtoFtCJBkgWIGwzQ4rYaA0YAYUUFIDNTytQYQS11TnV40M0GIYhHGYpuC3BjmKfjydLislCUieeSERDYQGXIkHObOd02jjde9apXFjtZh7vKApdUxSeIg/7zlCYW352LocokVFmYZ4PZquFB2iksiK1lJn8mGiAGIki4PdAIT8eNpQkEGXiCTZN6GNohG6CBqKaSoCOTeoaCk0qyC+GyWqHg5VSXiSlWBFw+9iYVAymSvyY4p9WeTVZ9x3S2ZPw/yHfKA06sQ0O0QEyFC9ROgUyDuDjJ5+9gNDpXOpV2WpVHfhUTej0l6di4XXhQBhOuxMeynZlNsNEIXWKgkK3FwYCmRooLAmNENdFg3d6XgQ5CHSqahBmi4mhEtV2BRLcgQCHVjhtNoYrHl8QMknxfQHY7cIjyUleYuRfQ6F6FMJjFIoQAWE0VKKZ0vOJGWhp/2kr6Tyx0UL6SBVFyr/cgmIYzWZtxToKl0XG8VM5qFu3FodrUrY5X5AglMR+T0VuDyxGM5wWCs2Q4A2Q6okmLAQAhFcTKZ1oAlNc7EaL1FQcKxIr7RQ2VxAkLyyZ6zv5SlF6bVKwcOgT+ZuQQT55g9AbT2BI3GRp6BSr4bqS6xyamvjJHIXWBf1wORwIh1SGcATLSEHAPluSAb6AH0bFyCGUUGS+Vnr/aFth6l36c/GgE90jhd+WF15H0CkSB52OYOLEt8+9MM5zy6zsHAwYPR4fEXSSTAibLYgwdCLPL9ZpikkzJx0QE2pd7UT1kpR0FBZH4CnRbkWAJtAGiT3JJDJ6iX0EwNXDYKgNIkhEygFSN5HCzmZWEKTJriK8bljpFNck0O+kOCouLmY/QFoooEWGJIJJssKh0wRQA6SyMpoQMSjwqyqS7WZ4CW5FCPKAgSkBtSKPH2YKbzSaYCNwEI3CrS1g0HvkCwYFFKA+SxVwgINnSE0ikeJJKF5lnQVX8Qwqhk40oZZZ6bR14XyEtu/9D2evqy74qe725RXUhTjGuR5XP1fJWKSiR6dDp/aa0omgE4XNm4MSTBp0otA68owkpWpMgVkePNdOqwMP/SdDJwrxZ3WUJDyCqL/mEDuh5DxxOIPNwhUG/RFE/AGhOLRY4SXfIIZOpE6idldTxmogV/im2dkz0F3o4XFOQq0UXhjzFBSzqsdstyDgDbBBOXk+UXvJKukIXQcbEooiIjCs+mGyKCjKzYXN7oLLYUFeXhFcCU7knSmEidSKmjMfh9bp4XW6elFTTmnDjxiSoqaY/AYJlBGIZpUlqVH5MVF7XbIAo3UlpcLq4kPqqPg5BE8PY9SfB5eTJmJGlJVNtBBB3oshfwAmu5WBG5WjyWSA313MC4QE3EndRL5PJoudoTWHimtKJ1E2IgCO/8FDyjBAvoEGC6IEneivGnTi8Do1ASDoVOTh8DoBnf6ulUfMvaqk7+ejh2JVtQY6nWenV7PbZVcCNdDpsnskNRd0PiVQPnSiI50reKpsEnwufysXC5RzK2UVUvH76TCsohKo6u9l77eye6+qlKuCAvrf40PpdNAU/5O6agqvM2Pyhk04rdBE2QJLWIVqiSJkNUOOWiBFTQgaAaMUhtXr4cdGq/Bmix0mmUb9Kq9600p0mDwCSB1EppgShTCRfQ518jTxBIIBD5JrJ6KWy4ldu/eiadMmyC/ywGK3skqDfAhosEQKCQqfcrrs8AdCLDc3KUaQcXTQT5MQUoWYWeVE2booPIrk7wx7JJpIhXiyzZNaipdhKYwwPBZZ7mhSTwv9EVaC0GTLEwjClZLIKoiMIyeRmprMCqyYd0q80Cl+EqY9rlK1RaNNsWx5mmemSNNOA2NhHM7jIoJgFEYFCf6j+/HJU89dYOik16eq6k3Zencu21cHOo1gI3FTi2aI2pyUrwxGWYHH40NCggt5uQWw2m0iHIEOyxxCEYauJKOPmVeDARM9Z4JHBB9tVlLXBVBc5IbdaEZCogvZBYUCZllsKKLvXQ7I0Qj8wQBsRiPO5BUw6HQQKCH/DDKbLzU51yf38e2CZpOqqYuoPpGaip5lotOF/KJiHqArpBIxyGBrWCmKooIi1E9OxOmCIkQIDCQlwhsMMUBgM/ywhBSrgr1HT6FJkwY84KdJR4TMXRkaiJm/STbh0IFDaN22NYopPMntRkpaCkMDqlShsMrQKRhS+fwUxlRMk3Ye4JdkahRhhPr8pUTddC5PvKLWibw42AyXJkQUikFlKkkM8yh0i6AYgeTsnDOoU68Oit0ezdifEFBp6HQxgZNoiSuDTtTWBLB+1iwEdh+9dNBp1DX4dMkcFBN0Mlk43IwneVzXxESajcS1TJzchlFoikKKMh+MigKHxQSvP8jeYuRTRm0phXrGf0RPJQy1kwAczj6DxnVqw83wVYWF/JSMMnxqiPQa+hxXPCHd5F+b+NYymZBZVAybxYoEo4KMzBw0q5uG4sICBFSVk0nkBcKscnI4TDDKMoyqCl8wIBRbbEgeYThG9xr1e5FSKwGnM3MQiIRRt2F9ViGykT557amU5VMkgSAQQCbiHD19vtAJKsJa9jrZR3BWYU+nbf9R6FRd8FPd7St6gy/Uccoev7zjxn9XEXQqoZ0EneS6Keg4ZhR8TheCBsKWRliCEgNMGluEDBEESenE74rensQpn7QFBdGUarHFeogXh7uHIZNpveYBxaMEXfFEikKTgjCZdCsSCnJykZzo5AUsSlQhW20IcpgwNfda+L9EsXoRBu8EZ0lxePLIcTRp2hhuX5DbeFJVkzcVKZ/offW6i+DxBtmXyV3kZuhE6ju2EdCOpaudZBIDk3m6qvJioZAzRlBcWIxgMAKTxSpAk3arbLKtj1VYFUiKqZJxqa7AFvYFUdSqm4DCPC+DHYUWNMjsXDHy+XSFU3xIHbfZegeiKZwE1xLPWvcMpE10/yfdJJ1C3WWzUFaSApLORbuRepfC5iUFbOKefzoXKY3qwZ1XgCjdGB3XEBc+HH9e+jPVB0rOEVQFdFJsiNJzIegUyIMkU9uUQCZyHF4noBMZievQSS+xeLUTQcV4T6ea8LqqZiw1f//vKIEa6PTf8ZxqrrKKEqgYOpV0eGcfQoc4Vcf7Vwyv4o//fxU80ZCsbFnqZUodKkEnCz5Ztw6njBSCpLCReMgsIWilbEMUHmdCwEShQipsPg/7tIQUC3vN0KoUTWCIPdWuncLGsJTqm5QXQUpnHFShcJidiRUQiiGKgK8YO9dvwaJ5X+PNTyeiIL8IRquFJ1QGiRQuNGkmf54orHaRQY6gVjgQ4EkrKSdo1ZEgVOap0zi4ex9m/usTfLzoc8ybMhcnj5/Gn554iD0CImaZ1Us0CY+t7vOQSqxgrV6+CoUFRcjLL0S/YVfyJMdksnAYEnmbUAgUD6ZiC4z6YLnEmLe8WlZW6UTjI92MmiEWKWXioRMpUqKAP+MAPr1o0Kmy962yl7gyFFE96HT/S0+y0gl2ByS/F1bZyIu3pGjYsG4zEpOT0bINedJog2LNRFUslYpwO6oPQq0gBrQOm51XlzOOHsOWTVvh8wdw4w3jeaWaMlyRMXjumQIkpSYhGg6h2F0Ei8kMp9POqgxSOdmtpLYTwJIDIbUMeKLO6BMULSSBGCZnTBL3TuETpNQ5evgYFi9egUFX9Ue7Du04zIwnBBKFIJlAapbFi1YgKTkR468bzeoQVqa4XDiVmYUkhwNfLliC668fK0IO1SAZQDF049ACXwA2ux3P/flVPDbhj9j96z5kZ5/B6GtHMIQlPyheHKb3krylTGbk5xUgOSWR99WBJ2V3EsxAgIdSYYMVVJFzgVFWhwW5uQTyZPZVIwUTTaZISWMmfxKaNBF8SHAi+0wu6qTVQkgNMzARHlwln4sOnbSJ6dlG4qR0+k9Ap2wMHDEGny+dC3dUQZg8RtjbTIRERjRDes5IR6xGPEGejFJ9d9qtYgKGKPIKitAuJRkHCgrZkNtEoapxig9edoiKLFnfLlqB01k5ePChuxAIBGAxm+H2eFmVSgqpcJyhE4cZ086sojIgPzcfCeSDRmHXdgfmTp+HQ4cy8MeH7sD8OQvQqGlj9B88EMGogcOi83JzOfwuogZ4Mk7JG7y+ICKyETOnfoFmrZpi9ber8OCf7kS7BvWxI+s0rE4nq7043Eghj0FNb0oT5jjopNv1lfWfKq9V05VOdN0RqKAMdgT8jV6Z5LZx0GkPJk2aVEnDGNcXXJBR4PlAn/PZp+zFXohjlFcAVcEmfZ+KoBP10WKswkbidRLQcfRI+Mi0nsLrwjIsYRmKltGQQuuCBjKMpqdJ/bZWWct9NiK8lLtizbuMFn9IhccB+Fr4MTs+cr8ThbuoGM1aNMSJoyeQkuCCu7CQw5j37dgFS2oqGrZtw7BLBGaLbHAEoGiRgRYCKOvut/MXo8eAPuxDVK9hPWSTkls2si8fLZgc2rWHlUSd+/aEz+PhhQNWbWmLBqQa4gQllNk0FICBmFU0CqvNjudG3YLfv/ocVi5cgntfehI+X0jcB4Mn7aee+ZLeHzLd1EOs9aB/WohTI7A5bTh1+DjqNW8Cd4GbfRNFH0xm47RIdrZpOPU/og0SyvOYaXis/MUiW7zCSYQ8RmF12VGQfYYVuq5aKdwvMnwiX0ALKRDBC4lWlwtnjp5AnZaNyRgBRewHSu2baA81x4WSM3JHHQXIjoGgk6xBp6gXhkAuZyoNhhIQjYNOLRk6vRGnbIoHTnrIXQ10uiBNXs1BLqsSqIFOl9XjqLmY8y0BAZ2eqULZVN7R9dWq3wKeyqqVyp6nMhhVVvmkz8gqm4JdToonul6KJ4vPYKcrnagj9QJwQlGsmLLmBxyn0JdAEHmHjsCYbEPjrumIBCgzmBX5lB3LoKJdvVo4k5MPW1IyTp06g6QkFwI+H3xeN+rVr4Pi/GIOGaLVaafLBa/Hi5TaqTh5Kgs2UjN5ipGa7MTcT+Zi+bLv8PGCz5CZfQZWh5UHX+RvQKtqmSezYHPYORzI7nAIFZTbzRPn5FrJbHBJq+b0+9Ejh3E64yQ6du+IL2d+ify8PDzx4v/gTE4erGQI7g8iObUWcnLzEfJ70SG9DU4cO4l9u/djw48b0apjWxw/dgIWqw19hgyCwWTm8D6704HCgmJNMq8N0GKeN3o9Ohs+ce3QjMR1NUk8dBKhfRERXqcrnaJRDg+5+NApvv6fC0qoavvqQKer8YdnH4O9fTuYnA4c2bkLxfn5SE9vC4fDjvdeexeDBgxA/XYt2LOhXv00FBZ5kJOTh/r167HHC2tUaLU1GuHsaI3T6uJUbib7x1BWoQ/f/xx2ux133vt7AajI+8Js5BTVVFcsVokNiUnRQZCTAAmprciQ3OsLIdFlY9hJme7I0Jv8xAqKixiEyiYTEqx2FBYVwuf1IrVWInJzcpFSKxE+XwA7f9mDL7/4BiNGD8HQgQNx8OQJ1KmdCrMksXIvNy+f/6M08m1at0Cxx8MGzLlncnkCLgXDeOKuR/DhnMns++EPq3A6nPBHQvCHAvAGVKxeuRaFxcX4/R9uxs5fdmPzzzvQo1dXtE1vxfdaXORBWu1UFLgDDJ9oEM5BUiKmrlTjVwKf9MmCPnSvoqWvoNrEpuA6yNLnfGV/ljm83mJebNBUqiZXAZ3MxiA2zJwN3yU0Eu8zYhQ+nPo+atVvhNNnirD/yEk0adIIZpsVlqQEePyU6VFkaaTFAVJekJ8M1WsCnxQSEyajebcXtdNqsfLBH/TzdxRqR6Gs9CWFs1ImUZfTiVlT5yE7KwePPnYftz8EuEhpSEokxWaC2WFBQV4RLyLUTkyBJ+jl8GZS5xFUJGJM3lH5eW4U5lEKcvLAU/Hl/K/RvGUzXDVsMByORGQVFiKBJpb5RUhyWdmPzOcJICPzNIq8QSxb9gNuGT8aXy3+BsmJiRhz3Sj4afJvNMLj9XPmRkVWEKSEEuwxVQKdSPVEHwO1uefCTySCxAJgE3QKSyGQkXgJdPLHKZ0uBXQ6l4uOr73V3b6i9/lCHae845c9dmXnKg866SFM9NOCCROegZxsRY9rRyGcnIi9h09j/44DuGbk1RzaT22y4jAjYqKQezt8bj+30aSUsdvsvIAU8PshG40cGkoh9Wb2LIui2O1GamoqJzCxGSVO/pCZnYvktFqs0PMGArDabCguLGKQ1KpFE2QfP8XwxVNUjEWTZ6Beh3S0GtgfdocTRlmC3+1GWloSivIKieLEfJgmT3gFY++/HZ0H9cGhg8dhtZrY544W0fLzC/HTrC8QQhSj7/89gn6V+yGP14tEl5P7Cl6gMxuRm5fHCkgDQWWzCd/O+BJb1v+Mf856Dy/e/xy69e+LLoP7kRUhFBstAERFBlWTDB8pqDRQo6uQuBfXlMS695WuJOInR4swPKYJs28fQaX4/kQHTnr0eVngxMHcMeBUUhfi1bY6TBP8SPPWor6Lsgeymbs4ZUk/IYnMsjrFEhafYncSmckED8krMQxQyDplr9OgU5Sz152BgTydQk6ADMaLvMha8w0qhk76WKds9roapdP5zg1r9ru8SqAGOl1ez6Pmas6zBKqGTjrMuRzBU3mgqSqwVNXfy95vRZP/c4ECVW2jZ4aKD7XT4hE4Lt0IRXHg/SVfAY0a49iho/jivY/RoH0zDLx5LM4cz8fapasw6r7b0KRVA0y873F069kdac1bYu+ve7Bl3Ua4C4t4svHIC/8Di8OKSS+8iaLMHKQ1b4IrRwzGvl17MeDqIUjv3h5fTZ0Np92MSFjClPc/Q1KtVNgcNvQfOhDd+/fCuu/XYe33azmF+i333oYBw6/E3l/2YsN3q7Hpp41IS0tB+47pOH3iJHb9sgfNWzTDoKuvwqpl3+HZ1yZg6ofTsOyrb5BWJ41Dtq4edzXadGqPHT/vxPKl3+HkiZPo1q0jbvnDzTh68CjWrl6P+x+/DwWFbrz75r9w9+MPoVHLJsg4ehyupBSRVUkfyMS8UMpq67RnEPdDVzrpcvOy0ImzxnDmOspaJ7wg6KmQp9O5KZ1o4FPVsz/XF7a6x4nfXoQSlIDNis85ZMgQ/OHZp2Bu1RK5RcVY8cVX8BUW46mnH8aG9Vvx0aRPOOPhXfffjm1bdmDbtl1o07YVnn/0YTzz+j9QVFzMq53jfjca/a7si2+WrMCSRd/y5HfkyMHoN6AX1vywHrl5hejX/wr8sHoDrhw6EK6UZDRq2gAejxfzp83Gyi+WoHXPLhg1egjadWiLtWs2YMmiFcjLzkWvvj3wwAN3YNXKH7H+x004eewkkhKd6NKzK7bv2I0Tx0/h6Wce4dDO9/7xLxgtJngKinDt9WPQul0rzJyxEAOu6o/WbVti46btmP3RNDgSE1AvLQ0vPf8Elq9di+ycXIZQR48eQ8bu/WjXowteeWkCHnl4An5dvxUjrxuD9PTWWPztKpzJycW1N41F9z690KZuA1zRuT+mfreATZ4DIRWzp89nyDRszDAOY3N7/XAmOuH2qsIcnEf1YoVZnyToT6886PRbp6ExDzOtiSvPcJyvJGb4LjJPXUrgxJdWldLJGMT6mZcwe11WFgYNHoyZy+bDYHFgx+6DeP/D6bjppvHo0qsrftiwBVt/2YNHHr4b+fkF+OrrZejbrxcSkxLwzdLvcOzocRzbfwitO7TGiy88jQ2bN+PTyVNRnF+IXv16YujVV+K7FatxxRXd0btnF7z99r/RtWsHZJ7Kwuyp89GkWWMGOdddNxY9u3fGp1PmYO2P6yFZjfjzs48iLS0Vp09mYuH8xdi39wC69+yCZs2a4MCBQ9j16z5069oRHTq0w+7de3HNqCsxfeps7N57EGarAzanCw/86W40bdwIi79ehqVfLmMD/9tvux7Dhw7Bm+9ORpPWrdCmczqKc/Px6gt/w0ez/s0G4bBY2JifFV704MgDT9WMlWliSl705wCd4ut1KU+ncqGTD1sXLIC6kzydLiZ0qu7bVt3t/xOwqaSdKTl7VdddHnTi/IXk/AXAhAkTnoYpxYSuI4fjdFDFd99twI/frcOrf30eoWIvdmzehlWrf4TisOLG229AzoksLJq3iI2/23dIxw13Xg/FE8Hf3vwnCvIL4HTY0bFbB9Rt2BBbN/6Mux6+Dxazgun/+hhdenREWv26mDFlLvbtPYimzZvg5gfuQNuObbBry6945bEXYJYN6NazC9q1b4Xpb01GwGjFhH+/ze/f6WOnEPB48fqjz0JWQ2jUqjnu/uNd2L39V8x6+0PAasafJ76GuZ/MRMbx4xyeTeresTdegw+f/1+GSR0G9EXemXzc88SDHCr+v0+9jH5Dr4TX58WiWQtZ/TRg5BBcOXYEDIoBL930AJ6ZOgkFZwpwYMev2LtlJ2578SlOjuHzBUW4tcXEiV4MxIrJZzMOG4l/a4k7YjYCtFwhPhzJxiop2pmIThw40hc1tAOWWLdrAEhL2iKgU5n94quL3jHpfk9Cu6SF0orei46tg2VWsvEYSgsTjKtmHCKokEqNLjoMQ0AVSieFPB7p+im8LpcN34MRUjpZEC3yIGv1t2gZIE+nskonHTjRSeKhk5697stzHWzVbFdTApdtCdRAp8v20dRcWHVKoAQ6VQaXLjZ4ij9+Zeqm+Dsrq5Iqu19lcOlcwFNV11RVeenXWhk0iFc56eCJfpaYISpKCmauWYnv9x3GumXf4/DWbUiok4yWvTrDYnRhw7If8Pi/30CjJrXx2Mibcdd9t6NZ+46Y9va/2OB7xIN34d8v/h3N0pvDU+hG9qGjuPeJh7Dhh/XIL3Qjr6AAdZo1xpBxw/HJG5OQ5LQjJTER334+B89+8hZy8/OxeNYitO6YjiMHjqDLFT2QmJqCnVu2457H7sf6leuwYsosPP7O/+LApq34acUqZJ3KQqe+PdCsTSteqf9ywSK8+9lbmP3hdJym8z//CLb8uAlHDx5Dn+GDMOtv7+GB15+BbFAw8Y33MO760cg+dgrhUAi3/vFuTuX+ygNPY8idt6DX4H6sEvGGwgiGtfA6rYjjV9nOLvUS6hQPnXjaHxdeF0tV/Juh07k8/+q8qdWFTzwc1Yauej2LP58+rBWKxSFDRmLCW6/iqBTBsm/W4OjO3cg9dQqjxl6NNm1aYPU336Nr767whFR8/Ma/cM9TD6Bxk0bIPJ2FTWs34s4H7sCKZd/jwOEM9B8yAF/N+RpPPf8nGGUj3n75H/jT049g4cIlKMgrRJLDjpYd2mHQyCEwGE0IhCNYtWIVlkybjXenvI1t67Zg64ZtSO/bHSsWLME1N45Dy3at8PpLb6FR4/pw2WzYsmYdnnn9Gaz+5gds2fYLbrznVixdtAKNGzdAuzbN8NrDz+GzpVNRlF+I6VMXoHO3jgyaxoy7Gs6kRHw26TP85c0XsXfnLnz0/mcYOmIwcvMKOJTOk5mNHgN7Y/wt1+Kemx/kiVL7Vs3x9+ffwF/efBlTPp2Ntp3TkdqoATb8tBmjrrma35PXnvkbln63ACcK8znUbtHsL5GZnYNxt9+IhMQEnjiQVxSpBnUDdqGsK/lIwogj7lPVpPBc61DJWTS7jbO5qHaqWEbI2KHjruF8quG5XqK2XXnQibzfohDhdaR0utTQacjwYZi7fD6Wr96KH9ZuwZ7dB9Gle2ekd24HmMyYs2AR3v7nKzh6JAOffjwDN958LWdJ/PfbH6Lvlf1w7fhRuHnYdbjnmUfZhyXjUAZGXjOUoSqpPgqLinDt+BHo3bk7fnfTXRg9eiiHsPz4zSq88MbzWPfjBuzZcwD1GzXA8YwT+NP992DFpg0MPm+6ZRyWLFyGnJOZuP2hO7Fw5kIcO3kKv277FXc+dCeaNmuEg/sOY/UP6/A/T9yDWR9NZ+XoPX+6Fx9Omoqo0YQBA3rh1SdewgfT3sHxw0cxe/oCjLzhGmz8eSc69+qBMWNGIOz3Y/xV4/DaJxNRp0lDhAwyK0/9PvLWk4SaiSa92iesiEkpfcoqnXETgPQAACAASURBVCqq1QxCNTMZ0n+crXS6mNDpfN6189mnvBfiQh2nopetOuqm+GOUB51oQczDKicdOtVpURu10tOxcMVa/Lr7EI7+sh9jrxuLtJQU7Nq8Hdm5WRhxx3gYJBmz3vwQT7z+HPzhMP765CsYeeNonM44zb5y4++6AbPe+hC1mzZE1GTGDyvW4K2P3kQ0FMTrz76OHr27oSg7C163F8PvvAUz3v0UKfXr4LYH7sC8z2Yi9/hpjLh+JDau3sCWAgXHTqNuh05oM3AAXIkuRIJBLJz8OY7t3Yd7H38A639Yj7p1U9Gpexe88+xruPnBOzgMddWXy/DEP17Gju1bMe/jGRhz0zicOnQUVqcd9Zo1xrIvluLBpx9CckotPHHXo+gzoDf7NVFmuqZtW2HXzj3oOuAKzuQ77fWJeOPLzyEZFJw6dAQzXn8Lv3vhWdRp2ZRV57SkZbCYWflIi3xBd0ALgRNeS/TRXQRKnqIOoegbzQ8qSotlJf2HyEJXsohQGjiJ35gzxZKxiOceU0LFLejpiRJK3Aw0uMyG7nFKJ/JoEjGRIkQ8KrLV6R925dKGHlFOiqrCEKRsgmZEyNNJMxKP+s6wJ1YwSkbiZkSLvRVAp3jgFA+dxEmFkXgNdKpmF1yz+WVYAjXQ6TJ8KDWXVP0SKA2daP/KZhWVqX7ob78l1C7+3JcKPFV1v1Vd07nsX9k2ZbPX6con6khpYGdmpdOHS7/Gdzv2YMf6n5G5dSfs9WuhVf+ecFkTsXb5j3h28t8RDXrw+j2P4Zprx6B5l05YOG0+WnZqgxG3j8ebT7+C+o3qoVOndCx77yOYatdDettWsCclYOPPO9BtcF/0HzYQ77zwdzRtWJfTfK9ZvR5vfPAGTh47gUULliIhOQlKMITDh48hpUE9DOjfC216dsKrT76KDt06Yvwt43nylJudg6n/no6RvxuJqwb2w7xZX+DLBV/jjfdew+J5i1Ds8eKWO29glcriBctw8mQmh+y1aNYEKUkJPFgjNUharVpwuFwYc/1oyGYLXvvLW2jSsgX6DBuAdp3TkXE8GwZSOpFLge5/UyZESTgYlP3o35WE3rFxOPvmUvYwMQrTlU48iIspnfbj06eePwcj8ZKJV8nZL9RsvTrHqQw6ieGl/r4PGTIUdz7zOI6Go1i/aScObt8FX14+evXrheHDr8Kqr75B285tIdtsmDFtLj7+9J9sQE1eTRmHM3AyMwdbN21F7Qb1ESa/pnAY9973e9ROrQXFIMHv8WPSux9j+ZffsDrkxvtuR48uXZBZWAjJbMLfXv0HmjWshRtvGgOjbEZiQiJmzPkC2Vm5GDioH2qnJWPj2p8xZ+ZCjB0zBEcPZeCF5x/FZx9NRzASxe9JAfX9WmzbugNNGtbHmpU/4Z//fAlnsnMxb94ieP1+GBQTBgzui1ZtW/HK9smcPJgiYcyfMpsnLQcOHUFBUTEcLgcGD+2P1q1b4sXn/or26a0xctggvPjYS3jno7fwxeyvsXX7LvbU6N+jO1p1TceKlT9iyZIV+OtbL3Oqesq0te6nTdi6/VfceOt1SK6VBIfLiazsPNg4lEob4PPYuGSF+OwW/MJMRsnNRH/iXMPL4+4xTxHdl0jUkFjGo+p3L+e1R7nQKfqfhE7ZGDRsGCbP/Rir1u/AT5t+wZ5f9qJtejs0aN4YFqsVy1euwdRpk3DwwGFMmzoX1/5uFJfczOkLcMNN12BQ9+6477Fn0KFDWzRr2hBfTp2Lhu1boV2zZkhJScayFStxw/XXoG6DNLzy0tsYOnwgioo9OLDvEF55dQL2HTiIubO/RrNmjbHn5x3wRKNomd4K/bt2RUqDVLzzzifoO6AX+g/sDavFgr17D+DdiR9hwjMPo2mzJpg7ZyF+3rgTDz54KxZ/uRQNG9THoCGD8MuvB/H9yp9w5PBROGxm9OjSnrPbnTyVySpEyl7Xe0BfdO3eGarfhwfveQJ33H8Hel/ZF/n+IGxOJ4JBUidIJFrQJr2izoaNsYTynM2ssvA6vZaXKJ2o1oVLQaeoosArE3SaD3XnvguodDqfd+x89invdbhQx6noVTtf2KQfryKlE6mdxHhlwoQ/Q0kyI6llK/ywdRf2HTqBUxu3oe+40aibWgsnMk6gbst6GHPrNZg5eQbWLl+Drl06ICkpCYcPH0GAPH0iEQwbORjd+3bH3Onz4Sks5rDuTRu24Y33X2ffuafun4COndKxe88B2FwO1K1bF7n5BRzm/cRLT2D/zl+x5IPpSGrRCJ07tkWTlk2x6otlaNC1K7qNHYHivALUSkrEvi078PU77wCJqejJ4c+t0aBJQ3z8lzfRffhVaN25PTIPHcPadT+jMD8Hh3fvxzV33oj8Y8fgSkpESpNGmPrB53jprb/AbDPjqXuewqBh/Tnj46YVa1C7ZXP06NMdHfr3xpafNmPqpE/xv5+9wwDKXViMj/76LobffhPa9OkBP3lpWiwcileQV8DvU5jLQ39uBGnijNX1tjtC3oYaL9I8AOMMmUSbra8rxYMkrRfgrHWxv5fUkfKAk9hFy2gX60V0dZNm/M4KWf1917L/8m5xix266oqGVBRvL4Lsz4JOUdWDaCAXkiGMUDQRUYMJ0WIfsteUVTqVBU46dCqbva4GOp1XR1yz02VVAjXQ6bJ6HDUXc74lcDZ0qgqk/CfBU3nX9lsUT/rxqprI63+v7N7P5QmU3b8sdNIHeHSsIAAbezr969slUOvWQ272GXw3fR7qtWmEHiMGYfe6Xfjig2l4YcpEpKUl4JGh1+Hqa0ag/RW9MWf6PLTu0QGDxg7Gh399F1F/AGPHj4A3rxCRYj/WLVmO3MJi1G3XCs27tEPfkVfhnQmvsc9Ni3atsGjKXExa8ClOZBzHJ//6DPUbNUSnHp1QmF+I06dOY/nkGZi26RtMfP1dWBQZNzz8BwSL3fjp+7XY8vMOjLlxLFq2bo7tG7Zg2uTpmPjJW1i5ZDmyj53GQ88+gh0/b8ei+Ys5jTf5NYy9fizsNiuO7D+MWmkpOHQgA67EBPzutt/BnuDCq0++gqadO2Lk9WMRNSoIccYYypIW05uXAKZSxSx+KVVLYtnrBHjSoRMZ8JYHncjUlDxVAscovO58oZNeP6qqa+dSj6p6R/VjVEfpNAx3P/8kXB3bISiZsHTOIq5vd997K5fdB397DwOv7AuPquKzyVPx7ylvs/fMrClzceTgYfS/qh8yjhxDvtuL5NqpyD2Thz/96W4kOp347ttV7Pu0/NsfcEbLgle3Xn2Mu2U8vKEQXMlJ+NsrbyAt0YonnrgPGYdPYv++gzieeQZHDmbglluvQ3q7Vnhv4mSehF85qBd2bPkFTz/9EBbOX4RgVMLYm8Zh5Yo1yMnKRv26tbF45kJ8OmMShyh9/Ols9tagdM59Bl6BM3n5WL1oOdr17o56tRIxd9aXGDvuahw6egz+UBBefwAjRw9GenobvPzCG+jcqT2uGTkYz//xOUz891vYtWc/Corc7D32zdff4LV3XsWBw8cxbfo8fDp1Etz+IJvDrlq+GvsPHMK1t13P/mWJKYnIzytmM/z4T+Xha2XrS/UnqYIvlQBYPeiSVqhLX4gwsdaXDniuoYVNnGutvBDbnRt0oux1Ry5N9rqsbPQfNgyffDUNsjMBBzIyMWfBElw7dhQ6dm6PRV8uw4J5X+ODD99k2PPpxzNxy63XwuVyYO7crzDmmuFo3rIpnn/mr+jbvyfap7dFQVEBjh/MwOYf1sPqtCGsyLjllvFo07oVHn30WXTr2RkOp4OB7qP/cz+2bf8VP6xah86d05GckozczDxknDiBpVPmYN6qhXjz7Q/QsUs6hg4fhAN7D2Lb9l0MPO+691Z0btcOU2fPw5ZN2zHhyYcwbcoMtGvbGiPGjMDCr5Zj86Yd8Pt8iKpB3HbjNVBDQRw/eQq2BBe2bP0V/a8aiC49u8BhNOL64TfgidefRcdeXZHnDcDicHG4NfmTyTQR5smpUFtEFJqEsqt/udCpdE0Wv5UOrwsjIgXZ00nxKmwk7pX92Lpg3jlAJ7qG8shqqTfvPKpr9d+/8k9yoY5T0S38VtikHzd+IVFvi2hRhcYnZBKtCCPxWnb0GjcGPpsN8+Yuxa6tu/DXf/wFucezMGfaXLjqJ2PEjSOwaOoCbFz5E26+7TqoYRXHj5/kfn/7ll/Rp38vjLj2anzx2SycOp2N+k0bYekXy/De9PcYQr32+Ito270z9uzZj5bt26BV29Y4kXES1gQnRo4fiYO79nFY/pnTmcjef5BD34wwoFHPHmjWrxcaN6qP7NNZ2PvzdsiRMI7uPYCD23agQZ003PLwH/DRy//A0Juvxfadu7FzxRq0vrIPm+v/sPQ7jL/jRuQeOwar3YqEuvUw4+MZePLVP6NNenPc2v9a3PjI3Zw9zuN2w5Obj63Lv8eYh+6EZLbh079PwjtffI6AGsbBX/dh3vtTMPqhP6BJp/bwBYJcr0np5Ha7YXPaEfKFODRNcCM9UYp4njEURYZQrDA6O/y5LHCKVzgxVCLgFBNE6fkAhWm4tgainUs7WwXAif9aKjo8zi1K/15YaIpj83m1+1B06BRm6BSRzCK8jgyfwh5EgwI6BcIJgGRE1O1HztrlceF15QEnAbHOzl5XA53Oo6Gr2eUyK4Ea6HSZPZCayzm/EigfOlU1Qf6/DJ4qm/CfC1CI36YsdCqrFtOy161fixxKLZ9XgLwDh2BNcaBe22bIyTiDj198Cy06pyMxyYY1U2fjrgmPoFG7dMyZOgcN05th3H03491nXoPqDyC9Yzv8OPtLjL/1RuzZvI3l7Un16iDj4AE07dkZPy5aiZ5X9ERiSjLmT/w3xj/8B3jcHpzMzEbfgX2wZ+svCIfCqNOgNtYvXYXXprzLK+Tv//Vd9Bo5GDnHTyE7M4fHM79/6HbOErZ07teY8dkszFwyHZPfmIRd637GVTeNw/5d+1G3YT206ZiOuZ/OxhUDrgCNQ3767kfccPuN8BS5efJ05yP3cYr7lx/6M0bcfSsGjRjM/ikptdPEKlp8ccaFKokwjbLvhJh4ixV38hQQf6fJN23PGcTilE7sk8CeThHOwnNhoFNV79b5vcflKxTPRekkymLIkBG489nHYGnVHCGjFdnHspB/Jh99+/eCGgzis7c/gLegGK26dsDiRcswbcb7yMrKxLRPZqEwKwdXXNUH69duQoHXh/G3/A5fL1yK5g3rs2po5fI1eOzx+7F58y/sa9Svf2/Mn7kQV44djk69u8Nms+Dnzdvw8cRJGD1sILIzc/l2Bo8YwkqR+vXqo05qCr5a8g3+cNctyM3KxtGDGXjqqQcwe8pshAwGjLvzJixbsoKz+dRKduGD1/6J+x6/n7Mlenw+9LyiO9b+tAmDrhqEk1lZ2L39F564hAM+rPx2Da4c0h8+NYicM3nwBwO47oZr0L1Na9z3yJ/R+4ruuG7s1bj/2ntw5313IN9dzKbjZM6/fcNm/PHph1HsC+Dhux7F0nWLUeD2wmAy4YtpC9gDZPRt1yGghuBykSqEVrEF7WFeWsJMS00qRC0orz2p/mRVtCqakbMkgnfZcqMk8V/sbDKbm2tnpvkObXeJtU4GzgpFqchJQUOTCAlhTekU5vC6ADbMmA3/JTMSz0b/4SMw5ds5CFnsOJadj5ycAiTUSkbtOqnI2HUQf3/lnxh6VT+uF/v3HcI9D96JBJcDM2YuwNhrh6NXz6548IEJ6Nm7Kz91Uno2SEtD9qFjaNKiCfYcOgKH04YmjRrh089m4i4yKw6GsOzrb1kBciorG2aLBe3SW2Hj6vVo264dgkVF2LRuM/72wd+xfMUPWL1mHdp3aocDew5wCOm+/Yfx17dfRC1nEqbNnY+9u/bjvnt/j2kffY7i/CJ063MFtmzfjd59eqB5k0aY+Ma7GNinGwKhINxeD0aMGY4li79Di/ZtMeTqq2AKhzF+4Fi8v3AKkuvXRb4vAKPFDrJo4SQTVHN4siyyjFGeDPZooWyWHIOj1+eK67DeDtMENUL/kwICOnkUkNLJp/ixZf48hH+pSulUHnSq/rtT1uD/fFtnraf5bbuf097l3eP53LeOOOKVTvHPT+BoHTpJKU50Gnk1PFYrMk7koOhMAdLbtEagyI25n89GavO6uOG+m5Dxyz7M+XAqWjSoB5gUbNvyK8bfPBbuQg/WrFyDjl07YMv3P6J+08YYedM4vPbYixh67QgoVhO+nf0VbrjvdhTlu7F3/z60bN8OezdsQ9ehAzFo1GAsm7cYm1asRoeenaFmZ6FOg7rwFnqRceIURv3pftRu1hCUiPPbGV9g96q1aNy+DfIzjqF+/bq47p6bMWnCK0hMSoRUJxX7f9qCZn26IVjow45NWzD29hvgyczE3q2/oPfo4fhq2jx07dMdssOObz+fixF33sgZfE/tP4zm6a1x4JedGH/vrQjLJrx5/+OYvm0N9u49gn3bd2Hd4hW45aWnYKWkKz4/ZzM18KKIBNmsQPUK6FSSXyIuZE6HNiKPn9ayCzV2lLPJamF3moqptGm4AD8aEy6jfxLQqUQsHg+gdJVTCfgScIogEncQApBpcIkRk86ruK/Rj6VlvaV9ydNJtOycpIPC68hIPEJtR8TL0AmSiqDqAgwmwBNA1o/folXM06k86FRR9roa6HROTUfNRpd1CdRAp8v68dRc3LmWQOXQ6XwAi766eDFD7cq7rkupeDqfcol/Ivq1VgadRPkpig0frvsRJ2m0FJGQYqYVIcDgtED1RrB7/XZkZ2dCiqqoYzWiToumcKXWQVZmFqIWBfXbNMO+zVvZL4EMZ/d9vw6qQYZdMqBB2+YwO+zYvfNXkLMAzfGaNW2MaDgM1e3F4YxjcLkS0LhFE9RvXB/HDx5B5oks+Px+1GlQD42aNWGzXIINOXn5sNptSK2TxmmIm7ZqCrvTiewTmTi47wD6De6HQ7v2IudUFop8PthsVrTv1B5pabWxbdNWXoG0mYxIcDrRtkNbnDh8DGu+X4th145GXn4RFn+xCHc+8UckpqUyLJNkkTKFBzcxviQGN/Hr2+XBp7JBdzRu4ixTDJ20wYy20si/RyKsAAllHMBnE36r0ulsEHau72rV25WFFNWBTlfjvhefhL11G3iNFhjJYyFCSanB0CnnxEns27WHV5dzzuSgZ88uCAZ8CHn9WPvdalgTXZxFKyE1GY1bNMPxw8eRczqLM9klJyagY8f2OH06G15fAK3bt2HoKFmtqNe8MUnWYLabsO677+EtKITRZELL1i3QqFFD7Np9gEMwjQYDKAvPsGFX4lTGCa4v/ft2x77dexGSJDRo0wrHj53kjEVnTmdh6sczcMtt49lToknThmjUtBFPwtPq1oHZZsOurb+gwO+BiTKHOexwJlCWHMqcFOIU1E2aNkIdVyKWr/4RjRs1RLLLhR1rN8NsNaF27TQcPZzBg/60urXRvFVTJCQl4qk/PstKvH4DrsCxrGws/uobNGzSCEOHD4abUt5bLQgEA+xdxh+aK2gpwXXIdPb08MIondhTR3f50tR9ureT/s7QyxOvdCI4K8DUJQ6w06CTHFU18MRBGFAlGRFDBGY5iI0zZsG/6ygmTnyr6tfiN26RlZ2NgaPGYsp3C5AXAvySzCGSxQE/Z6pzwICVi1ci5PNz3UlOTkKHLh0Q8Ptw4MBhtGzdDMlJCdi8eQdciQ4kJSayGT+F8NqMZnTq3B6HDh9FTvYZhBFhz6fefXqy396p4ycRVKm9k9CuXSvUSk3BlvVbUOT2wSbJqN2kIRo1acjpzAncFha74UxK4IWBojw3WqQ3h9PpwNYtO2EyKmjevDFO7TuME4dPoDgKOBIS0KVrB9ROScaqFT/w+2d32mBzUPucjkWLV6DQF8C4343Cvm07seTLpXjyxSfhSquF7EI3JKMZJosV4VAEEmUaYFVEWKgwDCJEjnV2Z8nqyn8orMjTPGHoWZPSSabsdQSdZAU+ow9b5s+Pg06x2lvmgPpEXVdUVLcSnC+oqeg8F/p4Zc9zIWGTDpzoZ3nQSf87nZPC6ybAUCcZXceOQZHJBH9Y5qx0gUIPyL3uxLGj8EthNO/QEnYYsGvjNhzfdxBWp4ND6NO7pEOGhB9XrQWFfW1bvwVmsxF3P3IvDv6yBydOZSEiG+Bw2tGlWycUFbixd89+hNQIDGoYfUYNhsFohhoMYOOKNfB7fahXKwmplFW1uBinTmei5RU9kNyoDgrP5MEiSdi0ZDlsCU5EgyG0SW+D1LQUnNp7EBmHj6B1v55Yt+Q7JDRsADls4EyljZs3hjEKHPhlDzr06objBw/jdOYZyFYLjEYD6tavC7PJiBP7DsHt98OR4ECbTm1gdznx/oSXceX11yG1aRO+vqL8Aox5+B6ESVltkBGKRBExSJy9LugPwkBhi/r4Q+8otMdN5UNhbJpzuAA+bMhN7xp5XIqVhLPb7CiXLfc5Gs2ibXTPKD2aT/Q22rYxcFRSt8QiSRwQ09hjfEIXcQSxD5+TX0FSZJWE20ZprEU9koFCyymxhklksCPVpOpDNFjE/WvQYGelE9xFyFqzAq0D+ZqRuNaBxmIEK8teVwOdqtv61Wx/+ZVADXS6/J5JzRWdRwkI6PTn3+DlVN5Jy4In2qYydVRFF67vU519y+5TFYyKP3dVcnx92/O5rvLukSafZctKj3mh72WGTv9auxQ5sh2S2QFjlFICAQZZhhKRYKK01ZEAolIENrsRPq8PimTklMPBiCrS0tKAxiAhGlBhgoEnKJSKnsYnBqPM0wJa3abMKTTppIGIy25HfkEBAwAKO1NVlaEMpcamf1M6e8pMxsc1SJy+mLblJ60VTzgSgUlRGGLRQMVoVPjYgUCAJ2uyRCm8ozz5ItNwq9UC2SDD5/OxAfTKpSuRUrsWjh84ivrNm6D3kP6IGhTYXQ4EVBV+Uo1oxaoPcspm5KLsW7GnpqXi5kFRXLXgJ6ArnTh7iu7cWTK4orAR9egBTLng0Kls/TuPl7jCXfSBmF7Pym6olx4pnYbhrgmPIqldF/gsNq4TsiIzeKJBLqWNDodDDPlo8ur3+7nm2iwW/nckosJkMkFSFITUMMyKkfcNhcK8vaqGGUpR5eCBqGxAKBzhSXowqHJ6akM0gnAwKFZr+flIkGWF/aEUOi4NyCWq8zLCIRVGOh5BsWiEMyGFVJWVaatWrsVXc7/G5M8nso+GTOELBpnPS1BJNlFWSBkejwdm2QhZlkB1lcMQ6F2RZUgGCSplFaJykGUEPH44aSIV8IushhJ9L+6F6jaFz23ZvBNzPp3FXmgbN27Blo1bMXT0cDRsUA/egEgJHgoGISsUliI+PIAv9VjKU+j99jrB85K48IyYmXiZQ/O7oG3L16fvU1ET/NsvrdQReA5D1cQgwaRGYFLDxHwRVACvWWIjcWskiE3T5yO0+xgmTvzHBb6Csw+XlZ2DAaPH4eOvZyIgWyFZHVANimj3AkEkWc2cuZHqT4gAtWLg0CGF6hFldKN7orpJ6h0DRdMoCEfCWj3S6rAq6rgajXIKdQsZC/u9DCr9Pi9MJgWKQUbA5xUTS8VMhcTtZsAXQFJiAiv06BrCpB8wRGA0mxBQgzDJRp6IW43U+pPhdwSRqARfiN5ZykAm6jNJltQIqSwinPGU3v8jGSfw9RdL2Gj/i+nzMXT0YPTu1wv+UJjbCH9QZQUWaxbY20kzD+f6Ej/1raICxTImCujE74VCadV16CQzdPIqwki8ROlUHnSK1drzyCJ6IeHQhTxWRdX8YsEm/XyVQSfxTAk6hWonofOY0Qja7PBLRm5DqR6ZFAOMMrW7fla8GFQDDBGJPYsooydjSTUCWdbeGaPChuC0WHXrg3fBmeDikLa83AIYzUauG0FVhclo4XePkoyYLCaoagSK0YCgPwQ1EITdZoHPQ0tpgGQ1cxib1WaB3+uFxWTi91FRJESCVN9pYSUEh92OsBSBGo4gGApywgdFMXH/Rn0AXSONecQYI8r9jejKDKL/CIfFuCsY5P6suKAAssGI44eOYNbLb+Ded97AnL+/g1F/vAdpjRuJCDdZFmWgURvKlkeJUuI9nfR2mG6GMkXyQhh3E1poHQEnVhqRZFtTHenvIe2shbrp6iRxKu0d4XetJHMdt1G6FEq3fRJsUXu3SSobEdlX+Z3VwgBjgCrWs4m+UU/SGttU61xUA5m+IWICIhaV7cHYE84TATw0XoxAlQCfRYakRGF0n0HO9yvQ0u+pJHudHjhO6ljxqTESv+jdY80JLlEJ1ECnS1TQNae5uCVQAp3oPJUNDKsDfvRj0T7xDiHVPUb8NVVn38rAU/y1VVS25wKfqgJPVZUnjzji0tnHl1XJsclIfPKGr5AjJUA1JSASNUGOKrAYZMiRKGSjhKAUQdQYhWoSA3b21qABAYU1EBTSBjQ8saDxikELtdFuX1cD8Sqztp9wC4gDNryt/rs20KfjxsLY4rfVM3KxmQdNc3hwwunX9eNqgyO2BzYYINO1EpAgUKGqnKr48P6DvE9hXgEaNW/CmZso7IbAGqMJhQZs4lMyoJIgybR6ZtAGShoEY1AgJN0itEi/v4jYluEcrbcKqboOnmiCxyv3UQmBIwcw/alnz9NIvDrv8YWY4WtLkHzaiqBTiRqAjMRvf/JR1GrblaFTSI6wUanusaKHHsYjktJXqdU1DfLxk9YeTnk1g720YoPfkiw9uqmEiJwUACa2v348qitxxanwZCDMNctsVHD4yDFs3rAZv7/tBhR43BrkiZucxquL4udslRW7Vn+4rkWjCPr9DNxoEkATHyofYySKWbMX4ubfX4/9+w8jLzeP1SIyvXiSBMUoo6CwCArBOb3exqf2qaSKxBVVpRXpQtSc6tTUC70tPfewQjQcsAYAS1A4kviVKAptEUQNKhxqCD9PX4jA7uOYOPHNC30JvYxPHAAAIABJREFUZx2PlE79h43Bh1/OQMTsAswOBEmFajbzZFMN+GC2mVjhwGnPSbEQUmElCE8T6mgYBp4sivaSp0bMmvQZGb9o2jSwpO03GQ0IhUKQwir75nmDASAc5nYqJMlQIxLsFgtUf5AhvghmiyAYiSBMQFQ7ImMDWlAgHxienFL5lmSJ02+YYGMoFORwV7o2WlwIhkLYvHEr6tSrgyMHj2D4sEEIIMqZupwULkowmTsWujShZCjPo+wsNBIzSo5vwMWKhYBO9KwjiMgqlKgBsldmdatH8WPbRYFOFxIQXchjVVS9LzZs0s8b7zOpj4vo3IQchWKToJNaJxmdRo1AwOJAQBahYpJioCUuyNTXRgXMBC2aSUrMVF4ADqHOoX8TGNq2YTP8Xj+69u3JAEhGBEarhRcQ9HYw1mzymEb0Snrdiy08aQsCDD+0hSX9rgSkEQkcRFiZGLOIUYH4l6jHtLBAIfbxoWdixBH/BOIXDwSIkuAtdiOtbi1kncrG5qWr0Kpvd5zYvR8dr+wnFnP0qk9iar4GOk+8B1LpITn36DroKfXaaHdf2v4ppniKKZ90WXgMOelScdGncVHGH187HjUXoukQyiihtNL675IYwFJZ6mLP4yyfKHHhUsiAaMCCiAVQEwKIGkKQCRwWRmEsMkCNKPCTwMlKIYchmD0ncGblKrTwqZg8+W9xd6+PczSqxa2rDp2inLmuJnvdRe8ia05wCUqgBjpdgkKuOcXFLwEBnZ6O693+fwNP2uD+LKBWFViq6u/6cWND9goeVmXlqWer08FcPKCjw5HSyc7QKVtKQMjsQiRqhiFigpmUTtEoD+hUOQJViSBiVIRimVeutVWv2JPldTHtNw248LxDD2eIkRsRDhGDTto+2m3oIIC2oYkBQSAaLOkDtbPAFMMm8mg5+9w8UWEHWgmy0SCumScvYURoMqPICJEyRaFVRqF4ISWUQZbgLfLAZBTKqtgkh05Bsu040FUygBQDRf5/zctGfzK6uqske50OnWg0KMAZXWbgyF7MfOq5SwCdqqpT59Iu6IMwUY/KB8p6lj0ZBJ1ufvoRpLTrgoDRDHZOV8Qgk1Vgmvqg7GtUFkuWpkQl1xkPocq/+rKu1qW3Eiyr/HdJUQzwuj2suLBazAiFSfFE6qUwT9p1yFP+3gKOlaSmFiux5eU9FKNlUY1oZdxutsHv97HfSMgXREJiIoqLClnBRfjSZrXCHw5ADYW5ztIKO2UkU0yKBgREnTybO1V49nN58P/V2/AUgpQSMMIaBKwEnUihpkRQaKUJRQCuSBgbZi2Ae9+JS6Z06j9qLD76ahZCRgdCRgv8EcBsswr1nhpCmkXBMU8AJruZ27RANIwo1YNIFIoks4JUKBQERSXFkwgjK6nXBIN0bSJPwkMRGI0STPTuhUIMlKh+0yQ6GAWH9zSqkwazGkZGZg57SJFiwh+lSbo5Ni2mKkteXRz+xqfUOgn9ndZqDF9POAKL1cR+UjTZpjaXFKh5lFnLaoXT5cDJE5mwWM1ISEzgBYBAKKSpb0ve4VLgST8PP9yzYUnJN9TeiHIhpQeF54Vllc2gqw+dLpaReGWv1/9PsEm/z7JG4lSbqN+g/0T/y+F1KYnoPGIEgmYX/LIMVbFwv04fg0QLOyoofp8U2dQdlSiNtTIjXzAOmzewyk4shImFjMyjJ1GncX2uk3pjqUMSfq3i1KL8vaZE0nv8GFDRE4iUeoQ6HokX/4jFsbBaopjRdyndVmvjiTgFqQgvjbIqVzEbYbFY+J20mIzIPpUNZ6KL7Qli9xF//WFS9okzERCLXX/sesWxY0qkuPuI3YUmhCpdS4XiUPg5CfAd/87x36ht0M4Yw2lauZaMJOJ8nrQv49Fb7Aj8D13lGHcf2vd8moAMyS8jbIoinBBCVArAoEZhLozA4jYiErahyGRAsTkA2e6HpegU8smHKyhh8uTXNBP7+BLSr1Kvm+K8Qun01X91n1hz8TUlwKOEbt26XYoepqa0a0rgopZAt26t46BTySprxSetCKJU9L0+EP1PKp74lS1n0lr5RLf8fcqWTPx9V7dsKspep81sNej0/pqFyJEToNoSEIIZBphhlgxQyOCawoBohZvYj9EAyRAVq+o6eOIV7ZJrLq8UxJ+F+ilWA7TVa73kSilONFm3vl95IOLsktAHoAQxtOENhadoaVR4VZTCUfjWRZpgGhoR7PC4vXAlJXCWO7rGBi0aIO90LowEszRpuNgtvknWzieXmDbHX5M+qOMriYiBqlDzUIihNkDTVz+1VT6GThc1vK6it64ycFnRPtWFTkNw/XOPILFNB4RlK6smdPVZaZP1s89XMtAv+Rt/F6eyK/8qNbgiIoxi4IeHklz2NPnQ94zDW9qX+nlVNcQTBItZKI8oPLNe7do4cfo0h2eUVV5UWpo6Gy3nguNDNwkgUc3Kzc2H3W5jlUdRUTGSkhI4C5HVamU1CWX4M5tMKHZ7ORTWmehkrx/9HsU/yq6bV9bGVN4dnE9NuagdTDUPTsFoKqXIhgmWoARriKBTGAElDI85DIMURGJExfpZ81FwgJROb1fzDNXfnMPrxo3D5K9mIGhyIKSY4Sc1A/nrRQF/QTHSUlNw/HQW7CmJrPCgUDiqHyqBcqrJLKAUkD5CMEUTiepXE9OGMnAR6lQKr0t2OdmrxuvzIcFqY/UhmdJ7vH7UTkpGdm4eq17rJCUg3+ODkd4bk4I8VYT76e03QSeoGmDlkGgN7mhtJoMeAGajjMLCYm577XY712lXggs+nx+BYJBhK4XtucgDTQtXpTBUmmJSeOBZH6rbrICKaxtKbVRikkwb6ZCbJ8gadFJIVeYlTycDfLIf276g8Lr9mDRpkjbdL1vrmW5V0OdrL1z1q0Ele1yKqUB55/gt5z3XfcuDTpSSXlc6iex1hiQXul49An6LE96ogrDJigj1pxSuzJ1zmCgqJCnM/3GLp7XjBFH0tjUYCHCYNlXLgM+HxNRayDmdCbPZwuF1Gj7RRYOlFEjc49GLpX1o27jaVaoG8lb8Rx2K6KH0mpqHxxUaJI71R6Ke6T1rlEJktarHIeOatQDVXcVohBokU+woh37nZ51Bw1aNcfjX/XAkJ/FCGoNV/fy6Qbjuy83H05RPcbBGALa4e4zLEiduUAdDcWbe2uaxc8Wrk0o6IDHuiisPvewYVMWpnvgsekheDDCV9GHMrhlilQCnUqch7B02wBCUETL+P/a+BMyuozj3v+vs0khjeV/kTePd2AZCggMGG0OIIdtLXngvySNkAQI8khBMCIEXAmQDwmYCFrYhZifGZt9sHJvFmN3GmyRLHgvLkrWMNKPZ7/q+6nPq3ro93af7nHuvdEec+TAzOqe6uqq6+pyu/1RXV1AdoRP8KsiWa+g7WEdxhj7KDGCGTgPsW0J2aAF9B3fhwB134dRSVoBOjZEQo2LKdEpBp44+7lJmh8UCKeh0WMyedtppCzRBJ16euoCnqLDGBTxRH+0UGE8C8OhtdBkPFfDE9pUjKEEnkkvPeKJC4sN4/503K9CpRKBTtoAMCigSIEVbdlRtyDC9nL4Q1uvIVqnsbrACItBGLeQ10K3FCgqJCiEk9XWxFcAJbgdfHXnRFX6IM+SeNEGlhqZhBhMDXlQHSq35qE4SLQyV2jmVpERfOTkLnLbYrRruw8HpGRQGBlBeKmNxYRFr1o2hMr+AXJkWL6q0SSBXy34uAVKI8ENZSnPxhlyB4i1fUxunyAAo79iMj7z+jSLTiREKHangDKJOz1aTD9n68AGd5Pa6K/Bbf/cKjJ59Huq5IWSrVH+LQMDAd4LaWMsDlTgghwqso7aTNTKMDP2I2lxSY+qf6jStXj2EpRLVYMrg4MGDWLVqlQrU6ThuqhnCAQG35a0TklfLk0Bu4RNzg+nJhwnooq/z5ICUZXJgaloFElSUdvbgLKYOHsTq1atAm0zm5hdUXax8Ia/kDbYxNLeFOj2FndRASODg4frpdM+qvly+gEoujz4KQkoUBNZQylewkK8glythTb2C7338s5jZTDWd3hWqHoEWtmkc2l536QtfgPffciPKAyOo9Q1iiZ6tYWB5TP8IZhcWUc/nUMllsFQtIZujmnU5FQSrCl4UHNKYZ6kuFQfcwfaehnPW6V7wkYD8k7aK0pakGtU5q1ZUptG+yUmsHhlGppDH/Mw8CuHDr16uqC07VBOKQCcUaFNSyDrMdKpXgiA2ox604TOz0X0wktTn3Ny8qnlGNXcoU5B8d9XIcJBhRbVxhgZUhtPszCyGh4eVT9M2w8bcCuebNLt8GjXCdgPusQx0ypZUplhuPq/qwCUHnXxBFl9n6TS/qOe4fq/dvuO0l+sSfv8Q6ERZQLR+KeDqq1+H2tohXHDlr6E0SJlOBVSy/ahSvaJs8OGA1iW0NZQy/6imWIBiCDnURybK9KupbZ0KAKG6T/1FrB5dhSd2EvAU1B9rabbsY1NjZ3wAwKiuwn4Mz0kF7YTb5ySk1GKhRiaVWP/QHK3ytr4wi1G8IWmL6v49kzjp1KOx9cHtWHvCMep5sLhYUvXa5ufmlC5BTfAAHFMglyriLbK3pIla8pPCWuPiNDt+PzOAR88D/mnJjmrZKRiMA4FEnHjZAhVptArIa6BRof6hfYNtik1fFdBYY1nVuKbAsjyq/VVUB0uo58qqKHzuYAa5WTo0pB/lYg6zxTLyg0sozu/Gntu/hXMWKXvpnwTIxG9RfsLITCfaXvf5NNPJ95GW0vW0BVLQqaeHJxXO1wLLQSdeWMjfOrfDCTy55LPJpoNpks4FPHGfcfQ20erXdNCJI0te6FHR2VW45vabsSc/jNLAKlRydMpHHoVMHoVaWFWBFj/qS3WQHaQqHYVfD+V2OJWxwtGGGNIGaBPu9qCAmiU14TjqXvP/BIbTauOGtg3zMrAVglhq6RDITQsW2l7X2O5H+qiAnoo092Fq8iCOOnoU8/NllT1CJ46V5uaDoC1AxQJuy3ANDXxS/2ytx6BqXNESmjIAuPYKf13kr3wUcD2+Gf/5d/8vBJ30hbsEZczfV33npB+dT7jPcti21zUiXlxxxRX47df9GcbOOg/l3CDqGFRAIG+ta1YobZWOC7U3/MUkvFeMoxXQjqinzYtq7pMKlw8N92H/5DRWr1qlAmDaclcuVVWmSSEfplJxuh6PrdXQy7e3BX02AVWqO0ZZhsPDgzhw4KA6bWl4ZFhlPq1btxqL80tYWFxSWVAHZxZUAf6B/gL27NuPwaGhRs+m+jdSLJ8nU4M+Apjy86n4VLHk82BPoEuZanTlciiUayjSlpt6FZVcFaVCGZQbubpSwV2f/Bzmtu7UQKeod5ZH5xYSBTq94Pn4wOc/hurACMrFPizQiYv9A8GplwdL+M53f4jnXflMzNTrmKssqUyGfK4AAnoo8zRbDQr2ZvIZVFVNufCxRYEmBdwqK5C3HQXPw+FcDpMHZzDYX1RZH1T7jtzwqP4B3P3gZpxwykkYLRSwbWIHTl1/siraXC5XME+hez6rclGURVSgHxQKV9uiVU2nVmV5S1J5aQmDgzT3obKbhgYHMTszh4GhflXLZXGhpE4RmzowrcD+kZERzM9RcfOg4D77sz7lG+G561nAtf2IYZY+SLSCTvNhplPNK9OpG/7gUiC5n7W2NPXTbt9J2jfXIs2vNZzpFNSkvPrq16My1o8Lr3wOSoMjWMgUVbZijQ4roexl8rrw1LVsNQvaYdd8AHKha8rMCQ6WoIw55UcZ4MDe/Tj5tOOwd/e0OhBCvb0baoisH5Et2vhu1PKcb33n8ypAZQ4JfnIM9NeEtB5nKenfULgXKlRO94r9BSzOLWJ03Qj2PXEAa49Zg7nZJdQUABwAPgHw1ayFxv2o7KkGoNNM1Oc5VhWFvAN9moe4qMdKCDuzjE01W7OllCxhUQVeG/F85e14gV1CWcXJepx51jIuYUfLQacWOEtt5a0VCHSiLZdVBTplZjPIzhMYV0SlkMN8roT8QBn5xX3Yfed3cf5SWYBOrHXDYmLrZ3AtBZ069TxK+RxuC6Sg0+EegbT/jligFXSSizQdpNG7iwPAcFvJs52MJ5OcUr4kwBPzdOnluu+SQ7aXYIAEnJp/5/Or8f5bP43d+SGUB1ahrECnHArZvPpqWKBC13TgST3gRdsm6movRRNQUJkqBKyoDKNWEEZJy18AW1M9Wm4FMbehbUPdMFDX6+EIdRu9M1BEBWLrdIKdKu6kJFZbukjWEIBaWlzEwGAhDHYGUFqqqi/1VN9EFeMUMptGRl5r1AsJl0/yw6daWnN2i1gAcmIULb7KO7bgo39rAp1IchKEfqslpLX+UEcmbQuTKH9kefxAp99/zUtwzIazsFigQuL9qGWDAuQtYy9W2XQSlhj+QOeoTCaH8lQo2PWja6vGLTxVaGFhXm0JYgCzRotadZoYFRFp9V8fOeV2usBXgt6D7C/aCEan69FJQzVMH5zB0UcfpYrd0slH6mSmMKmOMpuoTSGfxeLiksqQ4eW3zVwuSNF132XHnr4fbgkuVOooVCl6qqCaq2GJtmCgguFqGd/5zBcxs3WPAJ04AOm8ZQh0esbzn4cPf+VTWCj0Y/9CGVOzC2rL75qRVfjebXfhxhs+iWuu/3eUMzXU6JCHQh79dIx7uQJQTS/lLRm1rY4AJ3pcUyCeUdEhASyU4UmAUFCLT/kOneBEhb37ivjeN7+tTgJ9yqVPVdtG3/ve63H1P1yNA7v24qM3fBIvf+VLVCZUgercDRaxoE5jDECsLIFaVcoKDb1O7HTXkz8oWKZC5SpkpdNJqcYOyQaoU7mW5hewdt0Y5mkrX5FyuOoKdKJT8AJfbgnNAzfTazCHzqdDIMEUbZ5ex6ATZYjQ9jqy0TwVEr/5szj0oFMSwCbJLDP1027f7bSX6xIeX/Isdb6peu9dffXforK2iCc951mo9Q9hIZNDNVsI3h9qyzptrQsQ1XqGtk7JmkINFwm31deRLxZURh3VDdu3ex9Wja5SgKY62S1sq20yU8/gZeCK5meBewpERN+qJoEfw4O5Cdo0P1u1WFb4OZ0qSdsBF2bn0E8fyOYX1Dyi011pXrHWLeKE65IGhCJPNg234/I2PqUvc9HAKZlx1JRZbLtjO4TyBllQ/MlSjIdK4ArBsRZbhs8R1W9z1bOsL/F5r/ExL3yNEvCYXQwOCygXq0C+igwdujCXQaFEz4ACFpDFbHYR+YEaiotT2HvX3dhQpewlU6YT6cD/NTPNU9ApyTMobdOLFkhBp14clVSm2BZYDjoxCwlQuEAcU7cucEaFixF1F6QcNrWigDEfmVtBmKAX0zXZv+s+83DJr+uvg04Bn3x+FNd8+WOYKo5gsX8Q8/TFPJdTBSpzVDuArFjJqS/ptAisUl3bvroKapoSBMABF+dsXOdAmk1FwV649S3c5dEET2TQ3Qy/BcgQnjTWMLsAqAwnkKkioeoDV1DvRNVmIjoKjnLBdi6q8USLFQIO1BaOSlWl3tPRxtOzM8gPFpef797iKq0ZK0oiS2mxYDRCmeUiLgykSNbS9q345OsIdLorZESLG4nUUXsGnVzjH3uqOhqY/J2XgVJpyaYJTFKm0/EbTsDqdUejmi2iksmGWyOaQIuePt+6tzLwX9usc2X06DPMrCzL0nqXfIOOrFfZFpTtQYGzytIKsi+CYEWfl37mbHXnpnZ0WpjabkRHbQ8PYXpqGoP9A+gb7FM1yFR9MHU4WXAyI8lH86+vWMDi0lKz8zZAuk57UM/wC7PKqJY9PePUSWZ0YAI9KFBFX62Gh++5H2eecDre/e538zf+rom/e/ceXHbllbjx65/GQraI7U9M4u4f/gznX3gu1p90Ar53+/dw439+Gp++5cOYKy3gvk1bMfHoY6q+19kbzsTY6lE8sWMX7r3nfhT6+zG6dhTHnXQcRoYGsXXLVjzxxF6MrhnFhU86H1NTM9i7bxJnn7NBZRo9vmMHhgcH8Olrb1SHMbzkVX+Cm/7rCxg69hhc9bu/gUHk8f5rbsBxx67DC174PPX8niWb5XNBplMDdKqpjCc144MiO833g0Ce8rmcyiRVIGkY/FN9Gp6/5aUSBml73UJAo4o/Z6HqlaltUfwjonETuERkJiikdXsdBaVltS3p8IFO7QA2cVyy18Am/f3FPtOAOhovUwKdfrLpZzjlrDNRo611VBCf3h8hgKpymcM6jQHgxO/ZVnchAJ8zfpZUxt0AlpZKiohq5BHoyU9gkqIJcjazmNQ1eu4aCta3jEYDIGqFr3Sn1POjGo/rBnYVAjCa39PBEQQ4k070jigU8upDRFC/iq4Fesn5orauheuNZdOI+1MCNH1FjobubS3vXK7BFD4TxBInBGuaiFlTBAaXApCtsW1PFWsPwWTx/mpIJtC5FmnFdfKHfIVAyDpK9JGUapFW6ZpKeqLPOcqPZkFZoxkUK0uYfvTn+NVzz8TGjW8V6y7ugT+0MiAaWCMFneI8g1LaXrZACjr18uiksnlbIACdrrZkZkiAxQUi2bqMAn900KndPkzto/oP38BKdEnHf/u2NemutzXx0rfXsRxESwv4AvL5Ndj45RtRXT2GnTOLqOQLKA4NqcUZbaOjIquFag7ZCuEvOZSLGSz011HL8al0WnChviQH/eiZPnUNdFqeFcVZL8vhhVbtBODEW/W0NbUKLiiorNLvZpZUmOfdAP8Y/ArWkiHooL7gE7DWyjRUqzEYAYikSRZubVEAl2ge7DjhlRSx4E94Qdo79V16dBs+8bdvxd13fzs8PYUYUGhHCx0F/3lkOkX5uPe0jUFIMtoynbjoZg6f+MQnMTGxPQbfX3DSxp7UMIiv13Drlz+HH/zkflz1/Mtx4cW/QggqMpRlRcksKstED9x+wW1oVZ/sJMFcPbQKAo2nPvUpeM5zrgznH9HTtp/gRK1O/uzevRuXXX4Fbvj8x7F9zwHcv/lR3Pbfd+EZz/gVnHfOOLZt2oqvfOkbeN8H/gXf+u73cecd38Fp552FHdt34PRT1+OXnnIRPnbtR3H6+Oko14Bv3f5t/K8/+9+YP3gQmx7YhBPXn4R7fvogLn/OZare1513fg+vfd0rVQHuG67/KC44/yx857Y7VcWb//On/xtv/9dr8LI3/Q1OOPN09bHhe9/6Pm7/yu34qze8GsXBAZSzWVSomG/4qFGnc9JhCWQ2lR0qns/iJbAsUA8je/bc8Km4HC7SgNMo+MR0r8lXnKaqnvHVFtCJ6gNRptM9N9+E2n0PexQS19/rLq+wSedql+S+yxJJeEpLJm3P7Vg++b6S15QzKeJvfvNbuPvuH4jnm2ntw21lFjZdo3lrygyWz0t+bvJvqZu8Jtvo+vM96svVp6Thd7rsR8rDskf5DuspZxK1o48PtH4YVH+/7W3vxxve8NomCNR4X+hjIv+t29pmN31Po00HX376M9k2Drr/sC1IB9PmbJ0v0dWA8jSQKeCi807B83/nqvA5L9+nEnRq6rpx4+ewceMX2p0MafvUAofdAinodNiHIBWgExYIQCd60dmAFnk9KmBOco9BAf23TTOfPmw0puvy2nKAwvxS1Bc8LhBB70O2N50Mw3IE6ev5/Fq85Zq34ORzz8X2fVMorF6FkbWrcHBmVgUheeSQK2eQr2WRreVVplOpSJvPRM5WI22JC0Jz6lEgW0NCJU4A7ehLFyUV86HfqihuUCEqgGREUlQLmhWASxLkkbTZbL5xik3LqIdmkEBTY3sTLVdUQFRd9rmcu26MJoMDoaaULaCaZhrfW4M7qt5VoHmQ0RP8rQK18Cvh/I7tuP7N7woznSjAJRoCmxh4UiWDG4vx4O84/tiJGW3iofs2j7BMRyc96D99YSwX3d2SbyXyDR1DzTQC9aZw4fm/hM0PP4o/+sP/gY0f+kioFPsI061EXXtJZrI7zT3ySxm00N8E1BtOUGtTfMp0eublV+Caj16Lb37nx7jzuz/GxNbtqqbS2WeP47xzzsB73nUtPnDdO/Cp//o8jjpqFL//x/8Td9z2bXz3jrsx2NeH2b2T+Je3vwl7Jg/gr/7vG/D05/wqJvfswznjZ+BZVz4TX/vKf+Pe+zdjfPxM/OD7P8Hb/vn1KgPqhus+hhdcdQW2btqiinyfduZ6fOIzX8TL/+41GD3+WPUc3PrQVvzHv2/EX7zm5Th1w2nB1roc1Y4KtsWpZ6WqKxUEdI0tyezC/IiSxe0bNhPBdOPP1gDbBdVwN/owmNo1avqFoFMtwzWdCqqQuBl00p+zTUDE/vxlaVzSt+k8y5rb+mtXjnbbm+yh85RrQR5VmotBQfEAPJLzUrbnd430BhNAIuUwrURMerr46HJI0Em2lX/baKLkU7NLjLjkRzZi+9BzitYMZDu2Rw5jYxdgcvLHAFZpKzB9bJrb85ofMnS5dHDNBDrpNLpt+d9yHEwgG+sZxY95MQ3xNH0gYHsQ3WJwgl8VmH9iC4aOPRnVqX2o5waQHz06VJjp5e8msBlkOqWgU6efYim/Q2+BFHQ69DZPe+yCBZqgk1y42QAaueiwCRM3yJYBcTe32+kLU5a/E8CTjbepD0nLQRPJoO/7WkJpdjcGR5+kvoSPjK7GUqWKbD6PXCGHCm0ZylCB2KD6tzr7RSE7YRaQOKTNXotJGysHfsanm6glSHi89TIvMBaAjmAcHtVt4tNqvVYe6l+GrUnRKoSLJwNRcIkXV9q6MfxnZWkRw8UC7r77dgBUDJq3bTEww3sa5QJPamabV12Y2EaWetDAx15zxhMvApmOF5OHSr6V1A8vooPfH/nYu3HrN+7AF7/8TfzmC6/EH7/4j/GsZz5fZJnxaU+OSbaSTNBVWRk4MG0NDWq7tIJOtF2FAt/O21dtr7v8OfjILR/DjsmDuOe+h3Hnnd/Hpc/8ZTztqRfjJz+5Bx+/8SZ89Pp34aV/8/d40Yt/Fxdech4oegmhAAAgAElEQVQem3gMn//Ml/DYxM9xxWVPx+/85nNVPa+/e+M/46RTTsTBmTlcddVzce6547j//s247vpP4slPuQhf/ert+MSnP6hO7HrH26/Bb77weXjg3vuwdvUqDIwM4uvf/DZe9obXYOyEExSgten+zbj+Ax/F/3jRb+H8J59Pe92wWKsGW2QzGdDuFXV0O51QFQLuaugstZZaAueo2jae46/DDFHNWkCnbA1VLAUfVuYLqOeyWCxQTaebUG9kOrV8XglZU4/sIzZ/6BRI42kE42bCTsjQCR6hMzRUkQG8XJ/JdyQDvHSf5h6BvZxRK0ecAQC+ps9bm/1MwIp8L+ntbGAU08nntesZYQNfpJ1sdrfJEdRJC55PDMCx7aYArMXY2LmYnLwnzHzS5Zb/Nsln6zdKTt0mPr4UldklQTY5PqYnAD3X9Y9cbF+ev/TgmgEwjPL8FAp9VG4h2Oqb7esXgJ3ub03fIcApBZ18n1EpXS9bIAWdenl0Utm8LdAKOvGiQv6WrOQCJOrFHRd4oj4YgDkcwJOut0l+UyqwtI3rvm5TufjS7Uq8plGr9uGhTY+GR+kyDb/YpZ2iFkn6ojFyyS9uJhlfnbe+SEziF8zTtVC09e09FSyErbalOhOnnXZSY/tjsNCmNHkKeNkHbKBTlC5x9WtHL+lLPPem1eIu0IeOc26esNZOT78YbUsYHz8Hd9xxK978j/+AF77wt/DZmz6P66+/QYAgKYAXzxdoDnHNNPkMYzvy0dgMNMkv6PF6clHT9rpnPPtZ+MiXbwIGRrDl0Z34xm3fwYUXnY8LLjgHP/3hvXjfu67Fp266Dm9887/ixPUn4C9e+WJ85fPfwN3f/j7Wja7C5ge24Jr3vAV9fUX89u++BM/99SvwyKOP4fzzz8Mf/NHv4X3vvR57907iwosvwH+8eyNu++4XsXP7Y3jtK1+PV732L/DQD36CdavX4pLLnoI3/eM78ddveS36V6/F6MgqbH5wMz587cfwJy97MY5ffyLyQ4OYK5dUTRRVSLyWDTKdKsGzrLVOjQjYLDGnTyhqsqGeW+Gys3pDhoXElZzZKqooKdApO5+jAm1YUKDTZwEFOr1PZI/I56cM6uX1pJr4SG6iiQNMxO2jU7rofJpZIoFE8kOFfH/x/CPgYDYEEGibGL1H6N1hAyDke1L2HbWG0ddOUbpH8ZQ21uk6wdPGn9+xwexr/iwB5QNAbgjIFrBhwy9hy5afOoBzfW2hj5fsQ4Ixun/Z9FWwtEbs+reuN/crQS2bf5vei/wRjNYiFWBhTj13a+UlqALtA/2N04qbmWKsN/GTmU4p6BT3yZLS96YFUtCpN8cllSqmBQLQ6W88axrpC5AkIEJUcK0DT/piQ1fOBxgx0fjIbQKRXMCS676uDwNP0q780p8DypNA4TSx95/4D4RG4C9meoaUvrCRferymRYYJhltTuULlOh08t82HqZFkW9/Ul6fMXFNGrl4WghBmaPEtjpKA6dx4a+ZvgGBjx+6ZPO9zwtBCXbSNc7Ooi/X8l4SW/vKcmTRfeiD78bd37sb1//nJ7GwsICdj+/Av7/jn/Hc512FF/7m7xxZyh52bchnCeTtE89BWdC/835Lp9dd9mu/hk/d/gVMlevYM7uAtaNHYXp+HseuHcOtt30L7337+/Gf//Uh7Hv8Cbzm1a9HX38B9UIeL3rRb+BXf/nJuPlTn8PXPn6zOo2u7+gxvOo1L8NiuYzrr/sMMtkcin19eNVfvxTnnHc2/s+LXgZQYfxyGcefth4v+sPfxsTmrfj4e6/HO9/1T/jQ9TfiL97yNxhYM4rhvkFs+tkm3PSRz+CN73gTSnSqZ66AUhao0qlzDDrRAQ0q06mOOp9ZH/GY8n2CmcJNk4v48muATuqUvyqq2QB0yjVAp4UQdNqKa655bxhg6jXrdNDJt/dOOXe3wKZO6qHzap741WoFE+hEFHx6Hf9N/GTmtlxbcCYwb72LA2LI9UyngSGZTeUz9r72Zzq2gf6bdaJ3LtEScFfC9PQiVq+mbGNe49kAGZZVB6B0kMkkbxQQZVo7yvWgj/2Jhn3Jh17ande0YbuZvcDIGLBvFzA2BmToFFpO4dcBLQl0Ne2SZjr5+HVKsxIskIJOK2GUUhmdFmiCTjawwQYY2BYj3KVr8W+7L4EnlskHXDKpGiWjT8CfBHgiOXyADupf/4/1pRcoLUjoC+IaAQzwIoTu8dcc7osWLlxXgV+6zD/KDfQFks2OUbxs+rp8wLSoivIfEz+5oOP7rsWOaeFl0o/lkzZikIYWVrStgBaJ4Re5Rrq47+JUX3DptnfZzzm9BYFcoMptEFw7gYJ4uj4PgIA1AtU62X8cWVcObbVawZOf/BTceutXcdRRx4aC13DLzZ/Bt7/1Dbzjne9ENkdzOP3pnAVoflE9FJqDNP/IX8l/uaZa53oiTrS97tIrrsAHvvoZTJahjoQ/8/gT8cjePRgeHUWulkd/JofsQAH7pg8i35dHeWkBg8UcBvMFbP7ZQ5jbP4Wn/dJFKBSyeOmf/hVe8NvPx/Ne8FyUallMH5xVx8QvLZUxNDyMfXsn1Wl2tJ15av8BHHvMUaiWS8hlaigtLeLDN3wKfcPD+I3fvgp9OeDG6z6D0ZHValvfXKmEpVod1WIONQU6BaeEkrlUMfFGDZmmjZI8rai1K3yVo+Dbh9omThla9RpqGQLQyqpYemExD+TzmC8s4B6V6eQDOulrms76xXJutiC/E/36WtCnL8nLlCljey/J9yuvUSgrluYdZTnRnKR/j4pyAbw2kCBBVCawDib46KMDZknGIW6/PuMhaTQ71OmZRcf20vOL7Eq/9wA4JrQj650USJJ9u+yh33fpZhs/KavJnrpMsi4mfzwNH1Yoo/74NmROODV80OSB8jzQR895spd81st+pT/X1da6jRu/6ONEKU1qgZ62QAo69fTwpML5WuCSSzZomU4y0LSBNvp1HwDHJJELeDKBMnH4yEVnXBklCGFq6wKWXPdJNj1LifuklygF//SCnQRwXLjE5zoKtMiSL3Bqx0AC8dTvEy1dpxcy0fFXSn1xQXxMNCY/kGAP82eQhkMSppF9c00AHscoMMs1ZnrdDpuevPXGtbCU/ZkWbawPLXg4u0JuM2BAyrVoi5qdLp19ZzaPgVy88nzgL88kJ8tMtRPI3wi8lFuVdHmkjZmP9AV97HU/kYGL6R77kM2X4vKLY6+4tBW86+1vRaUyh1f95d+hf4CCrUC/LZvvw403vB+XPuNKPO/XfytkzLaL209Kbw7wOfDl5yhlQFGWQGfBUgKdfuXZl+M9X/o4CmPHYDFXxL65OWTzBQz1D6IyW8L6o9bg0b0HkOsrqmPSc7kMapUSUKmiNDuHf3nl6zF0wjFYKpfUk/hN//R65IpF1GjrWL6AufkFDA8NYergDE46eh2279qNoZEhFPJ5taUkn8+iXqko0Gh2bhZv+3//hje8+W8VOPNvb/w3vObvX4N8sYhCXx8qqKuT69TpdepAhGx4IILp+decT8SLjlMwbY0Kwjp+P5hpgjGSNPwcqfG5DC3DqKQRj0ra9pel004V6BScXlfBEui4ilwpj0w+jyXMK9Cp/uAjHtvr5Pu/W3PI9qxv5x0gZe0UH2lsF9Ak+7e9E7mAON2ntQr9prkn1zQSaJF6MGjB6xBbxpH+DmZf1e2jvzPkv+X7z/TuiAJQuK1cs+h9NX28ucYy+RqvgXh9xu0IfOJDPOgaH4RgGne+xvKwLLYtdjwXpd2Yh5ynvI7S1wrSZ+R7X7ejbBc8KYKfqHEgmXmdyhlwLBMXWSceC6j+fDdyJ58Z+BZVFW+AddyHtEvrtRR06tZzL+V7qC2Qgk6H2uJpf12xQAA6vUaedWZYtNtABxYpCjhwLfyiAgRewDD/KFpXoGHSQcpvMq9so/N36cz8osAn5qmnpcuXOIMCbEd9ASHlYnvxi1/eswXrJhpeIMk2uj56cGHzEduC0LTAcY2ha4xkX3KRF7Vw9+lTtuctdHJBpv/dialqk8tH3ig76fd0flJX3Tc6odeRw2P/5ARe9tJX4M1v+UecffYlQL2CA/v3Y83YOrXgvv66D+KJJ7bjL//yagwNEyClbwM6cmxxJGtCNZ1+lTKdbr0J08V+LPUPoJbJB9u+qlnkKyo/B7VqFRkGTTjwqtXQVyxg6sA0Nj+4RYFRZ583juHhYQU05Qu8TZB2jtCJoMHBEOpvehOr3/wcrgUngVL21Z69qs9cLodcIYtCvoB8roBsjvbTZVBrFAAP3lME6FDGE3NrPrEC3kr+8HdQ86n5nmk+EUzvkBbUSMlsCjXVdYUk0V/2TJdMJhuaoI5atoZKZimYNuU+lflVrS/gnltuQS0SdKJOOBBP+rx0ebTtndIJkKgTPPT3qx6Yu/Rz3We7ShBDrvX0+1Ie05rAJG+Uv+nghnzf6yCRfD+7+rb1KfXR1z4MwprWNNw3g03ygw/LSdfm8bN7t+KCC8/WCmxLX5BjyDLo60EpA/cpaeS4si0kcCZp5d/yY6S+PuS5JvnpdpRy8T19rcE6yfmr66OPJf+bebX6BWU5pZlOrrmc3l8JFkhBp5UwSqmMTgs0QSdeMJjAA9Niglnr9EmC5aiFoQSeqE9XBlEUL5tuUj+TyYKFe/Cj85f3bOa20ehBvexDb6Pfk/a3LVJ9F9zclw+9TS6b3ZwuGAFyutrqevvIr/O0AX5ycWNaTJoWgzpdEnni2DEu/27Tu8ar3ftx5W+3v6j2FVz7gfdgZnoP/uTP/wpr1h4L2mr3z29+Hf7+H/9FAUwPPfBT/OeHr8Pzr3oBnnHZc8RX7F7So5s2OjJ4q0LiBDp97bOY6g9Ap2omj2I9h1yNTg2l1xJlNtGJogTfNB9p9VoNmWxWZRDV6lUUsnlkizmUlkoolysoFJrbRBQoo7bD1VEjpjWqv1QP+DfyBwJIqFYJsofoXiYXZDIFZAqxCgAkVReJColTTkG9kesaStgAlhTkRG0yGWTD3wrsCk8WVbxVnBjKp/qS8BXL1wSvqM8aAXCsA5cvFxiFlI9qnStdGoXEqQc6vW5RZY5VSwVks1lUK/O493M3o7ppIsx0YjnknKIgmIGtTs61bgJNpvdNO/NHBuHEJ2pLm60fHRTwlYdtHvWO9OlTrrd0fSS4INdCki/T+NDGsb+PH7jWJjQelLlOP0Gmz/nnPA33PXiXYY2rA2y6PiZ5XDLa7pvWOvpY6XY12deXj8kPdH1t/muyQyv4tHHjl1LQyXfapnQ9bYEUdOrp4UmF87VAK+jEL/nDATzJBYYuvQRF6O9OAE+2/lygmQlAigKz5ILIBFhJXU2ATtL+dL4uj5D9+CzUewl8Munmo4PJ9vqCWUVbglBfrPku+OLKYxsvE59O8Xb5SByZkvKKatcNPZPxnHjkAfzrv/wT/vCP/gBPv/RKBTKVSksYHz8LExMTYUBRwvvf9x8ol6bw4pe8HKNrqOaT3H7SDRulPDttAQU6XX45rv3Kzdg/MIBSf78CnQq1HLIE7OQpK4d2foRAEMFOoVvR9rhSqYRKpYqBwX7kM3nMLcwrACVXyKNeJTgo/AnxkzplJIWgk0g4UkQBMAUENGrjXECr4q8gCAsSikLQSYFNQRZTMwUp2L7W+OFHnPZbkShVAmUaoBjzDytEhXcVrNFgEQJVBF4p4IyfovTvhr6B7Jl6UwfKFMtmsqqvDG33qwbb6+qVIjKZPOqVOdzz+c+ispm2110Tgin6uyjcgtOomdiuR/g+45P04wr+4/LsNNgUt3/lKRHvSxs/lx1MQESUbHHpdbldvPX7rnWBXLMSLW/L561lVCv7HExOPmSwneQts4qiZHb5bJS9XfdMoJPJXj5jGtVO92X5oDTp3go4EUUKOiWZv2mbXrRACjr14qikMsW2QAA6/bXj9DoZmLkAqXClqiRxATgmcaPa6OCTK2CMuu8Cilyy28CguH3q9LpcJtvbbGx6ybtsxGMQ1a/NrbhNOyCg5G3TNbZbJ6zrIsfUZTfXos4ls4u/q70+bjp9p/j7yhFnLrfDM6ptJ3WO5vXft30Ju3Zuw3Of/3sYO4pqrkEDnYKF+SPb7sfXv3wLnvvrv4/TTj9D1NDqlg1Svp22QAA6PRsbv3Qz9vUNoDQYbK8rVHPI1Gqo9tVRzdVQU8kkAcDSmJ2ZDKq1KmrVOvIF2ieWRaVcVhk9tDVu+Y+qbIS6ql0it7EEvIP/1VGtUAYV+VgWWcoSImiJACLVH8kSoFKULUT36HfjfdzIioqes5zNxKBSXLs2n5CtYBhDU6YaUayD2mlYryNXKiNXJ7CpgEwuh3p5Dvd+4WaUNlMhcQadSDL5DuJTwUzvaJcWtkDZFUC7+PL9TvEx8UsCtHRKrm4ATaHPt9QIctmZ5fDN7PIdD1+/sNFJ/9SznAJIdmzsXAE6ybGUY6SDTro9XHK6ACWbfXVARwJPpjZJ+jGBTDYwz+Rvy9unoJNrvqT3V4oFUtBppYxUKmekBQLQ6a+0mk6NJbNjWxnRxQFNpCiuANF0X4JOvNBMwsckh62/qIW5CbhygVlsM1+5XUCMi48uvy+93HbmmkRxwBrf/m1+5ZIlOpDyby3H0TQGvotVV4++9nDxMc1FOY992nebppO6+sqatM/odvv27EKhWMfqUTptKMheooyW8fHxMNOJ/aOCxx+bwOiatRgaXhtmAZjABl99UrpDbYFGptOXbsb+vgEsDQyhls0jX80gSyfFFSpAIajppP+USxUUinkU+/pQXiqhVqujUMihWq2q7KdcXhYODoJPWU9J8guykwK/Cne6cSqS+h2cTBdkJFE/wU/AT+QXhTRUsLuRHNVC2+yTZQn4BH3SbwK4aqjXBY8WxQnVIiQsoAn2/oWyNeiknk291fa6sCYVAXrZcgU5FFEr55ENQad7vvBZLG1+OCLTiU939c0qdAXqnfC4Tr0vWBY96DYF7D5ytyuXDRSI6tunTx3kcOnC9J0Gm5pzbrkEJuDDJqdeVJ0LaeuZTg+KuaiPNfUXVQTeZFdfv3CBRAwysT18CrCbbOGaazZ5fa4v98UAdPqSy3nS+6kFet4CKejU80OUCuhjgSboRNSmL4NRgIINYNGv2wI4V0AY1Y7l8gVHovpyAUUu+V12s42EqZ2J1gU8cRuXPZPQxZXRZcskMkib+OoYZXOfmaHLqWdztSuHLkMn+fn4ehwbdIO2k/rGkc+3Xx86WuSWwq10g6hWqnjbm6/Gm97yDnGKF8nGGSsUDFMNH1dmYBx9UtpuWyAAna7AtV+6BZN9/VjqG0A1W0ChlkWOMooyFWRyQK1WVZlG8qdeq6ttdAQJzS/Mo1quor+/D/lCQZ08R/dNP3RZcRLsuLi4Tt8Ix2jrWlB2Sf20cmaQR78ZAj5B0aYmSLRMqMZ+uWBfHxd6ahaTCrGy8J4qJiX5BUGrTYfG0zas6UQgGdmmXq0gkymiVskjk82hXpnHPV/4L5QjQSeak9RfVOF+V/DbKa/yAVji9KXzs5385uLZrlxJwKblXrlcSh1c8JGTAREfWh8ZWCpfH/Hpl4FVyZtrOgUZkOee9TQ8sOm72odcHeyR//aV0wUoRfmKtK3Lzi47uOzpAyy1PF3Df9hsUg+3133ZNRnS+6kFet4CKejU80OUCuhjgUsuOVNkOnELU4BtAz7aBZ60lfUyoaOCPwk4+XzVdAWSUYCJqa3JJjqdD2jjQ6PbqRPAgssejVDAAkjaPEzq4+rDdV/KoPfn29YkZ9K21E7Oj6R8omZnJ3l2wk98niTt0nRS57iyuOa2jR9ntrBPLODg9AJWrV4TBr2yoDEXjD6cesa1S0pPFlCg07Mvxwe+9DlM9vdhqW8QtUwO+VoW+WodOdrCRhlANVU5qaUMk9rmRiXkczlVUJyAyUq1omo6ZXP5oDiTlt/UCE+5cPcyAKlZZ0nRhg0U4KWyl8JMJ1XEu4kPqa15Kr0prDklY0CSgzvmDKjG8AdaqXypsLC5KXyUuissKiwOrmdZNdiaDs2i0/vCFCwC5WqZKqrIolotKpuBQKcv3oRqY3sdb0OU82op7KKZRRJcaCf4jjMXXMF3HF5MK3lGZbu4eLcjm23UXX26bC/vmwAEG38XCKK389Xd1098+LGM+pqax5BPs5vH9kf34ZT1J4brCxv4pmcYRY2JSz6f+9LXorLIfG1mG5M4gFPLg8swr5tyBplOKejkM0NTmt62QAo69fb4pNJ5WiAAnf7SACqYvsZHgQntgk9Jg+NDCTyRUV0BqglA8gGVfGh4UG22loMeJ7j1oZV9+tCTLHHAGV+eLvt7On6DzLdfna8OPtl8I648pn7a5aH7jYlfUjt0SrZu6p1ERtd8lAEPA96zAAYTZDLpC/ZeG4sk9jty2gSn112O62/7Mp7I5LGf6jP1D2JpZglD+SIGVCYTVRQPQSc69S3cTsY4TjaTQa1eB/2uhr9NFlI04SYaDkdNYVou5BPwb60jpU6dE9vZFE2YOaUoFUrV/AmTkoKT7sIT7/jEvIAqaMynzTVOndNrQ4XKqgLnfHJegx8BVkEw2ADVQtbqVyOzKwTEqCQVasj25zA9fRC53DD6hwpYnJrGru/fgT13/TDcXmcCncrCglFzyRV0x/HhTvLifnWeKdjU8Megcr7nAPnSCYc0crYBIzYxpIymmk50P8hyQn0/kBkGUAz10oEV7sOV2eYjo489iMYHcHLxst23gWq67+vtZTsTbwmMUabTl1PQyXOWpGS9bYEUdOrt8Uml87RAK+jES0JufKiBJ71/qYQLlOIgUf62GcEnqIsKOm3tdTBIp3MFsqy/r3ysn8s2Ps7g06ccnzhbhLoBPum+4it/lC2S8tCz7JLy6YZsSXh2Q34fH2xnvrbD37dfm13mAfSFJxJRRhMtfOPUbXIt3H3l64YNfhF58ngE402g09OecRne+vHrUFqzBtnRNahmcxjIFlFEAQvzcwr44awmk8WSjvAyXrEZiQYKbKKT7MSzs4lGNVKigtPwQvCnKrbVyVSoRk5Xq4QqzNbqSani6qprk/DBNc6GUjWdwhpUKmOrvoT+gX4UisPI5TOYm57CT2+5CfUtdHrd+wS4JN8xNtAptvE8nL/bPDn49xClfWfRONgCfh9ZXHaR9+PUYfIBVaR8LjmYNorOBgDZ7CDBJqaR/sljSpNihvIgAz+u9wOZRQADYSMbqBIF5Lj09bnP8svfUbrGfeIdGsCJnioB6PQVH4dNaVIL9LQFUtCpp4cnFc7XAk3QiVuYgJFObrfjBW9SoCQK8JGgT6e228WVU9LbQKZOgU8mUMs08nFABF9apkvBp1aL62CDrz19Z6wIGOM0iaSN6+Md67gNRt2wqy6Oa37x4pm28xDoBBzYvw1r1p4e8/REVyDQhplamh4Km3VK1kPBpxVcavbIwVbwbCPQ6dJnX4YPfOWzWBgdxVSlhumZBaxbvQazUzPoHxlBPZ+NBJ26pg2J2hjW5cG70rBR6CkkJhyJ0poat4LaS3QaHl0PioWHoJMi4gLiAU2tGvzmvXuKVj2WQj5qq6Hglw0zJljOsGlzLyKnOTXXBgRcETxWRFWF5E/smlaFxEdXD+Dez90Snl73XgE60XOXx5Oyn8RpfR03fjfmqw5s+AIxJuU6IV9coIXlcPWdBGwi3q4MH90OLjkkfRSI40Mndbfx0guJ8zOGQKagzt/Pt/wYJ294UghCmfgwWGXT1aWzz32Z3WQCz3zGOaofnadOqwNS4QOoobJJJtOWw4BPCjp1/OGXMjxMFkhBp8Nk+LTbzlpgOejECz/5m/5OkvVkCnIkMKT3IXVLGggzoKP/ttnNFYjp8pr4ROnZXEi3tvQFnqJsxBxdwbGNLqlNTOPko4+Uw8euPrrbfMY1rj7zqB0eeoH7dnh1Ypx89PWxdzf08JXNRddt2fRnIJ+SRUFDBpXKIt7wulfjX9/5QQfo5Fr8u/TshfvdtrVNx27YTtdlOej0q5c/Gx/4/MexO5MFhldhYbGM4cIAivkCFupV1HJ0el2wvc7+E2yDs4VZwRlzXDspgwwVBtdbMMhE2URU/0hVHA+LMMkK4mFtJ3WPajtliR+5Jd3gM+1a9W7Br4QSy3Sq1YOteAQFhDeZJqj7FCZNNbbSsT0DKrZB43dDnlC+UPZMvYJivYJ8PYtapQ+ZfB6FXAkPff1r2Pvj+3DNNe8RWYUM9lMfDDrF+SDiM6e64Xt6kH2kg01RQIY+BpI2ju19aW10thnqeiZF9SsQV8WGsvGo4D1tpyPfLeFXnnIV7vrhVw1rbcnXDrBEe7APECTnqYveZQvTWNI1E6jke90kU+t2uqDXJl0KOvk811KalWCBFHRaCaOUyui0gBl0ksGnXJiagAV5zQR+tAM8STl0VXxAKZat3awn3QYms/oATyZ9fMAXH5oo3nFsJ2njBJZSRp92Lr/ytbEPnY88UVOlnfb6/GiHl2s6d4O3zzxzyXW47nfaHvoWCQpumyF0qbSE8fFzMDHxiKOukx44dFrOw2Xvldqvbn+ZJZPB7t178MzLL8fGm2/EznoNhdE1qNUymD8wg7WrV6Oay6KcoZPomuOaNGTzr1PjEWIyiiQPnlPNhL6CpgUN0ti3kHGmkhbgcRNFq4CkBoQWbphbLrNKwlL1m8KfRo3zOjL1qgKdZqfmMDI8BuTymDk4id0/+SEe/9G9uOaad4egE+VCSdCJuHUi08kXvIjr93rgHQeIMfXVrpxxQRY50i7ddd18ZD2SwCbWVz5j6Bp9sJAgTw1jY0/G5OSPQyDKZmM948tlT5/7nN1kA4TkGPsCdaY2nQScbH7VKl8KOrnmZ3p/pVggBZ1WykilckZaIACdXh3xZV4HmmzAk1zMmkAaEyAlVpr6YrhF6qSBL8uq/7aZxBX8+YA/7YBP3eg/qe2kjVxymWhNfuKyuyJvvRYAACAASURBVE+bJLLofpb0oRCnb1Mf0g+14C+pSNZ27crqGiubfh1XpMMM27GLBJ0oaCBeFOxSTac8SiVgfHwcExMTDpnjZjO0I3OHzXdEstPtKwMXAp1249JnXIoP3/xx1I4ew67pWQwNjaC+UEZlcQmFYg41OqmNConzyWsiZgwyfygDSGQkSRSHHwVNtCbEMjmLSbyeG+20DCe+Hm6ZC1GfIBuK6jI1sNHWQuINTXkLXmMr3vKBDko9ERgElenUhFsDWh2YoryvbANuEjZVtghsUqPMroZtAj0DvtRPHcPDRezaNYmB4ij6h4ewMH8QD97+TUxt3Yb3XfP2cP4R6ET/CaMnBp1cQXo7E0AG3e0CTWzxTsgj7ebDz8dGSYCjJG3i2CFK7jjAmw84w3IxrdxeRx8r6P1BGbIL4cwZwNjYhZic/Fk4ADZZ9e1vUePl0leCXi5/dPEyyWGyk83O8rreztRGpzfLl4JOPvM5pVkJFkhBp5UwSqmMTgs0QScmjQJNJOhio7MBM67rvPKWv3XxkwAousz6tieTiVxBXrfAJx/Qhe3jktFkR1sbH15R/mFzMx9by7a6XV1yue6beLuuOaeMRhBHBt2GpvFOws9X5m7x9uHrQ+Orx6GgM8lrOoEoLAKLHEqlaYyPPwkTE5sbNZ7MksYFnQ6Xvoei32734QqQbc9cDsKyCnTasGEDLnvu5SiOrsb0/BL6BwdRQBbl+QUUCllk1VFzQV/Leww2yXHujcCHlinfAtwIIEcSetMIQtkmkcVDpaJkZ77L5ZM1mxr1yhu4GINXjacjbw1UNqthfqGEQn4Yxb4sKuUSdjy8FZc++RK875p3hBZKCjq5fCORpcJGOm/TNqA4/Dshq4lHHL4uWhdYYNNXgh++NnHJos8YE18bABIlgwuckU8AyZ/fJ3SNfIG214n1UXkOY8c+HZN77wKydIqdTV6fEwyjbMP3fLObfHjpsup+YHoqmmh029n81cfPAhoqIp4WEvedUyldL1sgBZ16eXRS2bwtsBx0oqYucEIu1HVafRHvut9YaoZ/JAV0ouTmeyxblPzSdK5AOamskq8NePDp20Wj29b2b9d1kzv59k1tuw0+ucZel9/kk95TxkIYxx4mHztSACifsUhqq3bHqJ328tnBfKgmB2U60b0sKpV5vOKlL8G11380/Ipt668XQad2bLPS29pq/wTwyeLiIr7whS8ESlJNp2Y6Tgg0+QSiK91Gh1t+VUGqIcQZZ5yGiy++MASdePs8w1e28YgDVCTR1wRi2IJrX/6dkDkJuMLy+fTvAwKY9JUASDfsYZM9qT185rlOw33Jdx5dI9CJfhNgStmIizj//Ofivge+DmT6NWNI+0a9O3wAIpZP/rbZ3td+sr3LF1xgE/Ey2Vlec82pptwp6OQ7r1K6XrdACjr1+gil8nlZwAw6RQWOJqCl00XGZf8uAMykZlRQqwNPti/dJmDA1VdcWSW9LfDxKYbqQ2Ma07jyuvR3uZz0HV/gwQVi6n368rX5eJz2Nn2T8oiyT1KerjGJmus+bX1oXLK77vv0cSho9JpOtLila3MA+lGvl7Hz8d044cRTHIXEU9DpUIyWfx8+7wB/billNyzgCjQ5WOW+TUFqN+XqZL8+QI9LFxOPOHxdtPK+DxjTrn1c8kh7+IIlvjx9ntcmGmkXlQoZCkm/aYtdDqjOAtmcKvD/s59twwUXnKXVJ5N2o79t/UT5gwlo8gGoTDxdttX9wjQuOg9pFxP/6GLhrVK2tk9BJ9dzIr2/UiyQgk4rZaRSOSMtYAeduFkUMCHv2TI1dBqdr4l/HHDCBTDZ1Gd5ZZHxpLyoDxMYJ/v24R0V/PgASz40Ulb9b91WccCAJLRxgz2pn6s/132XrnHbR/lZOw8hLpDrmo/t9OGyRSd5u3zuUOoZVy/pfxQ00A+ND4FOfeHfSwqAWv4j/ckniIkrW0qf3AKuZ3dyzmnLdi1gC2Lpuv6M1oNXX1Ahrowmvvw8iMuL6Tslqy2g95XLJYe8H+c5lhQEdMkj9XIBInFt7aOfjUbXV393UDuq6TQbfrig98cigAFxOAXJq+tkOr3ONrZyPujb6Uxt2gWiZH86f9M9fW776Oo7xkH/KejkO+9Tul63QAo69foIpfJ5WeCSS87Atde+KnzxRQFMJnb6Yt0GItjAgqjFvgvQkvL4ADom+aVcMkU/ynQuMMIVwLhsHNXeF1TypbMBgrr+Lp19x8LG11debh8HfKI27cgfp207fuOariSHbqdOyebTt4umnfs+evjQtCODT1u9phP7Fi3oCXyiBfFOACc4mJkClV7Qz8cGRyKN65l9JOq8knXSA1gZ4JNeUcFvO3qbguI4oIip73bbM892wCYfGQ4l2OQjj7SlL1jiy9cHbKL+o7KOdB/U3x3Ulq5RQXF6d2QxNXEvRk+9IFTMJqt+ep3Nn3lOSHpfO+k8Xe108MjUPso/TXZMnt3U7L0Wgk5fa2fSp21TC/SEBVLQqSeGIRWiXQs0QScOoGwAQBywxERrC5hdwIcEslyBWbvgk6w91E5fbEv5Wx+pOPaUbW3Anom/Swdu4xoDE53L83z7ljbqZfApaixdtvAd+zh8ZIZekvGJ05fuf0nbxmnn4z8+NHH6dNHq2+uYnkGnXVhcXI3+fsp0ivJl36DGJM+h1tllkyPhvu/z70jQdSXrIAN5W6DrCoDj6G8KlNuZu9y3L/jhkrUdoIl4u+RwZZ645PMFSCQfl0y+tEn8QAcvbfqZ6ExAqGzP7wNuy/QEOuVRm9yO2dwoVo2OON4drow6KRvbv906UD52MI2baQx8fErqoNtVlyUKnKtj48avYuPGFHRyzdT0fu9bIAWden+MUgk9LBCATq8MKRnQiAI24oAlLvDJtNg3tdG/RCcFl6La6YCTz9dvVwDoE8xE6UvDYpOj0+CTLodrnD2cS5G4bCT5SNo4AFQcYDKuTDb6OHpF2aoTfKTvcl+d4Oszxr3UT7dl0X2SColTn0Ex2GplP/7pH96CN771nV0EnXzGxDan4rb9RaX3eW7/otrmcOitB/m2QLRdEEYHYphfLwNNPuCRL1BjovMFYritKUPFx2eOVLDJ9j6mQuIEOBWDd0VlCpdd+r9wx91fjHh3kI2itvOxL0iabgBOLoBN+qQN/HPVwEoKNklQj0Cnr6Wgk8/0S2l63gIp6NTzQ5QK6GOBVtBJBtimTApXQGsDh0yAhgtwsoExnQaDdCvpwJsPuOMKdl0y+wA8UeCTD5DiksE2tkkBPpNdfTxSl8PH/ibZfdu5xs4VwMdp79K/E7z0rYed4OmS22WjOO3j0Prq5kvn6lvPdCLQia4F10ulKsbHxzExsa2HQCeXTnHud8qOcfq00cYJUn36M72jDpdf+8h7OGjI5t30gSjQyAUouTItouxlCnB7CWgi2dvRz9Zet4kN3HP5mikzxdWG78eZx1G0Lv8w6epjFxfAaQNVZH9EY3p30HWu2ZjF2NjFmJz8kbhmslEUWNMKuNhHII4do+zm8kmT7Uwgpg3EsskZdb01uy4FnXznYUrX6xZIQadeH6FUPi8LLAedqJkEKKKCdxdYovPRF/G2L8pRAIkN2DKp61og+8jP+vtk3vj25+pX18VkJ1uQ1K4M3LcrCEsakLnkM+lu85MoF4/yvSS+EjUmcs54TTsPorh2sukUZ754iBWLpBM6xOowRlCcRDa9Lgd9raYsJyoAS6BTHuPjZ2Fi4uHwuk32TgS0ce2S0kdbwOQPvtdWum3jBP6d0tWnT1dQy7L40knZTYGuj0wu/TvBox29dPl85EkCGulgi08/Jvu77En344AkLjlsIJLNbjYwyxdsYr76u4MOnCDAiTOeBjE29mRMTn5PHERh0kXPJNOBpji2iuMrNmAoak7pY3dospukRCno5DO/UpqVYIEUdFoJo5TK6LSAGXTiZrzo7lbWkwlc8gFYSD4JhkUFkK7g0tWW+5G/XWb17fMXGXziMXTZUvfFKEDSxEv3J9fYxJXLRO/TR1y9feltdHK+SJk7KauPjIe6v7jjGSWf6Ws1BQ7BYrpUwhGe6eQzviudJo5/xqHtll1cQbYpKOyWLFF848ip84nT1pUd0S5YYtMxjowu+9uADlc7vu8ji55x4tOG+PuAD52yURwAxSX/4QKb2Bb07mAZ6H1BYBO/m4KT7MbGLsHk5A88P1jwaXQ8Jvp4xp1DPra29WGyrWue2fzINX9Netlrh6Wgk+8zI6XrdQukoFOvj1Aqn5cFAtDpFREZAnrGSFKgJCrzRA+I9UDRBjT4AlRsCleQEPVlW8oYBcJJs/v25wK+TEOp20Tn4QvO+NLpY+KyqUt3Xae49HFPsJPym/wmarrElc1kqyQ8Oi2TzTdd88/rUdIhok7bKa5YUc83/R7XdKKjrzOoVKbx8j99KT70kU8codvr4toype+cBVxBddwgs3OSmTnFlbdT8pgAG5+sFN/+O61XuwATgw4u+U028NVF0sXN0vTtg+WPAzr48O402BRHPqmTBJ3oOoFOVBQ8rOlUncGTzn8h7nnwNo9C4qYT6UxyuezjCzTZfMwFNnG7qDnpGp8oezMIZtcjKCT+ddfkSO+nFuh5C6SgU88PUSqgjwWaoJMviJAk60kP+E1AR9Q1PYh3ASxJQBxf/TlAl7/bBQd8gB8X2BcFzPkE8ibgIY5e7dhc78dHXjlePvYz9WHzozh6u2ZZFJDpaut7P469TDz19raTJn3l6SRdu7p1ShaSQ890kov/POr1XXh02xROPWNc0Jrkjxu4dUqHlE/vWsAVIJokT9KmWxY4nLLofevzq13Z2m2v2zwJQODDw0XDQbqvD0hAII4N4tCSLD7gB8sch7evviY6HQxJCjaxfrZ3R3DyaXnqMfzg3h14+jOfasl0YhkJqJLyJpHL1+Y2QEj2GfW3CWzivpOCTdzedTJiwD/IdEpBJ98Zn9L1rgVS0Kl3xyaVLIYFloNO1NgH4LCBFD7gg55pEhX0ugAmqawOPvjI4hOE6zQScDKdHJaUJ7dLIreP7j51qUgGXzrdV1wAgeu+yc6+zix5x5GfddB90tVvXF185pWrT9/7SWQzzSO+ZrJnu3346pJkLrXDO6qtHjgwLS2AqbZTCajvBzLHOgTQg+LDactu2Srl27RAnEDZZLd223d6LA6nPKa+VyLIRGMS146+9JIuCcB9KE6gc+lvAyx8fNlXZ1uNISlbElDHBKjoNZ2Ihq7RCXZZ1MtlTD/xKEZP2qCtv5kXb6dj0MlmB5eP+AB8UYCQ6Z7O0zQfTeBUXNsy2OYPWKWgk898SWlWggVS0GkljFIqo9MCZtCJm7nAp05kPVFftqA2CgiwZbeY2iQBcaJAAh2okFkQrgAyzn2X/aMCchsoaLO3iVcc8CYOaOOygS5LUvo48kuft/mWbTrFlc/mW0n4uKZ4p3na5nyn+3Hp1a6PxOWvzxsKFkhnquk0D6Av/HsWwLDGXLeNb1B0OHRMYpdf1DauAM/XLp3i49tfHLrDLZupf7qWdA4lDdbj2IxpbbLH5eU7BjIY920jZXFlj3TKdi7ZTACFj818fcJGx6AG9RUXENHb6O3lWoSAI/qPtmXPhevfftQqB5DNrw0V1cEm5k/tkoxDHLDJpL8N6NHHygQW6m19ZNF1lHPef2xS0Mln3qQ0K8ECKei0EkYpldFpgUsuOR3XfvAVQCYuwCHp+djXuEGSDgq4wCddxjigVFLgiXRyteX7MiB3BeFx7scdGylzFIDiC8pEAViuMXfZzumigsBlMxMvlr2dti4fkP0m7cdlxzh2stEmkc3Vr2nud6MflxyHQmc9cCA96dpUCDTRKXYEOFFQEzW3TEFPN2zWDZ5Jx2EltHMFw0l06AbPJHK42vSSnCZZooJtl25JgvRO8kxiW982hwtoMgETLpvFARvi6O9L205mU5S+PiAZvw+Ilnw5KB5eX9qPTL4QfLtQ7w76mEFZszrIIkEo3c4u/X3s7gsqyb5dvmc6aS/KR2xyyrnvDziRCRXo9KF0e51rZqb3e98CKejU+2OUSuhhgQB0+ovmaXDWOMUFfLST9SR5u4AnEwAQBazo99oBQVxtVyr45Asq+dJFjZENGPJw1haSuAG19IO4banjdgqXx9HNJFsSeX367AbfXs2EkvZIqrf+bKJC4hQtBOBTpVLCG177avzru64Jr9vGwPeLfKfmio8v+NAktZsP7yQ0rmArCU+fNoerXx/ZfGh6SX6TLPJkLh99fGm6pbeJb5K+fNtIuiTPEmpvAxlctvSV0QROmHjr/Hz5Sx1cQEbU+PjYwQfocMmtPzupkDi1Cd8f9TrOP+fZuI8KiTc+AJt0jLP1sR2wiWzqC0TZ5jCPi2usouzryr6ztK0H16meUwo6ueZ0en8lWCAFnVbCKKUyOi1wycWn4doPvjwInNTLLhuR2OMCnvjLv61bn/bcNin45AraowAq7tsFLkWZVcrdK5lPUh8XQOcTWLYDPpHt2rGvbnsfeW1t4uhh80vf/n3ppKyu+eKc3jEIksjnw16fxyZf9OFzqGii7KDXdFoKt0gEflQq7cX4+NMwMXEfgKEIgZMEiu3q363xbVeuw93eFSwebvmS9t+LekmZdPm6NSe6YQcfEMJ33Hzla9de7QBNEoDohF7tgHQuAMMFdJiAlLjjGeXHun2YVn930AcL+qGsJqA+N4mjTroSk7tuBfpGI7b3uUAY11j56N9JsClKnijfl8BzzPFRgFMdqNex8UPfUP+lP6kFVroFUtBppY9gKr+yQAA6vSy0BgFP/HJMCj7JQN4FAMlBsIEhLvBJ78MFqnCfPoBDO+CI5M/gk0/g56LxCdp9wAofO/nK4qIjm8fxBRu9a9L6yBHlc3Ham/zOt70vna5vXBu67BV1P6mMrj5N8y7KF138DtV9klE+i/hLNdXloJpOOZRKWYyPn42JiW0OoboVYB8qW9j66bTP+Abkh1vvw9l/L9soKnjtltyHkm/Svnzb6QCLbzv2R93+SdvH8e+oPpKATUkAnqh+fPj5gBwuW+r35buDttDR+6MI1OndQevuPoyNPRWTk993GLvdmk4u/V2Akw30sxXz97Gl7q8uYM3CU12uhQlaAWi18UO3qv/Sn9QCK90CKei00kcwld8AOoXBvood6CWZFHhi0CAK2HEBI3og6gKX4oAALt4+wb4Er1zBO9tB/nY5oCuA6xT4xGMlf5t085HHRWOzmaud636c8XIFzEkBECmjb60sk81dfhHld3Ht5NtXO3L69GEDlrvdr49skkbKSYta+o9sTkEEUCrVMT5+HiYmtnRxe11cmVP6lW0BV3DbK9odDoCJdO+mfZKAJLbxiCNnnC1Uen+9BjSZxsjHFjZ/sukb1Y/eXxwgROfrkt12X68HGLwzUA8/XmRyGBt7OiYn77K8O5hvVF0ql+9F2dQHbLLZ2ARkJbGxBLRitm8ATq2AVQo69cr7IZWjXQukoFO7Fkzb94QFWjOdpEi83U4AJdaYNgpAcgEtUYGyBK1sYIDpugmQ8QG5XEF7O/d1O0TVwNJdw7dfly1tLueyIQf/Ljni0Gm+1iKaqx/X/bj2M9nF5Hu+U9YGCMaROw5tlC35XlJ+Pjp3g7eJpw3M60b/Jr1NNZ1okUsn1wHl8hxe9Hsvwk23fC4B6HSodPAZz5SmcxZwBamd66l7nGw6JAmAk0jZTRvGDG6d4seR1ZZ1EoeHBAJsWSguoZP2Z+PrC/JEtXfJ5AJJdLv4yirpkgBfrjUWzxnaXkeAE2XKUl2nEk5b/xw88ug3G1vuzIBqHEDSF8SJGi+XneX9qDGLmmcsZ8y5qMjDtrylTgOhU9DJNffT+yvFAinotFJGKpUz0gIB6PTSiDo7ndpyR2LIQN4XGNABEV/wSQ/ibO1YLtNv1wIi7n0pA//tCz75BKVROkpZXQBclC2ixtDUh4/c3M42ZnHtHOXyceSRcvna1ubXcXXzGS/Xw81nnF08kt5PYmdXXyYbRvXTaRl00Im2OtCil4KHPtTrVdz70zvxpIufneD0OpfunfCHOH2ktHYLuALilWo7V9DYLpjgY5du29alo4+MOk0cmY9UoIls0o5/+AI83I+tL5t95Zi5xssXvHPx4T51mejfBB5VgTq9Q/JqafzZj3wCv/PiF3l8sHD1q9vSRB8HTDLZzqcPk09Im/gAVhZd1eUQgKvbDx4IajrdlmRSp21SC/SUBVLQqaeGIxUmqQWaoJMMsA2Bs4rfRG0iazwXFehKoMUmsStQNgE3ekAmefj8revuAzD4BLSugFgCOL0MPpn08LER2dWXzuBzLZdctkwyA3zG0CRXJ3Sy+aVLjyQyR81tOUauvtu9347scZ8XUVsck8qhF4Nl2x0E0B8ehc3zuBhhrMNZ0ymp7u2Ofa+1dwVuvSZvJ+WJ0t3mm92wVzd4muwUM4PCy9S+skcBMb48WCCfID1K+Lj96f362DZuH3EBnm6DTaSjjw6+NDyf6Llr0LU8C+QIdKqhXq4jUyS6AcsgcnuXP9sAJV03HQyT420DqtoFm6gPuQXOpYtmCkUe2kGBTbbxCvgGmU4p6OT1SEuJetoCKejU08OTCudrAQU6/cdLtSSkCOCHT7hTxQ9NvbiCGgZakgaFesAvgRspj8+pWXEALptFXfpSOxdgInViuV18Xff1fl26uvSLAlpsY2DzDx/Zua1O62rruu/S03fm6PaNU8dJ9qHbLq78cen1vpPM4Tg2iqJtR3aXDCbePn4aJZNel4OLutJ12iIxBWCkeQy2VcTDCTq57JbePzIs4AqKbcG+q1071ukmbylXzEDWS6W4susBfdz2LFSc7VQmRZL262oXBaa5DOoLNBEfl59GASwsR5QuNuDFpoOvXfTT1+R7hXiEWbL0ZyaH+uIBZPpG1N+tB1boOkRtaXXZwnRf18fG3xds4jGz+SKPp++YCD6qSWjXxna6CJ+vh6DTdSno5JqR6f3et0AKOvX+GKUSelhAgU7vp+11IpGp0c4WgFGBcQGOxAafTCCLSVhfsIbadhp8kn1HAS4styuA9rnPNDLryaeda6BNuiSxN9tZ/pZ8fIL6pPQ2ECFKd5ftbG2TtJNtOgVA2ezcSbn18egWb5eP+s4jXz5x6GjsfMaMAgL5Q8VgwwMX1OUZAMPhwlinle1S0CnO6KS0Ngu4AmBqZ9960l27+sjWCQkSBK/e3cbRwQTCxGlvez4k4ZGkDfXvame672rDesUBmliWqP5cAItLn0MFNnE/tq3Z4XuiOg3k6IMFzde8cIYoUMgXCOoE2BQ1JnKMbZNLB+FiPNOU+KEOajuizefEdfqzBmy87lZsvD4FnbwfeSlhz1ogBZ16dmhSweJYIACd/rw1G2dZvGQJwhXw1AnwybW1zAYCmMAgH/BJ5xcFKtn6sFnZBVj43O9V8Cmu3Vy6sg19An5p70MFQPnKr/uC9JmkPIhnVLaezyxvp2/i75p3PjJ0gqZdPdqRQT4M9fGghTQDTxlUKsAr/vzFuPaGj2iBg95/Cjq1MyK/WG19gvowwjpshvGRsZPCeQSdibqLq0cUIBBXgHYzmlwgS4wgv4W0HaDJB6iQndmAKR/QROfjo6/PeLtopGxR28b0dwe1o3cHf/DI4IRjn4bHn/hO+O6w9auDyFHgm+2e5O3KbJJ+lWTeyWdTlC0N9yTYRAhSYzudPrbLwaaAoo6N192Wgk5xH0UpfU9aIAWdenJYUqHiWuCSi08VoJMI7nyBJwqMVbMQOLLGh64A1pVtEBV4moAhE5ChA1JxQRQ9EPeRyTYirkBayhon8ykKLJCyRAFtTOern4tXHFApDq1JVx+7xp0lvjZ1jbXuf3HkcPmui5fLLq72Lht0gr+PDCYfjtsuKb0pcKBFe7C9rlQqY3z8XExMPGzoQNonBZ2SjsCR184V1HLQ1ws+4yNrp0coZqAau/u4OrkCdl8BJMASVwbZR5K2Pm10Gp82Uq44/uqqIyb7TuoPUeCMPmY+uvqCTcyb3x3cTn6woMV2BmNjT8Pk5PciHMgE4Jhk9QGbpP9xl/o1l81cY8H8XHQGlRuAE4FNdN/lI2ECVIMs6DMFnXyfRyldr1sgBZ16fYRS+bwsEIBOfxbScmArAqRlSUi24JLAJ9HeSOYCnkiMqJpGrsBWBz9sAIYrgI8CUUz3fMEZ05C4dJI6SNu42rlAApbFBRjpdLoOcYC7OIBSHFqbjC4bue7bplAn2nUSgPIda9fYeT0yBFE7fh+3L1/6pGPjw9+0RaL5gCyVShgfvwATE5s0G+ky6Qtoeb+b8vvomNJ0xgK+gTL1ZgoAOyNFci4+gXdy7vaWCQJUbzGS6GQCX5LwMY1zO3y8lRaErv7aBZqoq3bBJh/AROru6y8u3Xl8XHaVc9WnILZtbUJZTsQrAJzo77GxX7GATlJ2riPYSbBJ900X2MQ62WSwgVe6bQ3tG2BTHVB1mxxgE7NoIWuCXRuv+yY2Xv9N16Cm91ML9LwFUtCp54coFdDHAq2gE7WQIET4twGLsm69UVvuegF80gM5UzCnAy5xAJRDDT7p42IcFMuQ+wSy7YJP0nd0P9LF8u3LxtPl2VFjbWvrY6NOtzWBDUnk6AYfl42T2CKJbknlMLVrt3/T9jpa4AbPPDPoZJJDX2wnASDb1cU2Jztp717g5RNsxpEzLr84QXgcOeLQxpU5Du84tL4AQRyeHoGsk50LbIlrP0mvB+BOYQRB3H65qaud7b6rnZRd19Gllw+Y5AN2+PqQjy5xaUwgk68t5buD2hB4RPwYdALGxn7ZADrpNmHQyTQWNj922V6/77KL6X4T6GlK5msbLtMkeMTeSke9LpchBZ1c8zK9v1IskIJOK2WkUjkjLXDJRZTp9KcBjcpU4h8N1JBxUYPMFvjQyXYSeIqgM0oXIUcLvSvw0oM5Q3Y3pgAAIABJREFUW3CnAzq6UFEgiQu4svGyDYtLJzVQ2n90zSczyIc385e/48pqAkFM/Gx0Pv356BLX76TvJ3lw+MgUV7ckPDsBQiXp16Sbi4/rfpJxiNvGVwbT9joKAoLaduVyGZc/6wp86zt3Ok6sdC3qXfInAakkz6TzwiVXr92PEfR4i94OiODdSYcJ2/W3TojjksF131eGuHxMAXlcHiSbDYRJwkvn56s707n6bGdeJAWbTDq5wBBdb1+9XHRx7KsDTb7zX5fBVg+QnsVBLYt1Rz0Ne/fdpb07dCDFVPsrCgTytbuPXocCbIqSI+xfuk1DJAPoVa+rLKeN198edwKl9KkFes4CKejUc0OSCpTEAgHo9CetLzoj+ETcCUwKe2l5h5qCGEHI/Fr4+gRBYZ8tIItNy6jA0QQMRcnsAplcQVtUe1+9mc6nL31QfIJoHxq2v0sWnc40RnqgrPffbQAqyu4+tvChSeKbrlnrsptPe50myvYufnH915efz/z15dUNOhPQwwvdINOpVlvE1796K37t169ygMA+QVE3dPCZx93st1d4H277J7VDr8odJVcnZU7KS29nC57jjIsOviSVjfrsZttu6OqyUxQwFdduvr7la0MfOh3AMAAay0zg4qu/34ieP1hQ0tMS3ve+T+FVr/4D8e6Q6Ap3yIXEo8bV1I7bS1Anik7S28Zb2sV3nEJeijxso7KapFyyP42vxAAb80Zrq7blBfwJcEpBJ9d8Te+vBAukoNNKGKVURqcFLrloPT743pcgk5XZSWEzV+YTkfmCT3LbnTW+dAWeHPi56Exqm4AnoksCPrlAJVtftuHwATTigE8yQG6Ht5TXFxRy9WeyXacAKFffUX4RJyBP0k8c/lF+4jsOUVPfBTol1S9pO59x0Wk62ZfzMRkSmDKdeMFL8nBRcd5izMVi6Qhs+ppNdTzob2pD95ieF8ncTtIthW34GG3ZH9ugBKAcPoyLjS/nzWCW6LgPoqMfoqOgh+5Rv3Rfl4+3fvBKn+hIHvpdCNtI3iwP8SGZiCf1Q7RBEBD8J59PJA/J0S/sQv2yjZiWaJr1T5pbU6gvko/7YHmoPY8X3Sd5iAfR0X8sK92T8hAN8SQaak/yMW8+rpuuczs+cYPp6Dr9zWMu9ZbFhEkePvmwT4yBtDW35VOuiCf9LcdFBK4tNWIk3WLYRo4D+570IRpb+jfJw7QcEErfJ/3oOtHxfZKJ/pby8JixvWhMiI7bk2/wO1j6Il0j+Ulu4kl01Bfbg/vgcWMfIhq6RrZl/+TaOVFjRvx4/HgO8ljzvCM5SB7WiWSSPkSySX+TPsB/Ez37K/s424TuSV+jvogf28g0DjRePB9p/rCsLDv3QbKRTeS8p7/pPvs7+zFv+aK+5elq1A/9kI35WdLM8gyulYFaOGZZouMxY9l5rOk38aPrPO95zrEPhd017E268T36m8ec5yn7DNmRdakAtQWgVgVyRSBDfclnFD/7uC3ZiOxNurMP8XOadZXzntqTHtSGCl4vAhmSR/oMj2/4jCV5ylWgb6A5/+sVoJ4BsqyjfoqPBIekLdlGOnhkA6TkdRvIo/Pkf8vfbYBNagoLeRvb6Gwyh/22gE38HLCBTeH9eh3XXnc7PvTh/zYpkV5LLbCiLJCCTitquFJhbRa45Enr8cH3vKSx7g7AJ7HAVO9oCRTIv0XM0ujAFgyG19sCn3Q5ogJPhxwtYJMMOqSlTNclX80Wy4ys34+SV9o5yl9dejEflt0lo66vz1wx2cDULs742OSMI7/uqz66ROnvGi/fMUsynj6y6/7pI6/POOl8kvLthH10eX1k8aHxsa9Oo9flWATqs0BmNAw0KOCiwIYCIgqiBgUYRIEE3afAYhbAqpA5gzD0zwUBSnFwR7woqOEgnIIV+qFgZygMxChAYjCLgR66T38THw5OSU7iQwEU8STeREP3ia8e7NB9DpgZROEgi2x8UAAUDI5R0EV/i8CvAU7QdQYqyBYkPwduZDcGh9gmHLTKcZgJbUzXWAfiQfLRPeqX7M5BLenFetL4ke5Ey/TUB7WZD6+RHGRPukb0DNiwvakvlo9+zwmdWDe2L7Ule5MMpBvxGA6vsV05iCW70fhTn8SH5CE+5CcsP9uWdCfeI8KH6E+WlwE3DqCJF8lA18n3SEcGEDkQJ35Ez+AjyUCyU9/8N9GsFrpQWwZsJKAngTO6Tv0zIMSAAY/BgVAe6pv4k32JlsaAn28kB+tC8jMv4ksysF0YKGPAhm3PwSnP3+nQR0g2Dv553tB4kvzkmzRexIPGjOc0AzX0m/ojeRjIJHnoh9qy/ETHwBDxJvvRj5z31I6BX57fpAP7LvmFvE7yMAgWAh4NEFCCOUtAfQHIrBVjyXOmprJrkBkIgRKuFZQB6qXgvywDKKxDCGjXDgBZtjvJxvrT8zAERDOkP/s9j1MVKM8DuWEgS/qyXuHcqJJMxI7mbyuYWV+cQqaf7Ep24zlK/lFAfekAMsUCkKH7C0C1AuRobpA8VJA6B2T5OVoESpNAcQCoF4DKDFDPA0Xqk5/PZIPgeVCfn0VmiJ6b9NMEqGszB5AdIttVgAyNRxWolxWwVV+cB2olZPpJzwrq83PIDB4d+EQ1fEdUy0CdwLBMcK24OuDVAojzc0+CPMvQFwEC+oJN7H+md6CJh0mOBDwU61CXRnaT7T0s5GjB2STAJsErwYd4EwZI2+tu+G986CMp6GSzcnp95VggBZ1WzlilkkZYoAE6hTQKdGrEHhJ80oEGAQbwn86sJ+okXEiqLKqwgTVGdAEsOrBiUtSHB7fTg3jJT89yMAEvvn25gmLXfbZjlGtLXVj2KP10XnFlcNFH3Y9jS30cXNM7js7SD5LYw2dcXGPm0se3fRK9bfNHHzvXWLt0aLd9nHkuadvtV/oeBUz0Q8Ez8aXgeU34bwZg+Is5B9gctHBGkcwM4WBWPtMYEOJsBz1zhNpQcEfBLMtG1yjYkw9lBi2ID2cgMailB+QkG+vF96RMHGQyeED3+As9/c0ggwwOKCjjrAui4ewBakf0JBMFffrXd+ZH19nOnMHDc40zOCjw5awWDsR57ElmsgHxI15kH9KfsxcYaOEMIs54YHriw0AOjxmDUpIHg1rUnu3LmSOsN48ZBbXMn2RnUIH6Yr9h2zKAwaAQyUJ8GWjUs8/09xkDTZxlRPzZ3+hvsg35kJwfFMDzmLFeChEQWWMMZOl+IseE9ZbPI86o0v2RA2r6TfJw9hODQAxyMU+ZXUZ90n0eKzlmnF1E9mJd5DtRgmvUJ/UnwRwGSFhuBnMZVGHdSAa2LT8DZLYR+wK1Z2CT5w77M48B6c9Zi+zzxJt4MGBIICuDVdQPzTM57yXwTP1xZhHbhnnxc4baSh+TY8agLPk1g4PkCzxGBLqQPDzva0CGgB+mCWWnrB6VDUTtGHgO5eEMGPVhksGzEGCsVUKgiueHuF8rA1kGo0iOemCG2ixQIeAt9JfiUABMEdij1p8ESIXjoP5JmUps89AXCQjLyYywEHxXwBbbPtSNspgIjKuFz5Ns+Nyu1QD6uz4HzE4B+QGgfwT12YNAvo5M3xCwOAsMrAIaYJ3ux8KuLdsxec7o70T9WSqfx6b3Z7fBJupTIUERW+mkzuLgugZYxfeFrI2sKeYfdqPGANj44RR0Mo12em3lWSAFnVbemKUSGyxAoNO1732JWqzQl4HGctUEPi2rySQXJeFih375gk+NYuNZ62F4gTy2YJGvL+vUoKkPD32xbnIZH/DJJrOUV/YV5Zo2uX3b8yKN6Ul+kxw2GVz963K46KPu6/ekf/mMhWuKu/iZ2rv8pp2x85HXRePbf1ywLoqviZdr3F16tNu+U/7rqzc9K3lLGwUlC6hWl/DOt/07rn7TW8KFNQd6DHBwxobcehMGPyog5O1WDJBQUMvZFvQ32Z2yi4iWAjoCUzjrgQNeBgU4uKZAcExsFePgnPrlNvyMYCCFQQ0Z9NM13pJH/RJIRAEYyUd9UEYOB9V8nQNBzvIh2ThTidozQMVbg3gLDwfqLA+DDAwIMHjC2+Q4Q4G3PD0RysNZHcSfbCszZkgOsh39Jr4EGLKcZDtuy5k+HKAzMEW68dYk1pd+UzsZ7BOv/aGtaMwIAKLf1FZmh3GmEV2jMT5W+BDJzZlg7DsMQHJ2D40h+xD9zZkrrLvMZiMAgcaQxoxtQjama/Sb2zBISvKQzJzxxJkrrDe/U8gmZB/+asXyMB/OACM61pfnxr5QHmpL9JyhR204G4tsR34zHQAJGcoaovucIciACPcj/ZFswuAi2063P487ZZ/sBnIEvNF/pC/1y+AUZwBxps4cUJ0FcseIzEHOsuLMQgZFuQ9+zjBPBnHpOvVFvJlHHqhOAZkqkCWd6R5n/ZBsZDOZHVZFfWkKmeI6IMNjxJlTDOgwYELjrW83JR9jezFQRdf4eZMDqkuol/cj00/zhgFZ6otoyL5h9k84zpSNRFlAmSL7HMlN/XJWH6/hGGBmH+LnLANvnLHE/ko8ArCxNjWB7OhRIYAbAlp1GmNq0w9kSO4pILcaqOxHbXYR2VGaZ9VgWyCtR9UWvDDTS/3NwGbjS2yrH1QXQlBqAKhShlMtzNTKobxvJ/JDBWQGxoDSNFBcEwBeKKG+UFb0meHhEAQbwJMueCHuue8mAUBLoEiCTjzXTe+qHgKb2IWSgE2NUMRkA7lFT9iC8MYQbMqEoCKBTvRf+pNaYKVbIAWdVvoIpvIrCwSg0x8bgQgCoZqZTyJgXwY+ySA0DB4ltqF6igje29pyJ3l3AnzS+dnkNujc8CnZxtS+V8An1tU34I9L56L3BaBcIFkSMCkpCGMCxnweJi5buHi0216fg0n1N8lps3+7MrfbvlM2lf7Hf9NiWGYYDaBUKmN8/DxMTHxfbNViUIABJc4s4a/9nDnEwTfz521gDLgQHYMw/Jv0C8GLyj4g0wfkONuKH8DUjoInBntMNWIYUKG+KLCn37x1j/1G0tA1DuYIDJNgQpgJVN0bBFN5CsQZiCC+nEnFgBdvlWKgS445Z5gQf5KHAwzO+JDPewoOKdCkYJcCWg7KQ3CoNg3UaGvP2sBOjbordJ9lYUCOM4g4i4nHgMEu3iYoszhYfgaleDskZ8zIGkC0tWZBBb7IDgI53p7JY8bb4WjMuDYOg1xkA868YHCO/JD+5vo47Pcyy4rac3YV15xh3yQ9y0DpiSAwL6wTNa1IdwZneCsZgSI8FgwGEH8eD5KH/k1jwXIzCEo0bCPyTRoz0p+3pjJQVUV9cVJlqmSGjhYZKDwWJDP/x1tDeSw5K471J940tuQTJAfLTPcZMCG+DKzwtliZyVVBvTSN+sIBZAbWhOAJ90NtybY0xqQ7teOMIQaQiVZmOErQhcFdBsXYV+g6jy3PIQblghpCtamdyOT7kBmhecZbYFke8gfKwCR5OJOQs76YD/sc+Rq14zFjoJBtxc94koe3HMqMvgBMWdq9E7VKBQMnnBTagH2Csy05C4631soxY4CB5z31w3QsB4Op7MM0tmRL8iGSjcBR9rkyFid3Y+nAFIZOOB55yiRS408yUZbTfLD1joCpHIPoDHLRdfoYGvZLW+fo+ZGlLXXhdmdqmwmfdw3gjuYRbbnuB7KU4dQXlqsInvvl+SnM7T2A1UePoV7NIjO0ChkC5IrDGFv3LExO3qbVzaJ51kBgQp+X/+a5LsEmed9Eq/PU35PMSwI+tnephb+6HPKJ3Eon2vMjVHUl+WrZXLImFNGRSywTI7iQgk6uNVB6f6VYIAWdVspIpXJGWiAAnV4c0vDCwhDs0TuTsp8YPFIkOh0HsuL6YQOfbIGwSW7dRDLIZHpTAKz3odPIf9vac996n7ZhM/GxyW/joQNmUg8Xf9d9XZ849vbR2WWnqHH3sUecB4ZrTH30idOfybZJ2tvGyHdsffq0jUMn+ugEjygdbPzlda7fQgHdlArsSqUMxscvxsTEgyFzDiK5vgkFSpT1QsCQrN/D2Q4ctHJwTEE+XeMAloNkkoPBKuqDgSTqlmg4cOdtfTJbh2h4OxYFpbyNh7OIODjl7BFe8BOt1JmDUs684W17vIWJbcWRBPPnLVIMPBAdF2gmvTkjiTM/uOYSb2ekf3NwSX2ybvyiId0YDOJiwNSHnqnA/cptfRzIkgy85Y/4UuBOGSYyM4Zr/JA8VCOIM6UYfJC82BacIUQ2YcCCA2QOdmks6R4DYBzUUt/sC9QfgQO8zYmzxujfnOnGdXZ0QIp9kvrg9qQjy8M+xFlcnJnDGVEMLtF40N9cP4vaMaDDNaO4VhHZnmtiUTvOnuE2Um4GZoiXzHah62wjBoPkuBJ/+o9rTtHcIX/ijCrO+CG9eM5yjTOiYT8jmWhsJaDHWx91HyI9GMyidmwj/puzi2gsaN5TbSUGqjmLhjN36DqNKelNmWWcBUS8OKomfRmsor+lD7GfsOyc+cQ1q4gP17rS5z1nJhGPcBsdZezQOBHIoq7xWPO8p2wgAl04mzMEvDj4Vy5PsoRy1cNMPQI1G7W6RFZUrYR6dRGZAvXHYBbxpL4JYBtEvXQAmT7K2iQ9wsw9BQyFc7lWDGo3qeyjMDtOgUr1MPs+9KGleaCPMoxoGx6BT+FcJV2ovhLVnEIOtYO7kV1FAKyo90Zb8AiAyg6gNrMPWQL7CFynTCaSXQHaxJdAKlI1g/rCNDIDtLWP9CgAtUDmqd27kC9kMDwyABQKGFv3XEzuvQPISr/n9xQ/R3V0xQQ22YAm4uW6ZwOv9Pdlt8AmKaMGNimgUNiDspp0EnW7CZpt/PAdoP/Sn9QCK90CKei00kcwlV9ZoBV0oisRAASv6xvb4hh30sEVDRhYhkVFBI0y64lksZL6BIasiw+tySF0gMOWHaIH2FFghAuocIEqUk5X8O1zX/Zn+jtJcK630f0jKU9dH5etkmTzJGnD8yZK76Q6+z6oXGPtw8dk307wlX2b7NupPjrFx2Yr3Y9l3ZEsSqUdGN9wOW6//Qs49bT1jVPZdu3cge0/34GS+sifUTHSyScei1NOPblRk2Xfnn2YePQxLCzyFrMKjj9uDGeceU4YvJUxOTmHiUc2Y36BgqdgK9G6sTU4+9yLwqC2iKkDJWzbtglz85xZNYt1Y8fj7HPPDQPeYczOzGDr1i04OMPgE3D0UWuwYfxMZHNBALawMIetD0/gwBQFwPRTw9o1Q9gwfg6KVLQXMygt9WHz5gdwYIoC6mD70epVA9gwfj4GBijgrKJaXY2HHvwp9h8gPgSaLGLVyDDOOPNsDA+TPaldFpsevA979hGYEgRcq0aGcNppp2DVagIRiK6GrVu2YucTtA2LfuoYGizg1NNOxdq1FIgGxaof3rIVu56YaBRq7+8D1q8/HUcfQwADBbmrsW3rFuzctRP1elCouVis4pRTNuC444gP9VXEz7c/gsd2PIFqNfDXQiGPU04+AcefcFw4ZjXsfHwXtv/8cZTLQfZWLlfDSScei5NPOS0MioFdO/dh+88fRqkUgDeZzDyOO/Z4nHHmeAhW9WP37gN49NFtWFpi/5rBscesV+MRBNiD2D+5D488MhGOfUB37NFrseGsDY2PP9PTU3hk23bMzDI4WMFRYyM459wLG4XoZ2eqePjhTSFNsJVodPUwzj33YuTyBK7lMD9fxOZN92Fmlvqm8VjA6lWjOOvsc9DXR048glKpgk0PPYCpad7eBaxeNYwNG07FwGCQCVWtEs1WTO4nUFZdwfBQEWeeuQEjqyiwJ6BlEPffdx/2H9jTyE4bGMjijNPHsWYtAydrcf99P8H+AwG4Szbp78/htFM34Kh1xCcA2DZvegC79xBN4EN9fQWsP+UEHHMsZQEFPrxt66PYuWtveIBWnWJ9nHzS8TjhxBMb2/Qe2fZz7Nw1gVqN9Mghlyvh+OOOx6mn0XwNtmU+OrEDj+98HNVqsOU0m53DscecgjPOPKWxLe7xHTvw88fIP4L1Ac37Y9bRmJ3eyLbZ/cQePProTiyVOBOojLVrhnHe+TRmZOsl7N0zj0ce2YKlEoN1CxgZGsRFl/wSgL1K9/2TFTz88ENYKvFaZBbDQ2tw0cUXIpMJtnQePDiDzZu2YGGRtxcCI0P9OP+CDcgXAmB7fn4eDz2wFXMLnJFUweBADueddy76B6gu0UEslfrws3vuw8L8XLgFsYy+YgbnnHs+Rmje18uoZtfhxz/6PhaXQiCuOo9iIY/xc87CmtF8CGYV8KMf/ij06eC5QzRnnHEijlpHAF0wZj/50UOYnectqzXk8zWsX38ijj/+OKA8A+T78ZOfbsLM3l3IDNA8zyKbXcSJJ56E9cePoV6eQ6Z/FPfe9xAOHpyiJ4eq5ZQpL+C4U07GGafSFjvC8Prx4IObMDk5gzqBQ+o7awbrjlqF8bPWBxlL9Roe3rJd+VktzLjJZJaU719wwTmoV4ItdhM7JrFjyzagvz8AwKpzGBgexFMuehLqB3cjMzCI7XtmsH3TNqDQD+SLeMELXompXV9BZpCLzQfPudZadzL7SM9EigKUmFdo1pZftj5stIbrqmvmw7WbTO2FHCxuAzgy6RbSS7BJFYcXNZ8a3Sxvn4JOtjFIr680C6Sg00obsVReowWWg05MFgFAtIBPRE/gUFTAGt7rOPgUFWTqAaIODElzuIJVU1vbtdAeir0NYPKR2wWo6OPkcnCfPllm1s1XBpuuJpkOFwDlGpd2ZfXxJ5efxR3TqDH37SuO39j82cUjrpxx/M6n727YghfPnCWRRaVy8P+zdxZgUhzP3/8e7u7ubkETJLi7uxwcLsEJkISQhGDBXQ853J0gQYO7Bgvu7s69T1XvzPbMju1x5Afvf/t5eLjd6a6uru6Z3f5sVTW6dv4B33xdAPUbNVC/FW/esAGLl67Do8e0YSU4EQZVK5ZA7fq11STce//ehXkLVuL23fvqgMqW/AbNAijfHm3IPuDg/kOYM3cBbqrgBSiQNxs6d+vh2jCHxYnjZzBz5mxcu06beFEK5M2Kzt16ujax4RhcTZ8+B+cvXFXrFMyXHa3bByACeQAgGLdvXcf0qbNx7OR5tU6u7OnRpl1LxIxFm/g3ePjgGSaMG4vjpy6odTKkS4E2bdsicRLaNAbj5Utg1PBhOHrinFonXepkaBHQHKl4Ey88UEaPGIvd+45r6jRpUgfpMxF0o/l7i+kTp2Hjtv1qnWRJ4qNho1rI9VU+NbH21InjsXnbPrVOvLgxUbdODRT+tpALBkTEzMDp2LBpJz648n/EihkdtWtWRonSpVzt3mPZoiVYsXozXgtSiOjRoqJ2jXIoXb6sS+d32Lj2Tyxath5PnxE8ASJGiICqlUqgeu2aamLDTRs2YcnS1erchwnjh9IlCqJZixYuMBUeO7btxIKFy3D/AUE3UYp/mxet2rZX83wdPrgfQXOWMDBR6xTKjVYdWqoJxc+cPoWZMxfi4uUbap38ebKgS/fv1BxVBFSmTpmGi5dvqnWyZkqNbj26IzKzIj/cuP4A48dNwIWL19U6mTOkRIdOHREnLq2PiHj08BbGjpmMk6f/leqkQsvWjZA4CYVWAa9fP8PYEZNx4Og/ap1UKRKjRUBDpEufSfUMGjTgdxw94V5niRLERbNmDZHzq8zqKZCDBwzEEalO/Hgx0bBBLRT4Jq8LMr3F+DFTsGPXYbWvuLFjok7tCvi2eGFXnXeYNX0u/ty8Bx/Yk4fmNQqqVS2FCpXKu9qFQdDMOdi4eRfeuGBixIgRULZUYdRvRPcrrYcIWDBvKdZv2I5XLkgcLlxYFPs2H1q0JK9xES63dvU6LF+xWYWA9BWpaKFcaN2e6oh7evtfO7Bg0To8eCSeDVRyZU+LXn1ozoTH3q6/DyAoaDEePiJ4JEqaFAkxYHB/Nfzu8KF/MHXKbDyQ6qRKngADBvVHmDDCS+7smdMYP242bt9VICCQOnkC9PmpPaJFEye0Xb92BSOHBeLaLfdzKHHC2OjVuxUSJqR5fYUH91/il/5/4PZdZb0GI3bMqOjWvQ3SpiMo+wGvXoVFz24/4+4D97hiRo+Cdu2aIEeudOqJg927DMT1WwQ7RYkVPQqaNauCAgVzqwn1e3cbhks3FNgMRIkcAXXrlkGZsiVctg6PPr1+x8Urt1U54cOHQaVKxVCndhnXqXIR0b/faJw5dw3BLneZcGHDoHjxvGjegu5XKh8wYlggDhw6pz4bwobxwzf5MqN9h3pAuPDA+7eYOnkxtv19HO/eC8hC+YOyZEqGH35oLcJTEYzZs1bhzw27QXnIlZIoQUyMGPm9yP0ULhKWLNqEpcv+EnnHXTrNmzdY8kYygkqya4/+ursv7V9mMEoPm9x6GEsykKOBTQSDDF2PXOJc7R3DJiV3k9LOCjYZ28IHnczWhO/9L80CPuj0pc2YT19DC+TJlRKTRrnC6zzAETUJLfgkbfy+SPhkthG2gk96+8lTYLex1l+32zjbXZd1sboZZDnyRFlBO6NxObnh/lcAypt+lXHo7evE3mZtnc6FN/Xs7O2Nvt7I+hi7OF2Hsh1Dcxze2teub7vrZuMNaTu9vNCSYzf//1eu23kOOLVDaMlx2p9RvdDWQQ7DkfsLrX70cuTXodUH6R1aspzKMarntK2Rvk7bOrGfGcSw6sOufyf9hnS96qGJEZAxu2fs9Fba2dUzAkNW96nRutbfS3qbydfl/pzqptdHbze7+8CgH35LkhNi2GSy5tRT7lzgiap58Cwju0hjDQ7m0LrJM7Z9zIPT19Zngc/CAj7o9FlMg0+Jj7UAQ6eRTYUYBTqZwicTUGLk+STLE8K1AMuUZZltnMibSk4Q9TGhd4ouVps0J9ecgCEjm5lt1C3GrtpQmXG7DabddWVOrFaQ0STp5tHRAnSii14fuzZOr9tBkZAAKFlXOz2c2Fdfx6lMp/XsJim05Ojvc6dr1U4/Ozl2943bjCkHAAAgAElEQVRT+d7Old3aCo1+Q1tGaM51aOv2X8qz27D9l7o47etT6hwSsBBa+phtxJ3axa7ep9LTrF+z/j5GDzMgZDV2K+Bjdi0k60DWISSQyaldjICLDXjQmMdJP3Z1jICQ3TqgNvJz1woq6W2pH5/82qhfu/lzYi8TGSpoon4VryYHa11iU0Jjo3lUvJqk616E0Wmn2SWfoNOMbT7oZPd49F3/Iizgg05fxDT5lLSzgAY6qXs71wekN/BJ5jimOZ8MII3ylkeqF6PNkaKXBJ8MdXS6SQ0t+ET92cEY+bqZfnYAxOi6k03kx9bR92tkNyd9KHayW5X6enayvbluZeOQQgS7efN2vPr6duOzW+9O+g9pn05k6+/7/1JfK9s5tatTfS2eWU7M5Kvzf9gCdpvd0DCN3YbU202stzoZwSV5E+qtvP9aXzP9QmJXu7GGBrwxs7dscyfrzq5OaOjqxLYyvXDap53uTtefDEoUXY1km+lFnw1G14wgkh7KmEAajcns1uD/ADaRfop3kh5Yse7SuFT1CWY5z9mkNYEbNinv+6CT3XPGd/1LsYAPOn0pM+XT09ICeXKmxKQRTbXMRN1jGeVqUi7qT0BzvU+frSoTkurwfswIXrjeN4RPNhtGOem45f7R7KK8GTaCQrLp7DaoRhtrK5l6ymYGLuw2st4AD7sx6OfIaukYhd45ka8uLod3prcgyE4HM3lW7T4mubidPmZmsFuzTswX0r6NZIemLLN1ZncPOhmzN3Ws5tXuvgttG4W2fb2xg6/up7OAk01vaPZu1Z9VvpXQ1EHZUFpBj9DqLzTt640ss7reyJBtYAQfnNrIQR4djzBCOz29vW5XXxmLt/Vk0EQynK5hJ/3Y1TEDSN7AJqWu8nw30l8/RuX+MbqPvLmn9HJDsGZdydK98mySp8kDNulsKsMm5XQ65ZBWdfnLbUzm35WjTXPHBEN4Os30hdc5fZL46n2+FvBBp893bnyaeWEBAZ2auFr4uY6W1QkgbyJTj6JQhk/KflSzH/zU8EneBCvUzMqINvpwUzPAppdrYj+1mhHMkmUYQScnG9jQqqPX3yNhl4PV6EQXRUxoQraQAKiQgpGQtjMat9n825naGzvbydKvcSf1ndQx0jGk0M9Jf2Z17E7ZCw0o+DH62a2L0JDtk+G2gN0G9b+ylZUeHwMuQqq/WZ+fwl6hLdMbeSHYsNuaNKTzZdcupHNiZw8zCGM3UDu5cnulrp48OIFNTvrxpo6T8Sp17GCQWb/6ccrjN7Kr3dxTG1mm3fPCZO5UWGQXRkftpT40w5FtYwabXPrS5ZDAJvaK0o1RNVEwA6fJM7fbLVDfdZ8FPnsL+KDTZz9FPgWdWCBPzhSYNKKxetqOaBPK8EmcYKztg/ds8sbNAL548J/QgE92G28Z8thtdkMLPhkBCTMgoreb0ebTDlTpV4adTcz6lOXoxyBPnhP5RuOwW8GhCaD0Y3Riw48BSXZry5ux6+fBru3H1LeT7c1c28myW6cfY39v+9avT6d9O60XUn1Cs92nnLvQ1NOpLCcbTKeyPmU9p3o62XB+Kj2N+naqd0h0Cm3Z3sr7FJCJ7OAEnhjZy27ujeCHkzHb1XECXsz0dTrvnxNoIp3txmx1XW9PZb7p2apvZ/TaDhJZXf/cYJN+vbvC5tRl4bINHfaoGZb8wuR+MYJNanfu9j7o5PQe9NX73C3gg06f+wz59HNkAQGdGrnq6hJ107uGP/ibeT7JGyzdBoZeGsIn/UbHAD7JarGmFpsj9shSM5tbVLXbYIU2fNLrbQYdjOCN0ebbCfBS+rQbq41N1e6dyDHq02BdOVqdTvuT9XfSJiR1nECokIKk0AATZmNyMlZ5Mryt72QiP4VMO51DOhdOxmN0Pxq1s3geGnbzqe0UkrH52oTcAnYbelmyHVQIuRbetdRv8rwZg3c9uWt/ij68lfmpINPHzOunCJsjqzuxjRHEsptfJ3IVGbJ8/alzTuQ4qePNWO1AkyzLqG8roCTbzeyEvZDMtSLXKWyysAerr6zVD57eQ5qpl8Zq6NlElXXj0XgjfSrYpJ+jD5g8cwf/8xWfBb50C/ig05c+gz792QJa6KQY5RPDJxYvbch4rxXK8InkOcr55BTeeJAv3QpysmE0ggsfC5+MbCer5gRi6W8Gp2NxchPJ49OH3jnpx258Vro7kR+SOnIbq/YhBR+fEkJ5a8+Q1HeyLpzY3YkcuzpG/YSGffX3mJ0ednYMqT1Cusac6OurIywQUnDgdGMc2na269du0xza+ijy7PQKab/eyrXzJvFGj4+1pTeww8iOTsbupI6yzuX/ndghpLKpnRmAMevXSV/e1rGDa3bzo3826Ps3kq9/z0xnq76Vfu30t7n3ZNgU7BHfppsISR/N9Ml6GkBr9bIrFM6wG3kcBvaw9GzSr123Dj7o5OQe9tX5Eizgg05fwiz5dLS1AEOnYQ3dOZs0ex8JEig5nQz3cFaeT8pmS9dQdUaSPEg84JPeu8T12iNtkA04Ur2fXLoYVncKn5x4L3gjS5ki/Vj1m1or0GHVVr/ZdQpM9HpZLSWnG2ZZT8WOdrrr+3Xal37cRq+NxmQn3wxi2NlL386uH6txe9vWbuzeyvO2vu1jSKrwKWU7XUtO719vxvWp6oa2vf5/gVghDWP6mA3vp5pjI7khASdONuShNYZP2Ze3skNiKys72IEIp23lzbK+jV0fdjawu27Ut5M2ip5O6+phggxpvJXhjV3t7hknsMasjn5ujMZhBZus5t3JmpBtGAJZKmiitopXk4N7RKmiPlqtQJESSueqQ9DIFDZZzIUZbFJNINtCeua7RDJ0muXzdAqtp7pPzv/OAj7o9L+zva/nULSACp1YJsEjl3AP+OR6438OnyTFQgSfJNhhul9zuum0S5pttyE0MrYdfJIBghXIMOvbCDrZ6WkHLeQF6a0sI+8nJzK80UnR778Abk7hkre6WNnYqb30Dw4na8Sbh01I9XDSx6eUbdb/x9jnf6GvEzva1flS9bbatNuN+XO67mQjblbHSdvQHOun7i+k8kPbPnp53ujltK1dPSd9elvHSX15vTitbwSWFCDgjQwna9WJPDsAZDZGszmxgCRq6KLc1qq+E/sq9jSSaWQjE5vw25IsDnmzsp/rmlLFEDYpMhU9DGATtff4DcBojUhjsYJN3KVsU0/YJIYVzMBp8qydThaSr47PAp+1BXzQ6bOeHp9yTi0goFMDz9PWPNiHDg581vDJCkgoXlmhBZ9kQ4V0k2oOn4w+e/38wrgOEzQHF0+evMHoEXt5GbRsnQcJE0XTLQmztk42nU7qWM2BrIpeD2VelPah2ZdVv553zIMHLzB+jPiVrF2HIogTN6qD28oOOjlZI07HrKhjVN9bGVaynFwzM01I9dDKe/36HQ7su4gjhy/j7dv3SJ48DqrXyoswYeT14mB6Qr2K/XyKe1j75V4cCGp034e6gnj65CVGjfiTBQe0KoZEiWOpnUwctwn37j1D5ixJULN2/tDv/P+wxAf3n2H82E28+WkeUBRJksZ2YA33Onn18i1GDFuP9+/fo6l/ESRPEUdtP33Kdty48ZDvg6bNiziQ+zFVnGzsP0Y+tQ1JHw42zDZq0bNk5B8b8frNW5QolQUFC6UxaOGtbk7ggBnQULp30qeTOnrbOm3jjR5KHzII0AMNJ/06qeN0rZjNgVEfVvOlv+ZNe9keVgvRbNwSIFKbh2DNuwCMCpwsYZMk3wM2kRJmIZH/C9gk6aMxtXsMPuj0sc9lX/vPxQI+6PS5zIRPj4+ygBs6yWKkjZQGLhkAFn5L8pBSxKjtrDbEBpsuo7A7vUx+rYMTluzHTAcZQCl5pszMabd59gaW2Mu6euUpli05gyOH7+LZ09d48+YDb1IjRAiLWLEjIl/+JKhaIyPix4/iUlgLby6cf4A61RfzteVr6iF5ipjSwOw3yiYubybGsRuPOoE2a9UIQOnnWnmtFfX+/Qd0aLPUWH5wMMKFD4O48aIhbdq4yF8gJTJmTmBQVzuOE8dvoWmD2Vxv7cY2SJgohm0b8wF6A/nswJWTWz40ZBj1YzfXdtetdDdv26juJJw+dUNtnDRpLCxb8x3Chg1pONjH6OnE/sDDhy+wYulB7N19AQ8fPserV2+5Yfjw4RAtWkRkzpIUlarmQpasSR3cm/o+nev/74U7qF1tFAtYtroLUqSMpwqrUXkELl+6h1JlsmIw//jw5ZSdO85gzqxdrLAfgvHb4DqIE0cP183HM2P6dp4bpYyd2NTBenK+MT529Ar8G01h8TPntEK2HMm8Mu6L569RvPAgvHv3HhOmNEX+r9Oq7RvXm4RTJ68jZ67kmD67pRdynepvLnLp4gPY+OdJ6z6DgxEhQnjEix8VOXIlR+my2RAlSoRQ1PPjx0HKvH79FqWKDgfZusN3JeAfUNALHZWqdgCJ6nkDQYxUcDJeJ3qYDc+JfKPxynDJG9DktD9v61kBJDP99TZxOld6qPSxkElZJ7Icu/FbXJe9gThfk34dmq1frUOUe+3q5lfzQ4pLjw/K/7JNzewk1eFfZgz0U95Th6lbb6po4zkjLyefp1MIHmm+Jp+dBXzQ6bObEp9CIbFAnhzk6VTfxRjMNqr6sDulnrThC234RPLUhOM0MgMQxgM2gU90SbMftQMtYSQbGEA0jXGtNnzewCfduADcvfsSM6Ydx9LFZ/HmNZ0la16iRguP+g2zomnzHNIXeqHbhfMPddBJBiYGsM+jG6M6Tja6Tup4jttzlN4BKNqYFfhqpONbIHWauKjX4CuUKZcRMWJGNmx36eJDDB+yha/1/708YscOiaeTmUofA6Gc2E/f76eCUE50cbomjGzlxxvc77svZOhasFA6FCuZCZEiRUD5itklbyHHU++wYsh1fv78NeYF7UbQzN14+vSlZX8Ezb4tlgltOxRH2nQJHepmZHNzfQV0Gs2yl63urIFOv/Vfjju3niBX7pRo3rKYF/3/76suX3IAv/68TFWkVt0C6P1DFQPFPDdmb968Q6O643Hh/B21/r7DvyBsOD3EDPlG/tjRqx8FnV6/eovveyzE+3cf0OG7UsiQKbGqqzl0stukfvy8jRq+AbMC//ZKUISI4dC0WSE0blYQUaNF1LW10jm0x6OVJ6DTCBd0Kg7/gEI24zLSx+49JyBE362TcYd8bYrenPSh6KUfgxkYsZNpd92oP7MpMbKrk7VkN1+ybaxsrIMwTkLVTFeXDqaEVJYKbhSI4wVs8nBiMpljI9hkmLMpNGETGU4aiw1sUta3gE7ePau8erD5Kvss8B9ZwAed/iND+7r5tBZg6DTUBZ1UXmIBn0gd9Xu5AXxSvJ6M9kAipsRkQPKXfRkwuaqrh8fJoMsKTEicyhF8on5cBlBP1vtv4dOL5+9Qv/YKXLv6jAdNoUM5csVH9RrpkTptbIQL64fTpx9i8YLTOHPmAT68F5+8WbPHx9QZFdkLSikXzj9CnepL+OXyNXWRPAVBJyvwYAfSFPvI/9utTacbd6f15MWnLFbR9t27Dyp0Sp4iFooWc3sFkJXu33uBi//ew4Xz9/HhQzD/o5IwUXTMmNMQCRI48ZAwA0VWdnAyNsObRRJqJyOk3j6y3qEhQ28HJ2vKbg0B33dfjI1/nkCcuNGwYk0nRImqeEzY2cVedshrGPdNHhNNGkzGxX/vins4bBikTRufQwEzZUqMSJHC49q1h9iw/jh2bDsDChukEjFSOEyZ3hxZs3vnDeNE/38v3EXtamO46rLV3yFFyri6Zv9LOzoZgXEdAZ1WMHhUwhc3b/8esTzgsOcm8+aNR6haYSTIQ1Ip+w7/bACdQq7fx0In457FWBrXmyx5OgWEXEmvWoq+Rw3fqEKnsuWzIX786B5SPgQH4/Gjl9i/7yKHb35w2TlP3pQYN7kxwod3f1a5GzsFEk6V1kMBz3Z0/9lDJ7uk9FZQyemYQlLPaRt53N620YMH5bWdTULSp1PdHMAMtXt9XSu9rNaLwalsLMpOZyfX9cDJbH1byNLAJkWeVd/SNQ8u5QQ2UQJyLQcyvo9N1ollgnC93jrYpF42m1sXcAsGJs/eicmzfdDJ6RPTV+/ztYAPOn2+c+PTzAsL5MmRXEAnGUio3wedwifqkOrqwJEKsfR7nBDAJ6ULVTcn8ElpZKAeq2Sx2VJPvFNAlJlRnWzYZDhntll9i9YtNuLUyXvcUakyKdGm/VdInUYOixM6EzA5e+Yhfv91N04eF5vbuvWzoGefb1QlhaeTCDdzQyflckjgk81asF1zTuxkMyeaPrSLS0AnsbEuXjI9/hhp5PEAPH36CmfP3MOswP3Yuf1frp84SQzMmtvQYc4mIxt+irHpDar04aQvsxvPdpL0N6r1PeKtOLW+3Ri019u1nIW9e/7lnDbzl7RlcGNf7PqwlxCSGl07zcO2Lf9w0zx5U6Frz3LIkCERwyd9uXf3KShUacrEbfjw4QN70s2c2wpJkznJ/eNcO3vo5FzW51Rz+ZKDDJ0SJorJG6Dbtx9j4NA6KFMum62avbotwKYNJxnAXbl8n+v/b6GT3eZUO6RPB53s9ZCh0/RZzZHzqxQ6e7tl0Lo+e+YO+vZajEsX73P44sChNVGydGbbOfKugj1gMpLnCZ0ovM7OBlaQiXqxa69oEpJ6Ttt424e+vhG4+JxAk52dreZIf83Kpp8KNslHuTmZU5M6GthkeDyctOx1MjTVLWyi8WySYJOHSvIbIYFN+jnVjcc0kbm0dmUQBhd0CvJBJ++epb7an6MFfNDpc5wVn05eWyBP9uSYOKQu/NSEvNJmjQGPA0Dh4Umkg09mThQh8XxSVLKFT1TRwHtKz8bYYjYeGRoAZVXdG88O7S+9M6efxOgRB1mb3HkSYNT40ogSJZzFfPrhzp0XaNFkLW5cf4aIEcNi7cY6iBU7Eo9bC51quzyd9DahnBbv8ezpW7x58569BWhTQJ4k0aKFByUsNy5inAS/nj17g1ev3otfsv3CIGKEsIgWPYLJL9mKND9QeMuzZ2/x9s17lhMuXBhEiky5biKEIMGyH969C5agUzr8MbKyNFGe80LjHT1iOxbOO4z374ORImVszFnYGFGiENAQ9anOg/vP+e/4CaKZ5nt59ZLG8hpv3r7n/UbYcGERlW2oDyPRW5M8NIAXL17jxfM3rEf4CGERM2YkhAsn1sfLl2/ZG4Ney7Dl9at3ePvuA2saJWpElvPo0QtQ8uFIkSMgThwl15fSZxj2qnn29BWPS7G5mOuIpmFqL18KvcjrLnJkWhNhQe89efyS36d5o/BEWTfS5fmzV2wT6oe8GmLGiowIEazXs946ZHtaJ316LcXRw1dAeZzGTGqMiBHC8VzEix/dw3GS8ibRGClBMBXqm8J5SD+zxN0UDkdrn+qQnanPhw+es+4ENESycvuycN4+DP59DVfMkTM5Rk9ohOjR6X40L9TH1ElbMWXSdr6HcudJhfFTmmruHxoThY/6wY/vTRoHrQmabwrBIiNEihgOMWJG4fnQFyvoROCLZFO4YqzY7jVD8mmeqUSNKtYHvUfz/pL65Jw94RAzVhSbe11oQ2uPgO/bN8KzK3yEcGybiBGt1oS1zRXolCBBDAZNQbN2cTLooSPqWTa8fesxKpQexnXq1C+AhfPEgQtW0InWx9Mnr9gmZAeCiKR7jOiRTbyjgiE8naaybJHTKSlevHiDq1cecHL3MGH9ECtWFKRMFc/w2UJ93rn9hNcmefnJ949T6KTcD/Rsoo8xkhE9ekSbe9Ha7lro5G8AneT2YiN6/94zVKs4lsefJWsSzJ5v7p1FPyCQfWjNKM8pekbRc04Ua8BE8/P48Uu8cbXnMccwXmuvX79BqaKjOLyuY+fiaNbiGwbA1689Zg+td2/fI3KU8EiaLBZi8/2h32lrX9Pz+rn0WUD3Y9RoEfgeMoNR9Ownz7Dw4cIgYqTwfD9SPjj6bIwVO7LrM8ltU1oPjx+/YvvQs5Y+s+heovmV71vKoWX27OJ7+clrfn7QeN16khepPs7KCRRR5sV67bjnz5t61jaXLCMJtWtjBdDMQJOTMdrZSk6ZYFfXCjQpuhAEsgOuOjkaMGMGipTwPMWkLpuQ+qEJm0g8i9brIb32gE1G8xAMaLJRCJuQl9PkIJH3z1d8FviSLeCDTl/y7Pl0Vy3A0GlwHd5oM3ji/ZVu4xIi+KTGw7n68vMQqyphCp9kjw2DjR+9permus7/GYEyA08RvYqW8EnJ+SSd4me6F7XbpMrXw+DBg9coW3wRf8GOGy8y1m6sqds8mss7cugOAqcdR8s2OZEla3z1S6aATsvZxMvXyNBJsXoYjBq+D/OCjjM8kAt9Uc2cJR5Gji3vglieNj196i769NyEG9ef8hdm5TsDTSVt3tu0z48GjXMa3mlTJx3AtMkH+Auy+iOanx9o+aVIGQuDh5VDmrTuk5qEEGubCk+ncVyzeEmCThWlvg3WoguademwHDt3CI+nwcMqo1SZDGq7kyduwb/RXH696s9WSJhQG0ZCdhv460asXnnSZUNhR9qgkx3yFUiJP0ZW5Q29USHI8Eu/9Vi35hQ42o+N4Ye4caNg6MjqyJ4jCfwbBeHUyZuoUi0H+vYrq95Lc4P2Y9SwLWzrNRvbIXDKbsyeuY83qLm+So7JgQ01IGn8mK2YFbgH7/mLmXu+aa7TpU+A0ePrcaJ1fZkwdhtmTPsbadLGx4w5/li3+jgGDaATtVzfBP38eK3++nt1lCojvBdGj9iEObP28mbGZRDEiBEJo8c3QNZsSQxtoX+TxtGi6QycOHad7wt6TXZVNlHkDbR4RTt1s075z0aP3Igliw7i3Vv5F1I/hA3rh4qVc6BX30qaEFSlz8rlRuLO7afo92tVhkUN6kzEyxcCuFA4WrLk9p5Hz569Qt0aE3Dr5iPeYAYtaG0QxmY8dBpbp3ZB2LXzvLDfhEYoVDi9WnnR/P34Y/A6DsFb/WcX3LzxGK38A3kDr8wlAeJ48aNhRlBLJEioTXhvBZ3qVB+LSxfvoWTpLOwlpJR/Tt9E0waT+eXyNd9xzrgWTaexV5D7JD4/hA8fBmMmNmGvLsM1/iEYMwN3YNqkbQy43WuP1o0fWrWlPDrfOloT+koKdCIYMGREfbRuEcj30MatvTQATd9u9YrD6PfDMl7vXXuUR99ei7iKJ3QS9wmFSnZqG4Q7d56617TrPo8WPSL6/1YdRYpm9BiDDJ1mzW3JcJDm+cnjV9K8+SFBwuiYOqO55lRBEkbzW7roEAao4yY1Rr4C7pPVrKEThQ9/4Ptwwdy9DORlu0eKHB7depRFtZq5Hdjdc+MroJPYyE2fRdApuQM5gH+jQAZxVPYe7quCdbnx1i3/4Ld+a/DkyUv3OvPzQ9gwfvi2WAb8PqS6IVhVZOzfewldv1vEMEVepwRmuvYsjarVc2h0FZ5OAjp17VkK9RvmRY/OS7Fj+3lurzx36BnXqUtx1G+Ux3CsJOeXfuuwecMZzWcBzTl9rn1bLB2GDK9mmF2gQZ2ZuHDuLipVyYoevUsioOk8nPmHPJiD0bN3SdSul0vt88rlhwhoOp+Bs/LZSc/EPHmTY9joqjhx7CY6tBFh9QuXNUXKVPrPUWDvnsv44fu1HP6o//zNmy8Zhgwvz6DMWbEDJ4oUb+vZQSMjuUZ96N8zg01G4EZpa6e7k+tmp74ZWdkKNinXXB5HGkColyXJ0YAmqiePzcDW6lsuu3xhsImGF/whGJPn7MKUOT7o5Oxe9tX6nC3gg06f8+z4dHNsAQ6vG1zXVV/kxjCETwr/8cjJJMMAF7TS8AG9t5EFfApjlVdGVcBzbCpT0IXtGer6sfCJdhvqEXvGJ/dpNLT3flq7+iJ+7C0+GOvUz4RefcyOLreDWSRB1BE5nRToVEtzet2Tx2/QueMGHD18mzfyKVPFRLr0cRAhQhhcufyYQ/xoo58ocTSMHl8OadPRF1d335s2XMQv/bbg+bO3iBQpHLLnTIjYsSPh1at33PbeXeEdVKFSBvw6sLRqDYI03Tuvxfatl/g9Akyp08RmL63bt57hxPHb/IWdPH36DyiFIkWNN7JGAEoLndLij5EVXP0arD9VIz/+ct+obhCPt2jxtBg+upp69cRx2ngL6LR2YyvO/6T0fffOM3zXfinO/HOHbZgmbVykTRcXYcOG5TCSf07f5i/0SZPFxPjJdZAsuXJMvbAjbVLat1qIw4eu8WsK8cuWPQnff3t3X2KQN2RYdQwbshn/XriH+o3yonuvkqpui+YfwqABG9nbovv3JTHw1w1qnqpcuZNh6gyCTmHY26h75yXYv/cy65kiRWyky5CAYdXVKw9x4riAOgTURoyti4yZEmlW79RJO0DgKWWquKhTLw9GjfiLZaROEx+3bj7G8WPXuT5BpflLWmHyhO1YufwYAzPyRLpx/RH+OX2Lx0WvFy5tw15PdoVs91OfZTh/7i6uXX3AG3DKWUYnr9EmK0EC0rc+/01eFJ07zGU4RyVDxkTIkjUx/MKEwdkzt3DyuNAxbbr4mDTd3+Wx4NagaoXR3EfPPhX4NLNtW86oF1esNYNO2nvx3NnbnGfn7dt3+LpgWoyZ0AhhLJ9nWgsoydLFMyA/evVxQ1MKwRvQfxUoGfNP/ati6MB1DP1yfZUCBBAIGlFCbLIx2Za8aigUUSkCOo3ll8tWd9LAsBqVx7hOr8uCwcOUzwGw3erXmsBtBg6tzdCLNuY5c6XkPshep07e4D7Jk2zC5KYe+ajIK6hbp3nYu0ecEJc+Q0LXCW5+OHn8GvdB5ZtC6TBybENDCGG1TkROp5WIHj0ylq3phMplR7AnEiWr7txNAbSeEggg/b3zHFq2KYZUqeOiby+xSd93uJ+H19LiBfsxbOh69pqhcebLn5qh3sMHL7Bv7wXeuJM3Xc3aeTmUUj5NUYZObTm3MA0AACAASURBVNoXR+C0HeytRifORY8RmcevhPaRTFoz6dK7k8mL0+sGu06va+I6vU7sBhvXmyLldGqhGSS1axMwEydPiNMes2ZPiowZEzGIOnTwiton5WP6fUgtr8PBRg3fFCLo1KJpII4cEtBp94E+vJ6VQvfNH4PWY/nSI5yfL378aMj/dRr2Mrp86T4OH7zC75O34/AxdZEufXzNmAngT5m0E4FTd+Lt2w/8PMqcNTHPzakTN/HggfhMqlHrK/TtV15tKxKJj+a13blbCWze+A8/u+lZHDdeVNy98xRHj4jnBz1/fhtUGSVLawHjzRtP0Kn9Ivx7/h5DpfQZ4iN1mnj8vKU8gmfP3OX7JGXK2Jg4rT4SJNQeSOHfaA6OHb2BsuUz8efE9Cl7VWDWq09J1Kn/FfdPsKh3j1V4/OgVP/eyZEuIlCnj4Pr1xzhy6Dp//tSonRNDB/7F9VesbSF97gTzM2PMiB1YMO8Ie7uSN2z+b5Kz59uVy49w+OB1fj9homgY9Ed55Mip/SxwG9wOsig1Q1JPbmPW3q6OEbCykmUkz4nuVnU8KI/NfWYFmsieChRjmmL1WHT3I/Epz7kzgGxyGJ3iPWU0DBYm6WOkjVnOJqqrejbJY5bGpKpmMc/KD50as7lAHL8nLpCXE4EnX/FZ4Eu3gA86fekz6NOfLaCFTopRJK8h1XNI954T+ETiDAGUCyAZ8B/WwDLsTm5kAGFUHiTVM9VV9qQyjsZzFnqnjMceMBktu2FDDmHubJEHZvjoYihaXPnlOGTySI6ATitY5vI1NaXwOj8sXXwGA/qLOPdmLXKifcc8HOqhjHX9mgv4sc9WhhEVKqXHrwOLq2o/ffoGZUvMxutX75EpczxMnFYF0aO7fxWlL63TJh/CjGkibG3KjKr4Krfwbjl65BZaNFnGniddehRCnbrZXf0K8VevPEbnDqtx6eIjJEkaAwuW1vcILfC0n7CROXSSW+gAqWtxNqg9l+ERhXBs+bu96k1jDJ2EvCkTd2PiOPFlplOXomjaPJ9GtUXzj2Dw75sYPDVqkhddesgng/lxWB9dp81D+YpZ0OenMmqI2r27z9C7x0re/NDG7NHDl2jcLB86d6N5EGNYuvgoBvRfz54mSZLGQpw4UdGtVwmkSBmHgZYIr/PD2tUn8VOf1byJadgkP77rWlzaGPvxJuv77st4rouXzIg/RtbUjCNw6i6MHbWVbUOblg7fFUe9hm4oumH9KfzYeznb/+uCaXD61E1837c8ypTLwnJILsmYMHYL2+KX36uy15HZPBrdH20DgrBv778MS+Yvaa0JyaINZse2c7B/70W2xfd9K6BaTbc3Ao37z3UnGdoQuMqRMxkmTW8meTz5oUblsQxeKlfNhb82n0ajJt+gRq08bPvIkSJwyKNdWTh/HwYPWMvVBg+rg1JlxPjtPPQUuRR6VrLIYLaxCD9qrXa5ctlh9P9pOUOsWLEiI2/+1Ph1YA0NpBnxx58IminWY8fOpdGsRWG1fUig0/lzt1G3xniWkTJlXPYcGjK8LoNDpSgwjF6XKp0Fg4e7oRWN44fvl2DD+hMIHz4cvutaGvUafq16ehAkWLzoAEYN2wAKAWvUtBA6dytjfs6EwQQIT6eV7IW1Y29f/NRnKdasOopUqeNjzsLWhrm/CJSSZxvddzPntgTZ5sfextCJgCmBN/JiI2A2bFR9Tb4t0rtrp7nYu/tfljdyXEONh5oMnSj0MUPGhBgyrK4Guk6fsh3jRm/m0RUvmRl/jHTbUECnIRJ0kj2djKET3fttW87icFQKR+v7UyUQXFI+Amlepk3ejmmTd7Lcjl1Koal/QV14rfWG2zvoJGTR50KV8qNBsJ48B1esba+Z0eVLDuPXn0VoaqWqOdDvl8qa0LA9u/7FD98v57CzAt+kxtgJ9TR50v45fQMtmgTxs69o8fT4+bfKDFO479fvMODX9Viz8jg/B/v9WpE9R2ljKjydCDq9QdZsifHo0Uv8PrgKsuVwnxR48sRNdGi9EE+evOK527i1A3+GKWXooM2YP0eExvf+oTRq1RWQiAr1NytwH8aM3M5/t+tYBC1aFdCMvXXzBTiw/ypy5EyM06duo2KVbGjWPD9DL/LWIK+jDx/eo1nDeSDvW/K6GjC4osYrl4DU991Wc/jtrZtPWP7Kdc35Rw9lA75l8zn06LKW9SheMi0GDC6jeZYePXwDPbqu40M3sudIhOmza0rg3AmE4REb3KlGb5kBBTuQY9aH0s4pkApJ/3bjk3Uw0sfODrrratgcgSYDSKSp7upP6ZZjLfVjNNFJlq3AHEOuJetgBskUXSXlNN3KMnSgSTWvN7BJ6k9t5m7vg04Ob0dftc/eAj7o9NlPkU9BJxYQ0EmE13mWzwA+kVKGJ96FBD6xMN0wDTyoPN6y8zBSPKycwCdPHbp22oZtW8SvqWs3VkPCRMovoTIU8w5AaaFTDc3pdf6N1uDY0TtIkiQaVqyr7eGRQd872rdaj717riNJkuhY9aeSI8UPZ8/cR8M6Sxkm/PRLUVStnsllT7d+FA7yXbt1CBvOD+UqpEfFyuKX4UEDtmPR/JPs3bRwWT1DT5BrVx+je+d1yJotATp1KYiYsSgnjp39FegkNsn0hdrt6WR2F7hlDh+yHXNmHxH23xTgCqPzg4BO81zzong6CXn1a83mBLmUC2rJSn/XBsktk+xDYRJHj9xA6jRxsXiFv6oIHYFe+OvRvBnKmCkBguY31iWapnxdT1GzylS8eP6W2zXxJ2DkBlcrlh3DLz+t52uJEsfAkpUBhpvsgKZzcfjQVfbSWv1nW8O57tRuEXbtvMBhPus2ddDYe8a03Rgzcgv3Q14CvX8sp5FBG+8GtaexNwKVHr3Lol4DLYAjW1QpP5bDwgTYqm3+rPG44gcr6ET91qs1iW1ZqUoODpEzymPyW/9VWLb4MEufMsMfufO4kx/Xrjae4QN5qbVsUwQt2xSVtLBfe1S53w/LsXqFWEO7DvwQolxFDetMAoW1UY6sLTu/V3VYufww+v8ovBaz50iGqTObe3gFEVArVnAQ3r9/j9Jls2HQH24bfyx0Iti3YGl7j9BEAglFCgxgeEHeZXMXtVHhBXlCEbAhvQgC9v1JCxGUwfXruxSrVx7lRzyFMsoeWmZ3rvK+HjpRvqlSRYfw5UXL23OuJH0ZNGA1KFyRIO2ajd04mbgZdKIQxoMHLiFatEiYt7gtw119ofFVLD2cw8EKfJMW4yc3UascO3oF/o2mqfcojU8+YZQukPdRvZoT2VONwN7m7T3V9t5BJ7HROrj/Elo1n8l/t2pbDK3afuuRr40ARkCzmTh6+CrnlFq8sp2H95+V7Y2hkxksECeF9uu7EmtXH2exP/5cEdVqusEMvVej8gR+huTMlQyTA5u4Qui0MrdtOYvunRfz/nvMhLr4ppAM4abj1Mlb7M04b3FzjxxZjx+9QIXS4xlwZsqcEEELmvGaE9BpDEMnylk3c25jlqEvPbsux+aNwgPyr52d2BtXKTWrTGPv1rTp4mH+Evos0LamOW5SP4iBUoaMpF9TTYV2LRexFxM9t3LnTYbxk2u79HePn0IyS347gdeLf0B+tO9UWDOvwcEfsH3bv+jaUfzQRGXlumZImswdaluv5lycO3sPGTPFx8y5tQ1zsR0/Rj8MLQZFRg8dUY4/S+3LfwGaSAt9P/8fgiYepgJmQgCbPNiUJEszkUpKBAVWuV6HBDYpHlKahOO6CD5NHrZPD5uUofqgk/3d66vxZVjAB52+jHnyaWljgTw5kumgkx180rknqSmOjGCO0rmSK0rezxoAFQUueYhS4JeFbgwmDK4beT6RWhqQJbeTT8VzidSIdQB/WDb9U/JAmU2CkNWy2UYcOihOodt1oC6Hm4liBNYc9O/h6UTQSfFQ8APlv3ny5A17p1AIndZuQn7g1KMYO+oAfxHfuU/5kqxAJ+EZ08Q/Jzp1ye/68ivrZazjoAE7GDrFjRcFq9Y30m3MnW3uzQCU8HSSoROFUDiTOXP6IYweITy/5i9pwOER1PbE8Vto2mA+v792Y0skTOT+Ak+blSePKVH2B1fYneccjxy2HbNn7Odfqrfv7qRWoPxB5UtN4tf1G+VG914ldI2F3iOGbkHQrAP8tx46rVx2HP1/WsfXKOzOnWtEO2YCA5QAmTyCEiX2PNqcxjln1j4MH/oXQ6u/93fTQac9DJ0oTGX+kgAOR5ILeaw0bzKbw+zoF/i5iwJ0mzahT4smM3Hk8FVkypwYcxZqw4HM7g7lHhDQ6SJ7cWk9nfw4nGbsqL94k7Z6w3ccdmdUjh29Bv9G0/lSh84l4C95AtWuNoGhE236SEbChPoTI601pKttA2axjpEjR8DOfX3sGxjUECffnWEAue/wj+qmUkCnFfyawqHKlMtq0NqPIQ+FbOXJlwqTp7sh58dCpyb+hfBd1zKGY2rZLBCHDl5i7xWCKgrwmz9nD4YOWsfeYus3dTcNqTx65CqaNxbJtn8bVBPlKxp5wRmbUw+dqFbLZtNx6OBlTixOYYFyIUDUoPYETuTd+4dKqFU3H9auPmYInQicl/x2MCeFpjxkgUEBpgcJkBfd0sUHed627+7Nz0wqwtNJQCcR8mdsw80bT6Fn14Vcb8mqDkjlgmVa6NSYw82UIsLrbnCo3vTZzdX3Rw7biNkzdvG9vP6vLqaJ7Akyk4cgec8FBvkjW/akDtas2KCOGr5ZDa+jk+gyZyGvIC0QIG8aAjwXzt9lT8O/d5znz4y06RIgMKipK7G26JJCU+vVnMJrZ9io2vi2mJLPTCuTPECrV5rIILNYiQwYNkqEBpJ3UskiI1lWvQZ50KO3O6TbPahgrFpxnPOKxYsXFUWLp+P7SYZOmTInwqx5jT2AD8mYOG4npkwUnoTr/2rH4X9KefXqDXtBIZjyc9H7nhBmQP8NWLr4GHtfbd3VUWNrBTqRPguWNmF4pS9rVpHH6nq+nzZsae2aV0/Pk4Z15uCf0+K7xMp1TVXodOfOc5QvKZ5/P/Qrgeq1jJ4hdDDIa9StMR+3bj5FtuwJGU4Zly8RNNFInHogyXWNLBDaXk3UhysXoQpvrGwsXTPkSgrY0cnQy/4YzyY1l6e+D5e9PMYhrVcP7yfFxgb6akCaDpJxMyM7ifcEdNptsoZ9b/ss8OVYwAedvpy58mlqYYE82ZNh0hB3AllRVQeWNO2VvE26Ogpn4bctAJQHWFLq6mAPyQgxfFIUVmCVPCRFriRco7N+7Do9PNJOmYENl0FUAOWyi0H15k024ejhu/wleN8R8gAykmmglwVUEZ5OK9kQy9fI0EmeTCGTvoi/efOBQ3s493OwH1atOIvRIw4wSNh72L2Bffr0LaqUX8DAhfI5de5eAAULJ+cv8m5YprO/a00dPXwLLf1XuE6Li4mffqGcKrE5ZMjNAO3hledyptPrjKCT2cLX2nf+3GMYOnAbV563qB4yZJKhk9gMrt3YQoJL2kVA361o80KAR02OHgzMmX0QM6btY2Cz51BnVZl/L9xH7Woz+HW/X8uhSjXjI96vXX2EahWncThEE/98+K4reeAI3VcuO8HQiTa6k6fXw1e5kzl6ztGpd2/e0lzTCXbi+xqFyFGICIGbfUd6aOTMmLYXY0ZuRezYUbFoRQv+X19aNgvCoYNXGSKu2dhB5zUh9G3Xci727hHgaNnqto6BILVtGzBHgk6tJFjph1b+s3DwwGUkSRILq/6UN3PaOSZvnIJ5hSdQuQrZMGBwDXUYCnSiZOmLlpNu3pdW/jNZD8ols+VvxVvFGfRUeqPcQuvXnuCX+478qEKOlcuPMHSi+ZkxpwWyZDUGBK1bzMCBfZc4GXpgkBvsCegkkuwvW91Rl9NJhBZSOCCFBSrl/Lk7anidgEHZDY3Sq9si9hZKnCQmVq7rrD67OrQJwu6/zzOAnL+knalBaW0Xzj+A7x0KCezYuZRj4y9fckgKrxOgj4DLyGEbXPdsVw0oppDBBrUn8Ulmm7b15GeOgE5Lhc0P/6TmdCKwQeGOpFedevnRq6+SI85TPRFmuJovLF/TUfXWEtBJbPR/G1TD1IaUF6pU0aEMZWhd0vqkQt43xQsPdYXXNdJBp6kSdHI/n5Vk3RRGOm2W+3291mT3gnkHsuzeP1RArbp5XVXsN7oCOnm3kaPPNMoXN3JsHU54L5dlSw7jt5/X8n0dNL85UqXRgm1lU0k6Vyoznr1AxbpqzuuNvIxqVpnCIumwhRq13Im3jReTe4wCOo1lWzdqkg9derhDyd1tgxn+048AVNZuaoOEDJc8C+lo9FkwafzfWLzwKHu67T7o/iwgCe1aLmZPJ7LLn3+5w2rl/v8YtAXz5hzm3H8r1vpL4X1a15ahA7eCPs+oyNDp6JGbaN54Mb8/dWYN5MzlDh/Uj6JZw0U4eeIO4sSNgvWbm2lCCY3tqbwrrx2zvz1WovSGOTyQbSH+tqvr1AtK1scOpOkhn5P6JhbjppKOsneT8crSvuuRl1w/Xlm2bow8DAXeyKY0mjODMVp6NpmceqeMVRm3Rqy+D5cMS9hkNf/ua5ODdvugk/VN67v6hVjAB52+kInyqWltAYZOHF5ntA8MbfgkdSJ7GmmgjwyfJGgkD0MFVzbAR22jA0wqIFP+kIR7eEDpIIgBIzMxnkuoMgb6Xzr5TjJF+1ZbsGe3SKq75e+aiBFDORrabO7sAZQWOlWXcjq5Zf659iKWLD7LJ9ARtPnwXuSgEBDlPV68eOuCTs00i4NOxvNvvIoTiVOJGi08hxvkzpsYVaplQJ68RieU+fGm6sc+f2H9GnFKFwEtGmv8BFFQpnw6VK6Skb2gjKGn9QZeQCeR+FiE17mTxVrfAX6YOG4vpkzcx9WWr22K5MmFRxMlNm/aQIFO/h7Qibx8Vq44jVUrTvEvw7SBoxyfig3p+Gz6tV8PnSjMgpKXUxk3qRa+LpjSFMIU+VrkG3FDJzEaAZ3Wsw1nz2+MDBkTyIvYY8ibNpzB4oVHcO3qQ9dci5OZxCaJ5vqNCXQiT6dtiJ8gGhYubYEYaliJez5a+c/FwQNX2Ltiw5ZO0slH7jrtW8/Dnl0XOSH50lW0sbK6d7Xqm0MnoFzJkZwnhhL/zpzr9vgwkl+h9CjcvvXE5QnkDoNSoFOx4pkwbLQewFuvHuVq104L2EspXLiwfDJXSEr7VnOwZ/cF18b0B1WEAp1I9txFrQ3Df6iy4m1FIXgEp5QioJPwAgwJdBo5tgGKFHWf6iiPrU/Pxfhz3QkP6FS57EjcuPGIQYL+ND29ba5fe8Qeg+7E1s6sZwSdKGF02RLDQPdm7x8roVYdBaYA33dfjI1/nnCFHwovGQGdlnGH5F0WNpx4Rj97+grFiwxlOT16l0e9BmaHOwDCU0mcgDdnYSv25qMiQ6cJU7TQSB4heTTROn7+/DW6dC+NRk2/4cshgU7lSo7g5Nd0L8Y39Ppzb8huXH/MkLx+o/zo3ktJvG63kVY8nZxDJzrVskHj/MiYKSH/UKEvE8dtx5SJOxkgURgwrXOzQvcvgcCkSWNi2ZpW/Mw6feoWGtUVIYXDx9RAUdVTSpFiPiYZOrXvVATNW5LtPTfBc2YdwPChW1ng2o2tPbxbSacVS49zDj3yKhKfp4IM0OcpPV+pLyvoRM/weYsb6/oXuvTssgqbN51HuvRxMW8xHaAg//Dh1pfCxIcP2cFtZOi0c/tFfNdegFFKZE73pVm5e+c5HwpCn80btvjb5LRzCCo0ndkBKQMIISxpoLJV//Zr2T4HlR40mekhq2bSr/q28gd/WXA1NNNVel/O06TAG7VbDaGR5Er3gJx82xT66ORohqWAKp2uhiBJ8rTSTJHVeEMPNinLhbycfJ5Opre678IXZAEfdPqCJsunqrkFGDoNrA0+11cpHvtBJ/CJGksQRwU7yvt6HXQy1e9Qcuc6SGN4uJ3e80rfj/70Mtd1pRv1+61Od9PcT67xyOqb2stozHL+JyGr3w97sHrlRa48e34ZZMkq/9Jr5y2hV0S89oRO7rCjs2ceol/fv3H2zAOuGyFiWCROHA1RooRjQEJJUh88eIXLlx67oJOcg0LY6Z/T97Fg7ils33YFjx7SEeDuQjmpylVIi/qNsiN+fK1nDCUXX7X8DFatPIuTx+/yceBKIYCSM1ci1G2QDSVLUyiJDvhpetHaRQud0uigk7UNu3Vai61b/uVx79zXVs27ooVOzTQbjSOHbuKXfptx+dJD1oq+xFP4WtSoEXjTRGO5desJblx/4gGdRNjeHG43ZUZd5M5j5KUkdC5bYiIorMQMOtF8zVlIIRnGa+biv/fxY+81nE9E0ZM2dlGjRmQd6R+Fp1A9Gr/W08kPM6bJ0Kk55xvSFwGdrvJGd+PWTogSVYQXyaV96wU66ORRxfSNtgHzTDydwN5LtJnLkzclJgfShs281KwykU96o5PtZs93Q5na1SZxeJ3wgFJOL7Q6SdOzjzEjNmPGdBGiuXhFOz69yptC8K9iGQHFKHfQqvXucEwBnVbyupq7qJUFdJrNdrKGTh0MPJ3ug8CAp6eTgLijxjVA4W+VkCftqPr0XCJBJ3d4XdFvBnMCbm9K4SLpMWp8A8dNBHRa5Uok3lttR15hZLP8BdJgwlSxJkQC8dEMt0Si98z8vhl0opBUSuJN89L/t6qoVDWnqV7bt55Fl44iDHdGUHNkzynuZzmkc/psfw6FMyoiL9RIDtFq074YWrb5lqt5D52CUaTAYAYc3hRK7P/L71UcN5E9nQb9UR0UlqYvlC/q5x/XsP3q1M+DHt+XkTx4taBg+NDNmDNrv+P+qWLChDGwcn1rfn4dP3YDzRrO5vbjJtXB1wXNTj317EKcXjeObd3hu2/hH0BJvj0BgBV02rPrEgb+thGUj5BK5Mjh2MOOEtyHC+fH9y2dMHf71lMT6EQ5na4ga/ZEmDW3vktJeXMejPatl2PPrivIlDk+Zs+ro8sB6B7X8iUn8evP4vS6leuaqOF1f226gB5dRDi200Jh4Zu2NufvB+5iBoSohhXkCQlosgIx3oAp/YidwCh9eJpdG4vrGkAk52lyAJoUs2pYjXZtaEanyaskuUMpX7NMYZPJiXhWIXRGEE1VxnVRFRsS2BTsOunObG2ZyJTG6INOTu92X73P3QI+6PS5z5BPP0cWyJMtKSb+Tr/6+sGPTmTx8ECSxdjAJ6rKTMLAg4i/t+g3/wZQwWOvpyRlUvTwczsM6Udoe+qdhf7UDfet093w5DsTvR3DJ0Vxyvnkh2mTT2P8WOES3+P73KjXUHsks3uYzgHUhfOPUaf6Km66fA15OgnoRNCnZpXluHrlKYfD1W+UGW3af8Unf8llyaKz+P2X3S7oRF4hRn2LNrt2XsPK5Wdx4vhdPHr4GuThQyVDxjgIDKoq/bqtlXH/3kusXX0O69aex93bz/Ho0Sv2hqLSpn0+tGiVW9qoWK8da+gkrR3dmqFfdEsXncZeXVmyxsfs+e7To04cvyN5Ormh09s371Gt0mz2bqL8Lc1b5oV/QB5XDh63HadO2ocJY3e7oNN3rp79cOrELTSuL6DTxKm1ka+AO6m1fkkXLzwelCDZCjrNXdQEadLqQ1Jorj+gVtVAXLn8kHOB1K33Fdp2LKwJT6P+1qw8iZ/6rjGAToAIr1M8nZxAp44G0MkPWujUUhqm1byKalroFKD5lb5EkRF8bH3Or5Jj+ixtgl69LauUH4fr1x4iV+7kmDbTXVeBTuUrZsNvgxTopG9t9Nr9rPh7xzl8134+b7JlcOBECtWhk9IIilApVCQdRkvwJWTQye31JTydBEBatrq9DjqN4wTOAjq587eI8LqJ3GbUuPoG0EnMmxl0Kl9yBO7cecL5fvoPcGbTyFEicJikdXHvKAR0Wu2CTu7E6yePX4d/40Cei5XrOrEX1uKFBzHw1zWcW2rDlq6qNw0lt3Z7Ov2gejrRaYIlCouQtz4/VUTN2u4TEfX6bdn8D7p3Fh6Rs+e3ZKhJRYZO02b687ozKuTpVL7UKIZ0neg0ueYFuZondHLDlMb1KHE25XRKhumzyRNVlNJFR4C8vQp8nRrdehnlNvLUgBKly/nqPGtovR9GDf8LswL3cLXpsxrzvacvH96/R4umQTh29DrD6DkLm3nkg1PajBu9DdOn7OZ6f4ys7sqLZL0KyMMpZarY/Myl0+Wa1BfQaeTYmihS1Cz5tecmX0Cn8S7oVMQFnTz7NoZOwXjz5h0ql5vGPwxEiRIebTsU4jx9pJdcRvyxFUEzD0rQyb1hbtdyiQSdlM8fLQTo0mEVtm+7hIyZ4iFoQV3DQzgI+iyYdwxDft/OXcvQafvWi+jSUZwOOHREBaRM5c5PaGZpGgMd+qEdihV00ksKTdBEsvVgxApkWOliNmJlnTuV6xQ0kUeTkf52Oson0OltqetbA5tc4yDQZKiiBbRSVGLYZDI+ngb5mitOXx6OU9jk/s3R1drVrwfQkoXbwybQ98hgYPLc3Zg8TzyrfMVngS/ZAj7o9CXPnk931QLs6fS7cky6axMlHQfMFTXfn6y8T6TK6n5MR5H+C/ikPz5GM98yVDIAKY7hkzJWM8CmX2TmwOjA/ntoHSBc9/PkS4DJ00ra5MB2y6JcTAN/3YcGjTMhfQb3hk1AJ/ElU4ZO5OVUv5aAUZ275UHjZkpCUa1+swJPYNTwgy7opHiQWEHHMHj58h3u3H6OWTOOY8XSM/ydpVKVdOg/gHIR6Wmiuz/aHD58+Apn/3mAvt9vZs8pOvp5/pLaSJrUODG03gtKQCexSS5eUu/pZHbD+2FW4CGMGq4cNf8NmrVwby6Fp5MIm1m7sam6MRO/Gq/lL+P9B5RGxcrKCX7afsaM2IUZ0w+6oBOdCkclDM7+cxf1a4vwusHDKmuOvpYlUGhekQJj2TtDQCfhAUFFhNf9ybLNoNOF8/dQ6wMKnAAAIABJREFUp7rIHdWmfSG0bCPCdtxFzMH8uYcwdCDldNJ7Oumhk7+Jp9M8ydPJCDrBBZ0uIWWqOFi6SoFOziCqgE6XXInEtdCpbo0pOH/uruuEQKN8KGLdidxBQzjcsWjxDBguhdGFHDq5LUkn89WrOZkT8SZNGpuTrtOR9Vpbm483aOZujPhjI1fv2LkkmrUo5J7rEHk6fWroJNTr03Op5OnUSYXETRpMA8EfCqmikMBPUcygEyX/rl5pHO7ff4YatXKjb79K6NBmDnb/fQEdO5fg3FFKMYNOFOpWovAfHDLbolVhtOuoT/bvHtHqlcfQr684XZByglFuMCoydCKISDBRW8TmkNZM6aLDOWzsp18qoWp1kZNIQCfS4QMmTGmI/F+nVpubQac61SfzSXh58qXE5OnWnn9aXUw8HQwmzhM6KZ6a2k3q82dvUKPKZAYyHJ67rAXnPNMX8nJSDjKYu6gZPyM87WS+gs6dvYt6NQO5wk+/lEPV6koyentAIsLrvIVO7pNM1646jR/7rGUINGJMVRT+1p3s3a1xMAb+thmLFyg5nciL0W3vdi2XuaBTQsyaaxze+2OfjVi76h+kSBkLi1c0cuVZ8oQCE8fuxZRJwmtMhk4H9l1D6xZijc6YUxPZc3h6p5nb3A4eKS3t7G0EMezWndF1LQS1frZYgCG1oQxNnNR3CpsIfHhQFfu1bQRiNKe/SSKMYBMNx/QUOmprYT+vYBPJ0XXkAZuU/uRhBwOaMbr00ahlZGMHsIlVcsPDyXP3YPK8vdZLxHfVZ4EvwAI+6PQFTJJPRXsLaKGTUt8FCD4VfKK9l2E4nYHXgwfTMfB8MuA+6sg/BkARIGOVvPF+ksagGacix3NO6GSxerU34dLFJ/xl8pcBBVCuAv2qbZBMXdPcDxvWX8aPvXdzuzETiiFPvoRcQ4TXreW/l6+p4vJ0CoO/d9xAp3ab+f3Z8ysgS1bPMCBKMB3QdB2OHrmrg05y52YAik7H+4AmDVbi3NkHiB07EjZsbaDzWDL3bqE2DessZS+dYaPLolhxlx0sl7KSSFycCCegUznbZNUP7r9EkwaLcPPGU4QJ64dFyxoiVWo3uPOETgKAiRxQ+9l7aMGS+rwR0BfykGhcbwGfJCRyOinJlMNwGEbVCgIGte9UCM1bUr4YT5hLpx0N6C9AhDV0aix5Ornl7Nt7BW0DhAfG9NkNkDOXZ64t0rOV/wIcPnTNBZ26a4ZCidDdnk5OoFMHydPJrYvwdNJDJ6tJdbdtGzBfgk7NETGiO3xv6MCNmD9XnLK4aXtn9pYwKlcuP+CTr6gEtC6Eth0IhFIJg9CATgQGKCfTgf2XOc9Mv18rgcKWnBQCYY3rT8e/5++yJwSBi2TJaU2Jh+Tn6ekkRmYGnZRww6jRImLT1m58r4R2MYNO1M+YkX9hxrSdSJY8DqYENkW1imPY+2TOwpZIldr9zDODTgQjShYZyl6bXxdMgzETGpoc8ACMHfkXAqft5OFt3dVdPTFOQCdxn/fqWw516rnzS8m2OH3qJhrVFafcUSLtzFnFfRoS6PTzD6uwasVRhsN//tVZDRU22YU6nBLtBlBAJ7GRmz6rEXJ+JYcHa+vOmL4HY0aIQxoCWhdE2w5FPPrcv+8K2rSYxyFjEybXQd785p6fRgrfuf0E5UuJe7tRk7yuZOCem9aTx2/i9u1niBkzMnLnTSqdXmcEnbTt58w6KOV0ckOnPwZvwbygQ4gVOzIWLGniSpKuhTT0jK1XczYunL/v8nRqr/EUaddyOfbuuYqs2c2hU+DUAxg7ajfn1Nu4tTl/LhuVDm1WYvffV8RzY11jNbzuyuVHqF5JeNcOGFwG5SoYhcuawSUrEOMESOnb24EmIyhiAhwMreAUHJmc8GZ6VziBTU7C55QOJHmGoInqGdgitEETdcOnihgUtXv9PEv1DesouuvG6uEU5fICU8VbwSadTH3V927YpPTqg04OH/G+ap+9BXzQ6bOfIp+CTixgDJ2Ulq4vNpTvydTByaHnk/odSXdKHfMcIw8AnVxDsKQDUBxeZzJqS/hkkveJROnBkZ9Ofw/DGMAYWXdVP62ip04+gH+TrfyrNuVQmDK1GLLmiAM/7s9VV2engwfuoHXzzexRlDBRFKz+s6q6MdJCp8pqIvEd266jcwfhVbVoWRWkSecJTPbuuYl2LQXsEN4v7qTLN248w/YtVxE3XmSULquEe3iugS4dN2H71quIRdBpi8jTcmD/TezcfhWNmmZDwoSU68lzUskjpXihWXj69A0GDC7JuaGswzLFfAtPp8n8t4BOSmJc4/VJoKlxvYXsYUUJbFu3y4+A1tpNoQivkz2dBHQaN3o3pk85yGGDi1c0ROIk9L52PjdtOI9e3UQODXECIG00RHnyhLwoprD3zbfFUmPEGDmfirAJbXqrVQzEndvPuI1z6ORe/wR52rdewm/MXdgEGTPLycZFPTp1rmWzBfw3/Vq//2hXtwD6VZyh03ZXIvFmkqeTe7yt/GVPJxk6uUW1b73QS+jkbts2YIEOOrkBxtEj1xHQNIjDoL7vWxq1DTf2fgicugtjR4l1P2KMfCw7ULvaZPx74R7KV8yK3wZV1YxfvHCW34lC5GpWnYg3r98hbNiwmBJIG3LjkCqlEwJO3b5bhD27/uXHYKcuJdHEX+uRtnL5UfT/cRWvo7mLWlrkdApiO2XPkRQz5tDJZWItfZrwOjECM+h0gkLcGgWyl16P3uVME3GTd8/iBQdQumwWxI4TxTKJtH5irKAT2ZXC48KGC4uatXNj9ozdfKocAT2CwErRQqc+angd3ZtVyo3jZOgJEkbH/CWtGFboC42vXs2p7F1EJ6otXOb26pKhU8nSmTBkOIWxe5aBv67F4oWHOGx0576eauiUc+jkfj6vX3sKfXsJjxbKT1auQhbDPmmNrlp5HMVLZkCsmJEMcgSZb7BHDd8iQaeGOuik7Y7s2LjeLE72Tc8X8mRKn0H7Qwfl9SteaDQDvirVsrO3kj48jaRSYu6ZgftQpGgahrICMAfj/bsPKFZoDIdIZ82eGDPnNPBoT8+HBrVngbyikiaNhWVrmjMc9vR0Mk4YbwadBv22CYsWHEWcuFGxcFljxI5Na0QLClavOI1+P4gTFbU/QAhbWUMnMQ9HD99E8ybiWT5lRg3kzuP5AwLljKpSfjZ/FlKRoRPbqPBUvHj+FiVKpcGQ4eXh5+cJjMhOixacRM5cCZEyVUyG+Z7FDjSZgQOzNWUFmah3pxDJcKm73lRkmIXombW1Ak0yCJNhkwM9dE3dLWRb6OyseSmNwyC6TXMynpX9LGGTHvTpbGcKpHTjlxOYq5dCCTaRDq6UDEZg3QedrNai79qXZAEfdPqSZsunq6kF8mRP6gqvM6M11NSV60kPiDyamHm/uGRI/6ky6T3Z68lUpqKHNBSuq4ALqaFZXirN+1agSzsO+uLMPVF7Zb+iyjIGQtoT2KS+DPmWH+daGjbkKBbMFye7xYgRAbXqpEGbdll4A+vOk+WHly/fY/rUU1i84ByePHnDeo0eXxQFCyvHIPvpPJ0IOglgcvzoPTRrJL4A9x9QEJWqyAm7/XDm9AN077wViZNGw8H94kS9tZtqqpBo0vijmDzhCGLFioQpM8oiTVo9tPJjYFS/1grcvPEc2XPER2BQJd4QfPu1CCkrVyENfhtUzGBj4Yc1q86hX9/trlPZqiF9Bs9cRUYQSgudUptAJ4DySM2ecQRr15zF/XsvWJ+SpdNi0B9lPTwZhKeTOGZahNcJG65Ydhq//LSZN2qjx1XCN4W0v8wfP3YL3TuvQ6JE0fgEPCobtrRwncwnUiW08l+CQwdvMLgaPaEK8uRN6lrYYq2MHvE35gUdYTuQ7Zr458V3XRUvAT9XeN0GV3id7Onkvj9OnbyFxvXEr9u9fyyFWnWUZMiiD9qAde+8nDdhdGS3GKf2ZCYtdGqqC68Tclr5z5fC65xApwC3kpq/jJ9BWujkr8npRKFJ9WsG4saNx4gbNypmz3eHQSqiKcynTo2puHXzCWLFioJV69ty+KZSalebYgOdTNT1eNsPQbP2YsTQTXyFvE1q1cmNFq0KGXhg+YGSLQ8fupFz0tAzhnL+jJvUwKNuyKGTUFBAJ+EFuGx1Ow5TVEqNyhNcOZ0yYfAwNxQROZ0ExB01rh4Kf6sPDRMS+vRchj/XnXSdXtdBvYcoT1GDOlNx9cpD9s6YEeTPJxfKhcb8+y/rsHTxIVugZjQDy5ccxq8/r3HldOrpUYVg3rYtZxE5Snj2GvqxfyVUqyFC15QioNMKfrnvsBs60esd286hS8eF/Oht0Cg/uvTQ5kgi/SeNp5PXdvCzjELjqlRzJxw/duQa/BsLTyfyYPt9SHUUL6nN13fu7B32cqLnl8g15gZIZMPihYe7wusaIP/Xck6nQJw6edOV08nd5v6956hUdiyH6iVLHhuz5zfzCGl7/eodvu+xDNu3nkecOFEwd1FzhsraYgWdtjqETkLGieM3EdB0DsijN2OmBJg2q6EHzBg0YBMWzT/EP3L0+7UCKlb2hGVrVp3Azz/8yTIHDq2IUmXctly84AgG/raJn8kBrb5Gq7YFNb9l7d19GR3bLubP2dJlM2Dg0Mp8XUCnCVJOJyfQKUD9LJg/5zCGDtrKORGnzaqNrNmEp7Gy6T+4/xp6dluPhImi4czpu3xl0/YAF5wSNbXQyZ1XTZ4PAnMVSs3AgwcvES9+VMxZUIf/V/qh91v5L+PPNPpRg4oMnej1hLF7MHXSQb5Hu/UqhLr1s0mfwWKudmy7jF7dNvBc/di/KKpUo9Bx/Vqw8kaxA1Ju21jL/VjQpNfDiV6Kxa1Ak6K/i7jwd0M7XV3XvQZNrqMPpfXEXx6Urj8E675D6SGRgV6Kl5Q+X5PGPCawycOEFjblS9JpdMoY1P6tbK3vX3NLuW4vRba1/X3QSfdY9738Yi3gg05f7NT5FJct4IZOyrt28InqKcm8FeCit6k9fAqG6wNTD2+UZN528MmlBvesgU/KGzrd9PKUfg29rPTCRWMVPsmeXyqIs4NPOr3ope5wPvo8HjnsGObOPY8P7CpMJ+GERf78CZE4SRSECx8GN2++wMEDImE3lThxI+LHnwvg22IKtBBzIXI6KeF1buj07NlbVC63Ek8ev0bMWBHRomVWpE4Ti49IPnb0HhbNP4us2eLix/4FUbvaSj5d7ttiyVCvYWZkyRIXjx69RpP6axh2ERirUSsDMmSKwyff0cbpxo3nWLnsPM6fe4jo0SNgwtSyyJyFNpt+mDn9OMaNPshf/L/Kkwily6ZGwoRR+Bfn58/f4ejh21i+9AxvmPLkTYzRE8q6kpAbeyu5V50SXjeF3yLvqrRptXlBSLf791/i+rUn6jwS0KlVJyu+61YQESJ4hv94QiexMbt37zlqVp7HuVjixo2CFq3zIkWKWHj+/A0OHbiBRQtOoFCRFGjinxutmy9nb49yFTKgWo2syJItAZ9wR6fekRfV06eveRNA17JmS4B374OxYf05ELj6+ZeSGDXib9y+RafX5cF3XSnPj4CsK5edRP+fNrqgUyPD8DraaFcqNwWPH73ijWeLVgWQOm1c9sQ5cewWFi44gvTp42HI8MqoXG4q271g4VRo1DQfMmdJyG2soZOYAQrPc59e104DdJQ5at+avHmU8Doz6GT8bKYQQXdOJy10oha7dl5E314r+fSvJEliomHTfEiZMg4+BAfj3/P3EDhtDycbJwg0cWp93vjKpXa1qS7olAW/DSKvM6tnoPVzkjwFZkzbhcCpu9VTxMhDJk++FKxb+Ajh8PDhC5w8fgMXzt9VE+eXKJURP/9WmU8V1BcBnVbbgpm2AXpPJyHpfwGdqN+jR66hWyfyJnzBa6lew/x80hk9x+7eeYYN607yvNL6b9ikADp1KWHo4WK8KgA76LRm5XH81FcApbjxomHdpk78rJGLFXSiej98vxzr1pzgJuSNVbpsZkSLHglPn7zE3zsugNrTsyVvvpTsQSfn8SKo2LzJLG5buEg67N93CfUb5UeOnEn5uXb16kMEzdzLYI6g1MCh1VGsRAZVPeHppIdO4nOhcb0ZLuiUFNNnu6ETXdu7+yJ6dF0Kgq2xY0dBo2b5kSZNPA4hvnXjMdasOskJvgmUtO3wLZo2pxPbnJdRw2Xo1MDS04mk0j0x8NcNWLr4KM9v+06UsPtrV4diPDdvPEG7Vgv50APy+KpWIweHwEWJEpGfszu3/4u1q0/ynpsShY8YU10DlV6+fIMObZbgyKHrvJ5KlMqAwt+mRoTwYXHs2E0sW3IMBNvIQ2rqjHqIn0CcqmoOnbQbauHpJBJ0r93YnCESFcphWKvqbH72k8yA1vk5D+Hz52/5tLnlS0+hVJl0KFMuPecBpFKtZlaUr5ABWbMnYPjWruUKKbzOGDrRdw/KPTh7xmGWQSHdFStnQKJE0XHjxhMsX3oawR+CUalqJvbCpSKgkzsnIgHJNgGr8O+FBzz3FatkRIGvkyFatAis/57d17By2T88X3nyJcHEqZVcENkKMlFPdkDH6rpdW/26dAh4PMLSnLYzuA8UgKKOk4CHkxBBzRLXOeLoYYlOPxUKyXBFpFCitaD1BJRlmYzTDjapY5TnU6FbunFYzbciR87tJAMo1bxWa0pvC2lOlJxTZknOdfInz93ry+nk/NHuq/kZW8AHnT7jyfGp5twCdHrdpN9rOAhxc8vk5z1/dxdf4P0IwijFCSxSPsNIkAv6+KnhbxIsUpyYDDeBEtjyYFzKG3IonImOXno/eXzWqeDIT7KDideVOg6dwvJLP+DMP4/RtfMu3Ln9Ut2UyjNKXzjoF+ECBRJi4JBvEDU6ucCrxuI/tdCpkurpRBe3b72Onl138K+ZcqEv66lSx8C0WaUZwjSpv549ppQSGFQeOXLGZ2+hJg3W4s7tFyb6gTcOQ0YUQ6HCbhhGX5bGjDyEObNOqSEA+pVKOuT/OgnGTJA9j5xCp6mWC5/sRtNNsIkAz+BhpV3eRx5EkuUI6CRCGoSnk9sbgL7k//7LFgZoehumSx8X02bW5DHWqjZH9aiievOX1FPDS7ZtuYgfvt/ACdhlbzraEPTsXRTVa2VFhdKBLuiU2wWd+I7DymWn0P+nTS7o1MDg9DqxHugo7i4dl/OGS68nebxMn1WPczC1aDIfJ08IzzYqU2fUxVd5kmHGtP2u8LqoWLiUPJ2ieNjYEzp5hmS0b71Ygk5KkmszuKN93w2dKEG3J3QihfbtvYwuHZaCTqPS36O0pgj8jBpXi8Nv9KV2tWkSdKpsuYasgZRb72tXH6Fnt6U4f/Yu5yczKuSVQTCm9w/lUKqMcTJ6aieg0xoJOnnmYaN6bQPmSOF17hPNKHTQ7enUVufpNPGTeDop4yW41r71HN7UKidTyrage7FZi4Jo076oV8CJZNhBpxcv3qBE4WEMzik590+/VPSYhrWrT0ieTr3V8DqlIulMoY3r1pw0nEeCWCVLZ2RgpC+HD15BQDPh3bl0dRuM/GMzdm4/72EHCrnq/WNZVK3u9pKiNsLTaaTL06meztNppgSdGnn0TSD2+x7L2YNHfz/Qc5Ds3q1nSdSu95XU1m5jLqoK6LSP/54+ywg6GcupUXkaLl96INoZ5JgjcBTQdAHOnr3LoXT6Qp955O31x8gq0omo7lr0LG7bchEOH7ru0V55BgQG1UfyFIp3brALOk10eToVhn+AUd6tD5gz6zCGD93Bna3d6D7JlF4TCBo9Yhf/uCAXur+zZUuICVOr4tnT16hcfjYDf6UsXdUIKVPFMoBO5vMw+PftWLLwhOZzh8ZGn00z59bE7p1X0O+Hv7iLlesaaqCT0m8r/5U4fOim4f1Isr7KnQgjx5aVfjzwBjopvRjBpNAGTHJfimw7GERtbNa5elmGLgrYMWtrAEqUtzRAR+5fauORp4m4lnSCnDQs49MEDfSSZWr+lm95uZ0ux5Wh/iZrwcM8ol6w654w/qS3WA+yaVzhc36K55Th/BnPi/B0Es8qX/FZ4Eu2gA86fcmz59NdtYAKnZR3bPMriYpik+z6KAkTRvxlCZ+oggRGXP0pm20r+MQ9qR5F+snTAR4ViCn9KfV1eVmM8j9Zej+5+wkOpr+l8ctdUCSiJn+UBNE8oJOsozsfFXmB0al0Fy48waVLT3Hh3BM8evwGYfz8EDdeRGTMFAtp0sRA8hTRpKOTXbbl7vy4/Y3rz9nkSZNF41821a9oweT98BgH999hOEVwJEnSaMiZKx5y5IzHOaWo3Lv7Egf23cHt2y8RK3YEFC+ZAjFikCeGH549e8OheHQa3vVrz/iXXWqXOElUZMoUB5mzxGNPKqNy9cpTnDv7EGfPPGCARf3HjBmJ80tlyBgXadPFkvKuGAMht1xxnZbj5UsKIDP6iuPHv/RHjBiWvUmiRg1vsckV7elXcMr9RONNljymK3mruEab0fPn7uPg/hu4+O9DvH//HslSxESuXImRI1di1+lC4pfw/fuu4d7d5xz+VbxUGvZ0UgqFQ5w9cw+Uj4O8nBIljoYMGeMhAYe7+KFM8WkMrdp2+BoBrfOp7V69fIdbt0g3IGlS8qBx56kRlcR6oPvr0sWHOHjgGs6fvc8b8ERJYiBXriTInjMxIkUSujy4/wKU0Jc8DmLFjoISJdNxWBRt3CmvFG34kiSN6eEpQm1v3XzKnnJ0+yRPEdsw4TLp+urlW/ZySZbMM4+Ydp1o54/C4ihHT7jwYXmsIs+ZZ3n8+CVOnbjF4Tx3blNy+DBInDg6smRLzJ5b0aN7npxFNrp+7RHbhZJex4+vDzMy7MrRmwR1L1+6z/YnryY6xYsAVPQYEfmEs9Rp4iFN2niIFs34PlE6obGTDdxzbZws/dbNxzwPBHwTJ4mp6vj2zXtcvy7ujaTJ5HsLuHbtId69/cAeJZS7SCl0FDzlqKKSIGEMDmEzKuSx9Pz5K87FRLKNcvHQSXCnT97CiRM3QDqSPpS/KVNmmpdE3C4k5enTV7h/7xn3qQ/dU+QJm7zlMDLydNMX8qKheaFCp6aZ5RK6cOEe5yWiZO/kURc9RiSkSxcPmbIk4lxOtFnXF/LwOnLoKr9dqHBafv4cP3odRw5fw7Wr5N0UDmnTx8dXuZPzOtDm2BHSLl28z//Hix9Ns05uXH8MmiP9XMs6kHff6VO3OXyTkm2/e/8B8eJFRZasiZEpc0I1RMxb2z948BxPHr/kZokTx0TESLKXqPmG/v7953jqCv2iZwvNib7QffjPadL5NtuIvLWiRY/IoJ50Tpc+nmlCd5JF3pr/nL4DShpOHmT0DKfnXY6cSZAjZ2JdWJ/YZJPXKT0nKRl4LMPPrGD2DH7wQIRjuz8LhPb0WUDP8AP7rvJnEFkgRYqYyPlVEmTPkVDVlz5LDuy//v/au7dQW+o6DuCzTx5LsZv5dKSXFC8oEQoWEtFDQRKBPSQ+HCroJaJeewh6UBQKfOgh8kYEFViSCEG9iFYYYWqIRRyFlDQMEi18icDLiplZs9dc18y+nd85Pz+HyLP3mjW//+/zm7PXWt89a1bxn3//t7jwA+dXb+suz3RqfjaWF9s/UV0fcPpPWev5514tXnzhtepxobQva11+5UXFeeedUzz4i1PFbbfU16779UMnO78oafZafiLjs8+8Wpz668vFCy+8Vs3kgnefW1x66YXVfi67/MLdx6/NSvpzXfr1UQRNTcLRrK7/9ZTflrBpNGhqB1gTYUu7VHsZnf2VG405rM9iqvaxuX3VBK4j+Vn9FHXGdOqspuaunYBrpMfdsGlBnU4wtVlbEzaVSx2+pBjcafQwq0K3+h9Y9Z/JNyWMhVDrHstPrhM6bf2R4sazREDodJYMyjK3C9ShU/Nb2qkzdJp9dJ9Y7wZGuxe6PlY/MPSfgA+ej3fDp81+2o8smzOH2vnWzu4n6o2HEZ1tO+toaq5DihZL50yt9ffroGt9LasRwvoxrb2Gtl3zmn8/Zz/VAUp715uex+ewWV6zhmbdra/7yx30NP67qO5mvf2NhIjjR9te9t3vsV+zX2FiBrubTdWeu1+7zrbga0lvYyrz9ysDhE9ef091Rtpt3/l0ccNnp8+GGVYY2/9YWNP9t1jvZ35ty3+uHua+5o7/w177knrLJZZtudRr6XbLqh7+3PdS96i23fIic98ll+5z6Xb7XkjrjkdRa9s+T3e9vRqNBSJLvlfWWdrb0u36az+M+00HPvfc+WRx9w+erIo+8vsvV7/MmQ0pqq2XhkhT/UwFCUv6XbpNv8bS+00cP51gaP1F521zU/vvfn/VOtt5p3rsHAtrWt+bOqupCVk6u2++KM/S3hbWrM+KKp+z9k5tbMKb3rP3wQXvy+2m198Y1kHZZp+bfuvvNY71f4chfmub1i47E3prVbewO4v+2wmn7ti+BlZ9TJeBk9Bprz8/bX8mCgidzsSpWNOeBa696uLi7ts/P/IBTeuHqAVnPnVCo/VFx6sgp3/fzqNe90V/dx/rNqq3Q1Un1TbfGAljhoHA5uyp6mGvfvDbDaCaB8ljm8fmapN2QFSXaz/2d89eWt9ebVD+X/uFe289DWMZllV/HznjqjO1el+dQK+VuwwDsm0vPtfr6tRtFrTtUFnygra1qFp4D2HFXva/mWF3xXOfKDYVsEz13T0e5/8hbdt+vr+HH3quePyxf1Rnptxy+6dG7e776dPFHd99tDrD6sFfnSxOnHjPyLLma033MnXc9mc7NYN5pe21D3L//R6/B/Fast6j3v/cGqLrz63vbLh9yYvZo+7jqNewbf9HWfuw973tBX7/toPU3u9993O//n1W1dlU99/3l+JPT/6zuO6jFxdfuPnq0QOwvGbTE398qTrL+JFHy7fY7nXOc29PG7t9bAbb/n0sNWkHFFsCl0GpLfvfvan5y/pT1AbXgOptIBWrAAASJklEQVTvtLvPdtBUE7eDkbFgZeRYLEuPBk3tZ59NeDPuue3ta7shUHW2UfO8t+u4qd8PiYbHYL/n5qyrOhtqvRVwvdRN4DRxfPRLVGFTddGq3WbHzjwdPabb18BqUQmdjvpxyv5Pl4DQ6XRJq3OkAmXodNetN1Y1qjNqBq/Vl4VPo6FRc82nc/pBS7ulzYuk8WsDtl5Eta4jtXlUWq+7d3ZG5+1/dXf1/1pnP9XbjLwtqbVdv6+d8pPkWn+GfY9+PF19jy0BVBVdtUK6zfrHAoB1z4PXl3MvOI/1gq/DDqCaJpcGUHPrbaDnAqG5elO3T9Xvf39unXPbD+//4x89VV0YtgyUvvaNjxUnv/SRzlsa/vz0v4qvf/WX1dtLPnTJhcVPfnbT6HVMxn84zK137kfK3BlRc/OY2//c7Qdd/0H2f9S1+2s73fXmbA779qX9LX0hetjrO137O539zdWau/2gJkex/6lwaazWXHAy199B1r+f+w5f4HdXWIdOJ29+oHj21CvF+ecfL+6893PF1R9uPhBhVb1F/Yf3PFV9Ol35tOab37q+uOnmq3qNjq1tJCDpPsOZCK72GjSVO11i06xnr/vfT9A0d5z09tkOiXaNNiHO4Pezgye0dcC1G94Mltz+xmZtY8HL6s03N0+B288bq+tAda3rm7u91teL2my3CaU6z26rL6r1Dg7RJqwbn+twf60d9EZbv51weByOnyXVP6Q3/p1byuW9uSru+fnjxb33PzH3D97tBM54AaHTGT8iC1wicM1VJ4o7b72xWF+VafNAdnzihfSWT3sbD57KXa4vOL41fCq3653h02mgHz5t9lttVuYpVaDUDrGaB6RhL/WZWJtPpKtLtQOl9ZlPg23WiyrPwmpdu2l7+FT31m9n55x2oFT33n5L3+AMspFrQlVB4ejrurkXeyVY22tqP+1Vz+2z2ba9XTn7/dxv29G7LfSYOwOqmcXYmg4rhOrPe3j8lRcP/8oXHyiefeaVqtHLr7iouK76JKF3Vtck+d1v/l690Hjv+95V3PG9zxTXXFtekH2p45jdQe67zWwqZD1ovaPoYclPxLFjOHotZ2L9vVhm2nbJC+ej6ndJ7SXbHNb6jqLWVNgwdYbNQddwkPvv977bApXpfT780PPFLd/+bXVR/vIC9h//xAeLK668qLpu1WN/eKl45lT9WFKGUd+/64bq02OHf+ZCpvIeY9vsNQRq9rPkWCv3PXf9pP5+Fth3wpfmTJw9Bk3rNjpn+bQ/xW79905AUp360zz+beqt3hgJbwZpznTYVJ3V1AuydutWb3nr91YHU91txmc7FvBUwVRnl+svOt8bpFGtX55OBE3rUa7eaHY0nMn4WVLNHdvHVrdGZdza7F6h05J/gLY5CwSETmfBkCyRAAECZ6zA6lixeuOSonjr/eNL3PlfsXP8b0WxU1/A1h8CBAgQeBsLvHVBsXr9sqIo2hdvb3kce7nYOf7i4MyWt7GY1gkQIHDWCwidzvoRaoAAAQJngMCqfAFxvCjKT0Wszj4rf/NXfrT26wc7uekMaM0SCBAgQOBwBVarc4ud4h3FalWeaVqfKbSzUz5ebN52dbgV7Y0AAQIEogSETlHy6hIgQIAAAQIECBAgQIAAAQIEEgsInRIPV2sECBAgQIAAAQIECBAgQIAAgSgBoVOUvLoECBAgQIAAAQIECBAgQIAAgcQCQqfEw9UaAQIECBAgQIAAAQIECBAgQCBKQOgUJa8uAQIECBAgQIAAAQIECBAgQCCxgNAp8XC1RoAAAQIECBAgQIAAAQIECBCIEhA6RcmrS4AAAQIECBAgQIAAAQIECBBILCB0SjxcrREgQIAAAQIECBAgQIAAAQIEogSETlHy6hIgQIAAAQIECBAgQIAAAQIEEgsInRIPV2sECBAgQIAAAQIECBAgQIAAgSgBoVOUvLoECBAgQIAAAQIECBAgQIAAgcQCQqfEw9UaAQIECBAgQIAAAQIECBAgQCBKQOgUJa8uAQIECBAgQIAAAQIECBAgQCCxgNAp8XC1RoAAAQIECBAgQIAAAQIECBCIEhA6RcmrS4AAAQIECBAgQIAAAQIECBBILCB0SjxcrREgQIAAAQIECBAgQIAAAQIEogSETlHy6hIgQIAAAQIECBAgQIAAAQIEEgsInRIPV2sECBAgQIAAAQIECBAgQIAAgSgBoVOUvLoECBAgQIAAAQIECBAgQIAAgcQCQqfEw9UaAQIECBAgQIAAAQIECBAgQCBKQOgUJa8uAQIECBAgQIAAAQIECBAgQCCxgNAp8XC1RoAAAQIECBAgQIAAAQIECBCIEhA6RcmrS4AAAQIECBAgQIAAAQIECBBILCB0SjxcrREgQIAAAQIECBAgQIAAAQIEogSETlHy6hIgQIAAAQIECBAgQIAAAQIEEgsInRIPV2sECBAgQIAAAQIECBAgQIAAgSgBoVOUvLoECBAgQIAAAQIECBAgQIAAgcQCQqfEw9UaAQIECBAgQIAAAQIECBAgQCBKQOgUJa8uAQIECBAgQIAAAQIECBAgQCCxgNAp8XC1RoAAAQIECBAgQIAAAQIECBCIEhA6RcmrS4AAAQIECBAgQIAAAQIECBBILCB0SjxcrREgQIAAAQIECBAgQIAAAQIEogSETlHy6hIgQIAAAQIECBAgQIAAAQIEEgsInRIPV2sECBAgQIAAAQIECBAgQIAAgSgBoVOUvLoECBAgQIAAAQIECBAgQIAAgcQCQqfEw9UaAQIECBAgQIAAAQIECBAgQCBKQOgUJa8uAQIECBAgQIAAAQIECBAgQCCxgNAp8XC1RoAAAQIECBAgQIAAAQIECBCIEhA6RcmrS4AAAQIECBAgQIAAAQIECBBILCB0SjxcrREgQIAAAQIECBAgQIAAAQIEogSETlHy6hIgQIAAAQIECBAgQIAAAQIEEgsInRIPV2sECBAgQIAAAQIECBAgQIAAgSgBoVOUvLoECBAgQIAAAQIECBAgQIAAgcQCQqfEw9UaAQIECBAgQIAAAQIECBAgQCBKQOgUJa8uAQIECBAgQIAAAQIECBAgQCCxgNAp8XC1RoAAAQIECBAgQIAAAQIECBCIEhA6RcmrS4AAAQIECBAgQIAAAQIECBBILCB0SjxcrREgQIAAAQIECBAgQIAAAQIEogSETlHy6hIgQIAAAQIECBAgQIAAAQIEEgsInRIPV2sECBAgQIAAAQIECBAgQIAAgSgBoVOUvLoECBAgQIAAAQIECBAgQIAAgcQCQqfEw9UaAQIECBAgQIAAAQIECBAgQCBKQOgUJa8uAQIECBAgQIAAAQIECBAgQCCxgNAp8XC1RoAAAQIECBAgQIAAAQIECBCIEhA6RcmrS4AAAQIECBAgQIAAAQIECBBILCB0SjxcrREgQIAAAQIECBAgQIAAAQIEogSETlHy6hIgQIAAAQIECBAgQIAAAQIEEgsInRIPV2sECBAgQIAAAQIECBAgQIAAgSgBoVOUvLoECBAgQIAAAQIECBAgQIAAgcQCQqfEw9UaAQIECBAgQIAAAQIECBAgQCBKQOgUJa8uAQIECBAgQIAAAQIECBAgQCCxgNAp8XC1RoAAAQIECBAgQIAAAQIECBCIEhA6RcmrS4AAAQIECBAgQIAAAQIECBBILCB0SjxcrREgQIAAAQIECBAgQIAAAQIEogSETlHy6hIgQIAAAQIECBAgQIAAAQIEEgsInRIPV2sECBAgQIAAAQIECBAgQIAAgSgBoVOUvLoECBAgQIAAAQIECBAgQIAAgcQCQqfEw9UaAQIECBAgQIAAAQIECBAgQCBKQOgUJa8uAQIECBAgQIAAAQIECBAgQCCxgNAp8XC1RoAAAQIECBAgQIAAAQIECBCIEhA6RcmrS4AAAQIECBAgQIAAAQIECBBILCB0SjxcrREgQIAAAQIECBAgQIAAAQIEogSETlHy6hIgQIAAAQIECBAgQIAAAQIEEgsInRIPV2sECBAgQIAAAQIECBAgQIAAgSgBoVOUvLoECBAgQIAAAQIECBAgQIAAgcQCQqfEw9UaAQIECBAgQIAAAQIECBAgQCBKQOgUJa8uAQIECBAgQIAAAQIECBAgQCCxgNAp8XC1RoAAAQIECBAgQIAAAQIECBCIEhA6RcmrS4AAAQIECBAgQIAAAQIECBBILCB0SjxcrREgQIAAAQIECBAgQIAAAQIEogSETlHy6hIgQIAAAQIECBAgQIAAAQIEEgsInRIPV2sECBAgQIAAAQIECBAgQIAAgSgBoVOUvLoECBAgQIAAAQIECBAgQIAAgcQCQqfEw9UaAQIECBAgQIAAAQIECBAgQCBKQOgUJa8uAQIECBAgQIAAAQIECBAgQCCxgNAp8XC1RoAAAQIECBAgQIAAAQIECBCIEhA6RcmrS4AAAQIECBAgQIAAAQIECBBILCB0SjxcrREgQIAAAQIECBAgQIAAAQIEogSETlHy6hIgQIAAAQIECBAgQIAAAQIEEgsInRIPV2sECBAgQIAAAQIECBAgQIAAgSgBoVOUvLoECBAgQIAAAQIECBAgQIAAgcQCQqfEw9UaAQIECBAgQIAAAQIECBAgQCBKQOgUJa8uAQIECBAgQIAAAQIECBAgQCCxgNAp8XC1RoAAAQIECBAgQIAAAQIECBCIEhA6RcmrS4AAAQIECBAgQIAAAQIECBBILCB0SjxcrREgQIAAAQIECBAgQIAAAQIEogSETlHy6hIgQIAAAQIECBAgQIAAAQIEEgsInRIPV2sECBAgQIAAAQIECBAgQIAAgSgBoVOUvLoECBAgQIAAAQIECBAgQIAAgcQCQqfEw9UaAQIECBAgQIAAAQIECBAgQCBKQOgUJa8uAQIECBAgQIAAAQIECBAgQCCxgNAp8XC1RoAAAQIECBAgQIAAAQIECBCIEhA6RcmrS4AAAQIECBAgQIAAAQIECBBILCB0SjxcrREgQIAAAQIECBAgQIAAAQIEogSETlHy6hIgQIAAAQIECBAgQIAAAQIEEgsInRIPV2sECBAgQIAAAQIECBAgQIAAgSgBoVOUvLoECBAgQIAAAQIECBAgQIAAgcQCQqfEw9UaAQIECBAgQIAAAQIECBAgQCBKQOgUJa8uAQIECBAgQIAAAQIECBAgQCCxgNAp8XC1RoAAAQIECBAgQIAAAQIECBCIEhA6RcmrS4AAAQIECBAgQIAAAQIECBBILCB0SjxcrREgQIAAAQIECBAgQIAAAQIEogSETlHy6hIgQIAAAQIECBAgQIAAAQIEEgsInRIPV2sECBAgQIAAAQIECBAgQIAAgSgBoVOUvLoECBAgQIAAAQIECBAgQIAAgcQCQqfEw9UaAQIECBAgQIAAAQIECBAgQCBKQOgUJa8uAQIECBAgQIAAAQIECBAgQCCxgNAp8XC1RoAAAQIECBAgQIAAAQIECBCIEhA6RcmrS4AAAQIECBAgQIAAAQIECBBILCB0SjxcrREgQIAAAQIECBAgQIAAAQIEogSETlHy6hIgQIAAAQIECBAgQIAAAQIEEgsInRIPV2sECBAgQIAAAQIECBAgQIAAgSgBoVOUvLoECBAgQIAAAQIECBAgQIAAgcQCQqfEw9UaAQIECBAgQIAAAQIECBAgQCBKQOgUJa8uAQIECBAgQIAAAQIECBAgQCCxgNAp8XC1RoAAAQIECBAgQIAAAQIECBCIEhA6RcmrS4AAAQIECBAgQIAAAQIECBBILCB0SjxcrREgQIAAAQIECBAgQIAAAQIEogSETlHy6hIgQIAAAQIECBAgQIAAAQIEEgsInRIPV2sECBAgQIAAAQIECBAgQIAAgSgBoVOUvLoECBAgQIAAAQIECBAgQIAAgcQCQqfEw9UaAQIECBAgQIAAAQIECBAgQCBKQOgUJa8uAQIECBAgQIAAAQIECBAgQCCxgNAp8XC1RoAAAQIECBAgQIAAAQIECBCIEhA6RcmrS4AAAQIECBAgQIAAAQIECBBILCB0SjxcrREgQIAAAQIECBAgQIAAAQIEogSETlHy6hIgQIAAAQIECBAgQIAAAQIEEgsInRIPV2sECBAgQIAAAQIECBAgQIAAgSgBoVOUvLoECBAgQIAAAQIECBAgQIAAgcQCQqfEw9UaAQIECBAgQIAAAQIECBAgQCBKYCeqsLoECBAgQIAAAQIECBAgQIAAAQJ5Bf4Pu/q2x1xHBt0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Cognizant_Logo-removebg-preview.png"/>
          <p:cNvPicPr>
            <a:picLocks noChangeAspect="1"/>
          </p:cNvPicPr>
          <p:nvPr/>
        </p:nvPicPr>
        <p:blipFill>
          <a:blip r:embed="rId2"/>
          <a:stretch>
            <a:fillRect/>
          </a:stretch>
        </p:blipFill>
        <p:spPr>
          <a:xfrm>
            <a:off x="152400" y="-152400"/>
            <a:ext cx="1905000" cy="762000"/>
          </a:xfrm>
          <a:prstGeom prst="rect">
            <a:avLst/>
          </a:prstGeom>
        </p:spPr>
      </p:pic>
      <p:pic>
        <p:nvPicPr>
          <p:cNvPr id="8" name="Picture 7" descr="Centum_Foundation_logo-removebg-preview.png"/>
          <p:cNvPicPr>
            <a:picLocks noChangeAspect="1"/>
          </p:cNvPicPr>
          <p:nvPr/>
        </p:nvPicPr>
        <p:blipFill>
          <a:blip r:embed="rId3" cstate="print"/>
          <a:stretch>
            <a:fillRect/>
          </a:stretch>
        </p:blipFill>
        <p:spPr>
          <a:xfrm>
            <a:off x="7467600" y="0"/>
            <a:ext cx="1295400" cy="789709"/>
          </a:xfrm>
          <a:prstGeom prst="rect">
            <a:avLst/>
          </a:prstGeom>
        </p:spPr>
      </p:pic>
      <p:sp>
        <p:nvSpPr>
          <p:cNvPr id="9" name="Rectangle 8"/>
          <p:cNvSpPr/>
          <p:nvPr/>
        </p:nvSpPr>
        <p:spPr>
          <a:xfrm>
            <a:off x="6248400" y="228600"/>
            <a:ext cx="2590800" cy="646331"/>
          </a:xfrm>
          <a:prstGeom prst="rect">
            <a:avLst/>
          </a:prstGeom>
        </p:spPr>
        <p:txBody>
          <a:bodyPr wrap="square">
            <a:spAutoFit/>
          </a:bodyPr>
          <a:lstStyle/>
          <a:p>
            <a:r>
              <a:rPr lang="en-US" sz="900" b="1" dirty="0">
                <a:effectLst>
                  <a:outerShdw blurRad="38100" dist="38100" dir="2700000" algn="tl">
                    <a:srgbClr val="000000">
                      <a:alpha val="43137"/>
                    </a:srgbClr>
                  </a:outerShdw>
                </a:effectLst>
                <a:latin typeface="Arial Black" pitchFamily="34" charset="0"/>
                <a:cs typeface="Times New Roman" pitchFamily="18" charset="0"/>
              </a:rPr>
              <a:t>Creating Values |</a:t>
            </a:r>
          </a:p>
          <a:p>
            <a:r>
              <a:rPr lang="en-US" sz="900" b="1" dirty="0">
                <a:effectLst>
                  <a:outerShdw blurRad="38100" dist="38100" dir="2700000" algn="tl">
                    <a:srgbClr val="000000">
                      <a:alpha val="43137"/>
                    </a:srgbClr>
                  </a:outerShdw>
                </a:effectLst>
                <a:latin typeface="Arial Black" pitchFamily="34" charset="0"/>
                <a:cs typeface="Times New Roman" pitchFamily="18" charset="0"/>
              </a:rPr>
              <a:t>Impacting Lives |</a:t>
            </a:r>
            <a:br>
              <a:rPr lang="en-US" b="1" dirty="0">
                <a:effectLst>
                  <a:outerShdw blurRad="38100" dist="38100" dir="2700000" algn="tl">
                    <a:srgbClr val="000000">
                      <a:alpha val="43137"/>
                    </a:srgbClr>
                  </a:outerShdw>
                </a:effectLst>
                <a:latin typeface="Arial Black" pitchFamily="34" charset="0"/>
              </a:rPr>
            </a:br>
            <a:endParaRPr lang="en-US" b="1" dirty="0">
              <a:effectLst>
                <a:outerShdw blurRad="38100" dist="38100" dir="2700000" algn="tl">
                  <a:srgbClr val="000000">
                    <a:alpha val="43137"/>
                  </a:srgbClr>
                </a:outerShdw>
              </a:effectLst>
              <a:latin typeface="Arial Black" pitchFamily="34" charset="0"/>
            </a:endParaRPr>
          </a:p>
        </p:txBody>
      </p:sp>
      <p:sp>
        <p:nvSpPr>
          <p:cNvPr id="10" name="TextBox 9"/>
          <p:cNvSpPr txBox="1"/>
          <p:nvPr/>
        </p:nvSpPr>
        <p:spPr>
          <a:xfrm>
            <a:off x="228600" y="685800"/>
            <a:ext cx="8686800" cy="70788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4000" b="1" dirty="0">
                <a:latin typeface="Times New Roman" pitchFamily="18" charset="0"/>
                <a:cs typeface="Times New Roman" pitchFamily="18" charset="0"/>
              </a:rPr>
              <a:t>Project : Use Case Diagram</a:t>
            </a:r>
          </a:p>
        </p:txBody>
      </p:sp>
      <p:pic>
        <p:nvPicPr>
          <p:cNvPr id="2" name="Picture 1">
            <a:extLst>
              <a:ext uri="{FF2B5EF4-FFF2-40B4-BE49-F238E27FC236}">
                <a16:creationId xmlns:a16="http://schemas.microsoft.com/office/drawing/2014/main" id="{0E5020C2-076C-AA61-03FC-7F53ACBA9358}"/>
              </a:ext>
            </a:extLst>
          </p:cNvPr>
          <p:cNvPicPr>
            <a:picLocks noChangeAspect="1"/>
          </p:cNvPicPr>
          <p:nvPr/>
        </p:nvPicPr>
        <p:blipFill>
          <a:blip r:embed="rId4"/>
          <a:stretch>
            <a:fillRect/>
          </a:stretch>
        </p:blipFill>
        <p:spPr>
          <a:xfrm>
            <a:off x="1180506" y="1850886"/>
            <a:ext cx="6858594" cy="470231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A12234-9B27-B0DD-D044-335CD655CEB1}"/>
              </a:ext>
            </a:extLst>
          </p:cNvPr>
          <p:cNvPicPr>
            <a:picLocks noChangeAspect="1"/>
          </p:cNvPicPr>
          <p:nvPr/>
        </p:nvPicPr>
        <p:blipFill>
          <a:blip r:embed="rId2"/>
          <a:stretch>
            <a:fillRect/>
          </a:stretch>
        </p:blipFill>
        <p:spPr>
          <a:xfrm>
            <a:off x="1328647" y="1828800"/>
            <a:ext cx="6486706" cy="4468755"/>
          </a:xfrm>
          <a:prstGeom prst="rect">
            <a:avLst/>
          </a:prstGeom>
        </p:spPr>
      </p:pic>
      <p:sp>
        <p:nvSpPr>
          <p:cNvPr id="3" name="TextBox 2">
            <a:extLst>
              <a:ext uri="{FF2B5EF4-FFF2-40B4-BE49-F238E27FC236}">
                <a16:creationId xmlns:a16="http://schemas.microsoft.com/office/drawing/2014/main" id="{484AC1DD-6BA2-4FC2-B99C-308FD929C4FE}"/>
              </a:ext>
            </a:extLst>
          </p:cNvPr>
          <p:cNvSpPr txBox="1"/>
          <p:nvPr/>
        </p:nvSpPr>
        <p:spPr>
          <a:xfrm>
            <a:off x="304800" y="749588"/>
            <a:ext cx="8686800" cy="70788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4000" b="1" dirty="0">
                <a:latin typeface="Times New Roman" pitchFamily="18" charset="0"/>
                <a:cs typeface="Times New Roman" pitchFamily="18" charset="0"/>
              </a:rPr>
              <a:t>Project : Use Case Diagram</a:t>
            </a:r>
          </a:p>
        </p:txBody>
      </p:sp>
      <p:pic>
        <p:nvPicPr>
          <p:cNvPr id="4" name="Picture 3" descr="Cognizant_Logo-removebg-preview.png">
            <a:extLst>
              <a:ext uri="{FF2B5EF4-FFF2-40B4-BE49-F238E27FC236}">
                <a16:creationId xmlns:a16="http://schemas.microsoft.com/office/drawing/2014/main" id="{A6C358E1-28BF-DA73-7D96-25E4AA339F5B}"/>
              </a:ext>
            </a:extLst>
          </p:cNvPr>
          <p:cNvPicPr>
            <a:picLocks noChangeAspect="1"/>
          </p:cNvPicPr>
          <p:nvPr/>
        </p:nvPicPr>
        <p:blipFill>
          <a:blip r:embed="rId3"/>
          <a:stretch>
            <a:fillRect/>
          </a:stretch>
        </p:blipFill>
        <p:spPr>
          <a:xfrm>
            <a:off x="152400" y="-152400"/>
            <a:ext cx="1905000" cy="762000"/>
          </a:xfrm>
          <a:prstGeom prst="rect">
            <a:avLst/>
          </a:prstGeom>
        </p:spPr>
      </p:pic>
      <p:pic>
        <p:nvPicPr>
          <p:cNvPr id="5" name="Picture 4" descr="Centum_Foundation_logo-removebg-preview.png">
            <a:extLst>
              <a:ext uri="{FF2B5EF4-FFF2-40B4-BE49-F238E27FC236}">
                <a16:creationId xmlns:a16="http://schemas.microsoft.com/office/drawing/2014/main" id="{10EE897D-3228-929F-1B3B-A184DA6CA4F0}"/>
              </a:ext>
            </a:extLst>
          </p:cNvPr>
          <p:cNvPicPr>
            <a:picLocks noChangeAspect="1"/>
          </p:cNvPicPr>
          <p:nvPr/>
        </p:nvPicPr>
        <p:blipFill>
          <a:blip r:embed="rId4" cstate="print"/>
          <a:stretch>
            <a:fillRect/>
          </a:stretch>
        </p:blipFill>
        <p:spPr>
          <a:xfrm>
            <a:off x="7467600" y="0"/>
            <a:ext cx="1295400" cy="789709"/>
          </a:xfrm>
          <a:prstGeom prst="rect">
            <a:avLst/>
          </a:prstGeom>
        </p:spPr>
      </p:pic>
      <p:sp>
        <p:nvSpPr>
          <p:cNvPr id="6" name="Rectangle 5">
            <a:extLst>
              <a:ext uri="{FF2B5EF4-FFF2-40B4-BE49-F238E27FC236}">
                <a16:creationId xmlns:a16="http://schemas.microsoft.com/office/drawing/2014/main" id="{AAD49074-B55D-CA3D-FF69-E1675B791F23}"/>
              </a:ext>
            </a:extLst>
          </p:cNvPr>
          <p:cNvSpPr/>
          <p:nvPr/>
        </p:nvSpPr>
        <p:spPr>
          <a:xfrm>
            <a:off x="6248400" y="228600"/>
            <a:ext cx="1295400" cy="646331"/>
          </a:xfrm>
          <a:prstGeom prst="rect">
            <a:avLst/>
          </a:prstGeom>
        </p:spPr>
        <p:txBody>
          <a:bodyPr wrap="square">
            <a:spAutoFit/>
          </a:bodyPr>
          <a:lstStyle/>
          <a:p>
            <a:r>
              <a:rPr lang="en-US" sz="900" b="1" dirty="0">
                <a:effectLst>
                  <a:outerShdw blurRad="38100" dist="38100" dir="2700000" algn="tl">
                    <a:srgbClr val="000000">
                      <a:alpha val="43137"/>
                    </a:srgbClr>
                  </a:outerShdw>
                </a:effectLst>
                <a:latin typeface="Arial Black" pitchFamily="34" charset="0"/>
                <a:cs typeface="Times New Roman" pitchFamily="18" charset="0"/>
              </a:rPr>
              <a:t>Creating Values |</a:t>
            </a:r>
          </a:p>
          <a:p>
            <a:r>
              <a:rPr lang="en-US" sz="900" b="1" dirty="0">
                <a:effectLst>
                  <a:outerShdw blurRad="38100" dist="38100" dir="2700000" algn="tl">
                    <a:srgbClr val="000000">
                      <a:alpha val="43137"/>
                    </a:srgbClr>
                  </a:outerShdw>
                </a:effectLst>
                <a:latin typeface="Arial Black" pitchFamily="34" charset="0"/>
                <a:cs typeface="Times New Roman" pitchFamily="18" charset="0"/>
              </a:rPr>
              <a:t>Impacting Lives |</a:t>
            </a:r>
            <a:br>
              <a:rPr lang="en-US" b="1" dirty="0">
                <a:effectLst>
                  <a:outerShdw blurRad="38100" dist="38100" dir="2700000" algn="tl">
                    <a:srgbClr val="000000">
                      <a:alpha val="43137"/>
                    </a:srgbClr>
                  </a:outerShdw>
                </a:effectLst>
                <a:latin typeface="Arial Black" pitchFamily="34" charset="0"/>
              </a:rPr>
            </a:br>
            <a:endParaRPr lang="en-US" b="1" dirty="0">
              <a:effectLst>
                <a:outerShdw blurRad="38100" dist="38100" dir="2700000" algn="tl">
                  <a:srgbClr val="000000">
                    <a:alpha val="43137"/>
                  </a:srgbClr>
                </a:outerShdw>
              </a:effectLst>
              <a:latin typeface="Arial Black" pitchFamily="34" charset="0"/>
            </a:endParaRPr>
          </a:p>
        </p:txBody>
      </p:sp>
    </p:spTree>
    <p:extLst>
      <p:ext uri="{BB962C8B-B14F-4D97-AF65-F5344CB8AC3E}">
        <p14:creationId xmlns:p14="http://schemas.microsoft.com/office/powerpoint/2010/main" val="35348041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514</TotalTime>
  <Words>514</Words>
  <Application>Microsoft Office PowerPoint</Application>
  <PresentationFormat>On-screen Show (4:3)</PresentationFormat>
  <Paragraphs>82</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Arial Black</vt:lpstr>
      <vt:lpstr>Book Antiqua</vt:lpstr>
      <vt:lpstr>Calibri</vt:lpstr>
      <vt:lpstr>Lucida Sans</vt:lpstr>
      <vt:lpstr>Times New Roman</vt:lpstr>
      <vt:lpstr>Wingdings</vt:lpstr>
      <vt:lpstr>Wingdings 2</vt:lpstr>
      <vt:lpstr>Wingdings 3</vt:lpstr>
      <vt:lpstr>Apex</vt:lpstr>
      <vt:lpstr>MOBILE RECHARGE PORTAL </vt:lpstr>
      <vt:lpstr>Project Discription/Case study</vt:lpstr>
      <vt:lpstr>Benefits</vt:lpstr>
      <vt:lpstr>Users with functions</vt:lpstr>
      <vt:lpstr>PROJECT ROADMAP</vt:lpstr>
      <vt:lpstr>Project: Modules</vt:lpstr>
      <vt:lpstr>Project : Use Case Diagram</vt:lpstr>
      <vt:lpstr>PowerPoint Presentation</vt:lpstr>
      <vt:lpstr>PowerPoint Presentation</vt:lpstr>
      <vt:lpstr>PowerPoint Presentation</vt:lpstr>
      <vt:lpstr>Project: Future scope </vt:lpstr>
      <vt:lpstr>Project: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RECHARGE PORTAL</dc:title>
  <dc:creator>pc</dc:creator>
  <cp:lastModifiedBy>Pavani Peddi</cp:lastModifiedBy>
  <cp:revision>12</cp:revision>
  <dcterms:created xsi:type="dcterms:W3CDTF">2023-09-21T10:25:34Z</dcterms:created>
  <dcterms:modified xsi:type="dcterms:W3CDTF">2023-10-03T16:59:55Z</dcterms:modified>
</cp:coreProperties>
</file>