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492260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 b="0" i="0" u="none" strike="noStrike" cap="none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Analysis on Price of New Cars</a:t>
            </a:r>
            <a:endParaRPr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8FAC5-3136-932F-AEFF-542E8D52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85" y="1423358"/>
            <a:ext cx="11233030" cy="334417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Name 			: Pavankalyan Thatipamula</a:t>
            </a:r>
            <a:br>
              <a:rPr lang="en-US" sz="1800" dirty="0"/>
            </a:br>
            <a:r>
              <a:rPr lang="en-US" sz="1800" dirty="0"/>
              <a:t>Qualification 		: MBA (Finance)</a:t>
            </a:r>
            <a:br>
              <a:rPr lang="en-US" sz="1800" dirty="0"/>
            </a:br>
            <a:r>
              <a:rPr lang="en-US" sz="1800" dirty="0"/>
              <a:t>Work Experience		: Fresher </a:t>
            </a:r>
            <a:br>
              <a:rPr lang="en-US" sz="2700" dirty="0"/>
            </a:b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I enjoy being a part of new technologies and trying out innovative solutions</a:t>
            </a:r>
            <a:br>
              <a:rPr lang="en-US" sz="13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2700" dirty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</a:t>
            </a:r>
            <a:r>
              <a:rPr lang="en-IN" b="1" i="1"/>
              <a:t>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3E49-0459-8F60-D577-12B57C3D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569"/>
          </a:xfrm>
        </p:spPr>
        <p:txBody>
          <a:bodyPr/>
          <a:lstStyle/>
          <a:p>
            <a:r>
              <a:rPr lang="en-IN" b="1" dirty="0"/>
              <a:t>Business Problem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737F-928E-739F-F5F4-E8AB8BE8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81" y="1463316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Effects of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Libre Baskerville</vt:lpstr>
      <vt:lpstr>Lato Black</vt:lpstr>
      <vt:lpstr>Arial</vt:lpstr>
      <vt:lpstr>Google Sans</vt:lpstr>
      <vt:lpstr>Arial</vt:lpstr>
      <vt:lpstr>Office Theme</vt:lpstr>
      <vt:lpstr>PowerPoint Presentation</vt:lpstr>
      <vt:lpstr>Name    : Pavankalyan Thatipamula Qualification   : MBA (Finance) Work Experience  : Fresher  I enjoy being a part of new technologies and trying out innovative solutions  </vt:lpstr>
      <vt:lpstr>Agenda (This should be the PPT flow)  </vt:lpstr>
      <vt:lpstr>Business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Thatipamula Pavankalyan</cp:lastModifiedBy>
  <cp:revision>2</cp:revision>
  <dcterms:created xsi:type="dcterms:W3CDTF">2021-02-16T05:19:01Z</dcterms:created>
  <dcterms:modified xsi:type="dcterms:W3CDTF">2023-11-01T04:04:30Z</dcterms:modified>
</cp:coreProperties>
</file>