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A922-EC48-4916-A36B-19473B3A7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96EBC-C812-4036-9B68-E2E395523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F455-2809-4705-94BD-A9C89A9E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8D40-198B-46B2-A527-A30AA639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0016-9C3B-42F3-A4AE-A5E4080E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1327-F36A-486C-B84E-584AAC75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5C96-FFDA-4093-9A77-8FC70815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24D3-C7BE-4809-B563-E8E287D6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08BC-3844-4306-A948-444B8C5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DBF8-25E6-4E8C-90A2-2FDA63B9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1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6502F-C0F8-4454-8E1A-AD139D48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81866-BB3E-479F-84BC-B8D036558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E8DF-4C17-42E1-8D61-86F1AEC0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869D-9AE6-4470-9C3E-F6E3FFD7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F5A1-5D84-4B16-85E5-16E95819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9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4B4F-091F-4D53-84E3-F2C9E8C9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2C4E-9114-4E75-9F0B-516C730F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88B7-11EF-4A73-9363-EF2069E4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3178-1C3A-4AE5-81DE-8663FD8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C43-9355-4F46-9258-888A25B0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FCBE-1D9A-403F-98B8-9790D2A0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8F52-823F-4DA3-AA1F-C87FFFE5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5C93-A510-4D02-B68E-CBD6FA4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4A85B-0CEC-4E1E-A8AA-0EA18747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AB30-FF27-4CF4-A4B2-AEA175C7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2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53B4-0FF6-49AA-B53C-B82FC36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A891-149C-4E1F-8EEA-9DE6DB7F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FC0-6D25-4CEF-B67B-02585DCC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131A-883A-4580-B1C9-0F566A93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7B5D-1195-481A-9F41-4FF0F239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485BE-6761-4E09-AC79-9EA1C5C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C8E1-897C-4D54-A960-262E54E9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D066-E603-4738-A04D-3DC3E6C2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7B724-8BC4-4CA3-B2ED-8D533FFE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F36E8-9D86-4100-A005-83D69D291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EEFEA-D992-4071-8A34-5D2D77B1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2874-B589-403E-878C-9781033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278ED-CE8C-4416-B5CF-42D95204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C3E90-DEE0-4D65-83A5-CC9FCCB1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1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E1D-68BE-4363-B331-A096997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0D56D-65FF-4A8D-A5B4-281D2C41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3567-04B2-451F-A5F7-08FC43E9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CAAD-7E34-43E1-9EB1-89F9163A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84075-B792-42AF-A50B-2B033AE1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CD630-3D6B-4961-AF24-6EC34FFF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8FB1-6472-48E1-91E0-657E0681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5F66-3977-43CD-AC3C-DFEFE1B5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E200-0A84-4BA8-873F-78F49618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CB8F-BC01-443E-9FD6-07FEDAE1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4965-00AF-43D2-A186-624C4D38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9DE72-A28D-420C-88F4-C015E934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6446-C0EA-4A80-9D22-ADA10E02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2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B76F-0513-42C6-847B-BF45DDD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432EF-AD3B-4242-9B9B-2FA0EA014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807F1-89DA-48C3-B684-85C9E73F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0F76-41ED-45A2-AB9C-318DA00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9B28-1A76-4574-8041-2123D86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B863-18F5-4550-B573-CC80DEA9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1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92ACA-0D8C-448E-A347-D57D8DD0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141CB-5BFA-4E44-9DF7-024DEE4A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BE2C-FC96-40D7-AE1C-04EEB590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DD15-5C9F-41F3-909B-92138EEB27E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828C-9E37-4394-83BA-3BAB3051D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DB27-1AF6-4BE7-BC43-E0B24BE8E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24D19-5185-4647-8606-D36D7FB9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902"/>
            <a:ext cx="10515600" cy="1958975"/>
          </a:xfrm>
        </p:spPr>
        <p:txBody>
          <a:bodyPr>
            <a:normAutofit/>
          </a:bodyPr>
          <a:lstStyle/>
          <a:p>
            <a:pPr algn="ctr"/>
            <a:r>
              <a:rPr lang="en-IN" sz="6700" b="1" i="1" dirty="0">
                <a:solidFill>
                  <a:schemeClr val="accent2">
                    <a:lumMod val="50000"/>
                  </a:schemeClr>
                </a:solidFill>
              </a:rPr>
              <a:t>Project Title:- The CarMarket</a:t>
            </a:r>
            <a:br>
              <a:rPr lang="en-IN" sz="5400" b="1" i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5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EAC36-6306-48F5-9BF4-FF890233D4DE}"/>
              </a:ext>
            </a:extLst>
          </p:cNvPr>
          <p:cNvSpPr txBox="1"/>
          <p:nvPr/>
        </p:nvSpPr>
        <p:spPr>
          <a:xfrm>
            <a:off x="1400175" y="3167390"/>
            <a:ext cx="907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Pre-Own Car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5F8CC-E048-47CB-9958-28F623605787}"/>
              </a:ext>
            </a:extLst>
          </p:cNvPr>
          <p:cNvSpPr txBox="1"/>
          <p:nvPr/>
        </p:nvSpPr>
        <p:spPr>
          <a:xfrm>
            <a:off x="7400925" y="4219575"/>
            <a:ext cx="4791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Presented by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Gaurav Patil.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Sujay Zope.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Pavan Kolhe.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Rohit Patil.</a:t>
            </a:r>
          </a:p>
        </p:txBody>
      </p:sp>
      <p:pic>
        <p:nvPicPr>
          <p:cNvPr id="1028" name="Picture 4" descr="Centre for Development of Advanced Computing : C-DAC - Home | Facebook">
            <a:extLst>
              <a:ext uri="{FF2B5EF4-FFF2-40B4-BE49-F238E27FC236}">
                <a16:creationId xmlns:a16="http://schemas.microsoft.com/office/drawing/2014/main" id="{2718EF21-2046-4742-9E7B-DDA35A6B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06" y="135265"/>
            <a:ext cx="2052637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1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1B82-0334-420A-9059-9BF8F08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389E3-EFC3-4D81-A9CC-9FDD4B2A2EB7}"/>
              </a:ext>
            </a:extLst>
          </p:cNvPr>
          <p:cNvSpPr txBox="1"/>
          <p:nvPr/>
        </p:nvSpPr>
        <p:spPr>
          <a:xfrm>
            <a:off x="1476375" y="1841490"/>
            <a:ext cx="812482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sales Management system is web-based tool to reduce communication gap between the buyer and the seller. The main objective of this solution is to make buying and selling of cars easy and fast.</a:t>
            </a:r>
          </a:p>
        </p:txBody>
      </p:sp>
    </p:spTree>
    <p:extLst>
      <p:ext uri="{BB962C8B-B14F-4D97-AF65-F5344CB8AC3E}">
        <p14:creationId xmlns:p14="http://schemas.microsoft.com/office/powerpoint/2010/main" val="13420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99414-B0C6-49A0-AB29-5CEC0F91C9DB}"/>
              </a:ext>
            </a:extLst>
          </p:cNvPr>
          <p:cNvSpPr txBox="1"/>
          <p:nvPr/>
        </p:nvSpPr>
        <p:spPr>
          <a:xfrm>
            <a:off x="3052762" y="3038475"/>
            <a:ext cx="608647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all" spc="0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anY QUE !</a:t>
            </a:r>
          </a:p>
        </p:txBody>
      </p:sp>
    </p:spTree>
    <p:extLst>
      <p:ext uri="{BB962C8B-B14F-4D97-AF65-F5344CB8AC3E}">
        <p14:creationId xmlns:p14="http://schemas.microsoft.com/office/powerpoint/2010/main" val="160546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2EA117-FC01-4478-A161-4BFC9D386058}"/>
              </a:ext>
            </a:extLst>
          </p:cNvPr>
          <p:cNvSpPr txBox="1"/>
          <p:nvPr/>
        </p:nvSpPr>
        <p:spPr>
          <a:xfrm>
            <a:off x="3048000" y="31871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all" spc="0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94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F3DB-4B20-4EBA-81D1-DFB456F1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76166-C14B-46AC-AA60-D680D53AC941}"/>
              </a:ext>
            </a:extLst>
          </p:cNvPr>
          <p:cNvSpPr txBox="1"/>
          <p:nvPr/>
        </p:nvSpPr>
        <p:spPr>
          <a:xfrm>
            <a:off x="838200" y="1724026"/>
            <a:ext cx="10810875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Trading means buy/sell used cars including budget, model, prices, company etc. Our project is meant to give people a better and trustworthy platform where they can sell and buy cars of their own choice and obviously on their own terms and condition.</a:t>
            </a:r>
          </a:p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internet and computer systems a man from remote area can buy/sell his car from anywhere the country.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eliminate the barrier of distance and area.</a:t>
            </a:r>
          </a:p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create a Car Sales System that allows the consumer to enter Car Information.</a:t>
            </a:r>
          </a:p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 Sales Management system is web-based tool to reduce communication gap between the buyer and the seller.</a:t>
            </a:r>
          </a:p>
        </p:txBody>
      </p:sp>
    </p:spTree>
    <p:extLst>
      <p:ext uri="{BB962C8B-B14F-4D97-AF65-F5344CB8AC3E}">
        <p14:creationId xmlns:p14="http://schemas.microsoft.com/office/powerpoint/2010/main" val="7848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0CFB-0092-4772-9173-C2A60ED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5A0AE-FFE1-4927-BF4D-DC698136817C}"/>
              </a:ext>
            </a:extLst>
          </p:cNvPr>
          <p:cNvSpPr txBox="1"/>
          <p:nvPr/>
        </p:nvSpPr>
        <p:spPr>
          <a:xfrm>
            <a:off x="1162050" y="1976438"/>
            <a:ext cx="9867900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“Car sales management System” is sell or buy used or second-hand</a:t>
            </a:r>
          </a:p>
          <a:p>
            <a:pPr lvl="0"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cars online. 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provide easy way for buying and selling used cars online. 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manual process of buying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of cars.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the best offers to our customer.</a:t>
            </a:r>
          </a:p>
        </p:txBody>
      </p:sp>
    </p:spTree>
    <p:extLst>
      <p:ext uri="{BB962C8B-B14F-4D97-AF65-F5344CB8AC3E}">
        <p14:creationId xmlns:p14="http://schemas.microsoft.com/office/powerpoint/2010/main" val="331011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869B-B1EC-499D-8855-2E945D17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3896E-23AF-4637-B798-9315ECD3424B}"/>
              </a:ext>
            </a:extLst>
          </p:cNvPr>
          <p:cNvSpPr txBox="1"/>
          <p:nvPr/>
        </p:nvSpPr>
        <p:spPr>
          <a:xfrm>
            <a:off x="1438275" y="151644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  For Front End : </a:t>
            </a:r>
          </a:p>
          <a:p>
            <a:endParaRPr lang="en-IN" sz="2400" b="1" dirty="0"/>
          </a:p>
          <a:p>
            <a:r>
              <a:rPr lang="en-IN" sz="2400" b="1" dirty="0"/>
              <a:t>      ReactJs , Html , Css , JavaScript</a:t>
            </a:r>
          </a:p>
          <a:p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For Back End :</a:t>
            </a:r>
          </a:p>
          <a:p>
            <a:endParaRPr lang="en-IN" sz="2400" b="1" dirty="0"/>
          </a:p>
          <a:p>
            <a:r>
              <a:rPr lang="en-IN" sz="2400" b="1" dirty="0"/>
              <a:t>     Java (Spring boot)</a:t>
            </a:r>
          </a:p>
          <a:p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Database :</a:t>
            </a:r>
          </a:p>
          <a:p>
            <a:endParaRPr lang="en-IN" sz="2400" b="1" dirty="0"/>
          </a:p>
          <a:p>
            <a:r>
              <a:rPr lang="en-IN" sz="2400" b="1" dirty="0"/>
              <a:t>     MySQL</a:t>
            </a:r>
          </a:p>
        </p:txBody>
      </p:sp>
    </p:spTree>
    <p:extLst>
      <p:ext uri="{BB962C8B-B14F-4D97-AF65-F5344CB8AC3E}">
        <p14:creationId xmlns:p14="http://schemas.microsoft.com/office/powerpoint/2010/main" val="31930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83D-047A-468D-815A-51EE6124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Modules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85B6-3C1E-4B1D-B03C-297C5D86768E}"/>
              </a:ext>
            </a:extLst>
          </p:cNvPr>
          <p:cNvSpPr txBox="1"/>
          <p:nvPr/>
        </p:nvSpPr>
        <p:spPr>
          <a:xfrm>
            <a:off x="1381125" y="1690688"/>
            <a:ext cx="9058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b="1" dirty="0"/>
              <a:t>Admin</a:t>
            </a:r>
          </a:p>
          <a:p>
            <a:pPr marL="457200" indent="-457200">
              <a:buFont typeface="+mj-lt"/>
              <a:buAutoNum type="arabicPeriod"/>
            </a:pPr>
            <a:endParaRPr lang="en-IN" sz="3200" b="1" dirty="0"/>
          </a:p>
          <a:p>
            <a:pPr marL="457200" indent="-457200">
              <a:buFont typeface="+mj-lt"/>
              <a:buAutoNum type="arabicPeriod"/>
            </a:pPr>
            <a:r>
              <a:rPr lang="en-IN" sz="3200" b="1" dirty="0"/>
              <a:t>Seller</a:t>
            </a:r>
          </a:p>
          <a:p>
            <a:pPr marL="457200" indent="-457200">
              <a:buFont typeface="+mj-lt"/>
              <a:buAutoNum type="arabicPeriod"/>
            </a:pPr>
            <a:endParaRPr lang="en-IN" sz="3200" b="1" dirty="0"/>
          </a:p>
          <a:p>
            <a:pPr marL="457200" indent="-457200">
              <a:buFont typeface="+mj-lt"/>
              <a:buAutoNum type="arabicPeriod"/>
            </a:pPr>
            <a:r>
              <a:rPr lang="en-IN" sz="3200" b="1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13239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7EA6-1069-4FC9-8410-98F6C0B9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Uses In Project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2816B5C-4067-4271-82C5-DAFC8D9AB09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42" y="1477478"/>
            <a:ext cx="8773026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06E8CB-51E1-4ACF-AD53-E8EBC5AD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34" y="3763478"/>
            <a:ext cx="84505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57FA-E1FF-4521-8330-0F207569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Functional Requirement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F3D19-1D74-426F-BB52-BB406A94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34" y="2057400"/>
            <a:ext cx="5313166" cy="4867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B5861-38B3-46D4-AF94-14262A9A2FB3}"/>
              </a:ext>
            </a:extLst>
          </p:cNvPr>
          <p:cNvSpPr txBox="1"/>
          <p:nvPr/>
        </p:nvSpPr>
        <p:spPr>
          <a:xfrm>
            <a:off x="1220983" y="1506915"/>
            <a:ext cx="37129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Use Case of Administrator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46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1AEA44-993E-471C-9F4F-1E65B70C8D00}"/>
              </a:ext>
            </a:extLst>
          </p:cNvPr>
          <p:cNvSpPr txBox="1"/>
          <p:nvPr/>
        </p:nvSpPr>
        <p:spPr>
          <a:xfrm>
            <a:off x="1428750" y="757208"/>
            <a:ext cx="276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Use Case Seller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D6109-C297-4F1D-B662-1D1A4F2A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92" y="1157318"/>
            <a:ext cx="8359199" cy="56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0CC17-0605-4868-9962-688B3E3DF111}"/>
              </a:ext>
            </a:extLst>
          </p:cNvPr>
          <p:cNvSpPr txBox="1"/>
          <p:nvPr/>
        </p:nvSpPr>
        <p:spPr>
          <a:xfrm>
            <a:off x="1447800" y="733425"/>
            <a:ext cx="406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Use Case Of Buyer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ED119-F828-4DE5-B655-D74489A0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133535"/>
            <a:ext cx="7467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297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Project Title:- The CarMarket </vt:lpstr>
      <vt:lpstr>Introduction</vt:lpstr>
      <vt:lpstr>Objectives</vt:lpstr>
      <vt:lpstr>Technologies Used</vt:lpstr>
      <vt:lpstr>Modules Of The Project</vt:lpstr>
      <vt:lpstr>Table Uses In Project</vt:lpstr>
      <vt:lpstr>Functional Requirement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Title:- The CarMarket </dc:title>
  <dc:creator>PAVAN KOLHE</dc:creator>
  <cp:lastModifiedBy>PAVAN KOLHE</cp:lastModifiedBy>
  <cp:revision>21</cp:revision>
  <dcterms:created xsi:type="dcterms:W3CDTF">2022-07-28T07:55:03Z</dcterms:created>
  <dcterms:modified xsi:type="dcterms:W3CDTF">2022-07-30T16:03:13Z</dcterms:modified>
</cp:coreProperties>
</file>