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18"/>
  </p:notesMasterIdLst>
  <p:sldIdLst>
    <p:sldId id="256" r:id="rId2"/>
    <p:sldId id="258" r:id="rId3"/>
    <p:sldId id="260" r:id="rId4"/>
    <p:sldId id="265" r:id="rId5"/>
    <p:sldId id="343" r:id="rId6"/>
    <p:sldId id="267" r:id="rId7"/>
    <p:sldId id="268" r:id="rId8"/>
    <p:sldId id="270" r:id="rId9"/>
    <p:sldId id="271" r:id="rId10"/>
    <p:sldId id="273" r:id="rId11"/>
    <p:sldId id="344" r:id="rId12"/>
    <p:sldId id="274" r:id="rId13"/>
    <p:sldId id="345" r:id="rId14"/>
    <p:sldId id="276" r:id="rId15"/>
    <p:sldId id="277" r:id="rId16"/>
    <p:sldId id="283" r:id="rId17"/>
  </p:sldIdLst>
  <p:sldSz cx="9144000" cy="5143500" type="screen16x9"/>
  <p:notesSz cx="6858000" cy="9144000"/>
  <p:embeddedFontLst>
    <p:embeddedFont>
      <p:font typeface="Alfa Slab One" pitchFamily="2" charset="77"/>
      <p:regular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E1CD17-78A6-4884-8511-0EB00388493B}">
  <a:tblStyle styleId="{E7E1CD17-78A6-4884-8511-0EB0038849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2"/>
    <p:restoredTop sz="94694"/>
  </p:normalViewPr>
  <p:slideViewPr>
    <p:cSldViewPr snapToGrid="0">
      <p:cViewPr varScale="1">
        <p:scale>
          <a:sx n="146" d="100"/>
          <a:sy n="146" d="100"/>
        </p:scale>
        <p:origin x="2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EAB2E-F8DA-A541-AC91-33E2A23FE4F6}"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55BAEFE6-0053-844E-87F0-631733346E78}">
      <dgm:prSet phldrT="[Text]"/>
      <dgm:spPr/>
      <dgm:t>
        <a:bodyPr/>
        <a:lstStyle/>
        <a:p>
          <a:r>
            <a:rPr lang="en-GB" dirty="0">
              <a:latin typeface="Roboto" panose="02000000000000000000" pitchFamily="2" charset="0"/>
              <a:ea typeface="Roboto" panose="02000000000000000000" pitchFamily="2" charset="0"/>
              <a:cs typeface="Roboto" panose="02000000000000000000" pitchFamily="2" charset="0"/>
            </a:rPr>
            <a:t>Data</a:t>
          </a:r>
        </a:p>
      </dgm:t>
    </dgm:pt>
    <dgm:pt modelId="{68D0E3A0-48FA-5C4E-8151-E7476D761485}" type="parTrans" cxnId="{ABC0BC38-95B7-EA4B-9AD7-AAD7E756AD4D}">
      <dgm:prSet/>
      <dgm:spPr/>
      <dgm:t>
        <a:bodyPr/>
        <a:lstStyle/>
        <a:p>
          <a:endParaRPr lang="en-GB"/>
        </a:p>
      </dgm:t>
    </dgm:pt>
    <dgm:pt modelId="{59910C7B-F67E-C34F-A4F0-0449B6E422E3}" type="sibTrans" cxnId="{ABC0BC38-95B7-EA4B-9AD7-AAD7E756AD4D}">
      <dgm:prSet/>
      <dgm:spPr/>
      <dgm:t>
        <a:bodyPr/>
        <a:lstStyle/>
        <a:p>
          <a:endParaRPr lang="en-GB"/>
        </a:p>
      </dgm:t>
    </dgm:pt>
    <dgm:pt modelId="{F14560B1-1CB5-0549-A769-8C038552F649}">
      <dgm:prSet phldrT="[Text]"/>
      <dgm:spPr/>
      <dgm:t>
        <a:bodyPr/>
        <a:lstStyle/>
        <a:p>
          <a:r>
            <a:rPr lang="en-GB" dirty="0">
              <a:latin typeface="Roboto" panose="02000000000000000000" pitchFamily="2" charset="0"/>
              <a:ea typeface="Roboto" panose="02000000000000000000" pitchFamily="2" charset="0"/>
              <a:cs typeface="Roboto" panose="02000000000000000000" pitchFamily="2" charset="0"/>
            </a:rPr>
            <a:t>30 Teams data</a:t>
          </a:r>
        </a:p>
      </dgm:t>
    </dgm:pt>
    <dgm:pt modelId="{5E527CFA-6ED9-C243-B597-E20EF6D3AEAF}" type="parTrans" cxnId="{EA23E8A3-0406-384D-BD6F-5B8EFB09B4C8}">
      <dgm:prSet/>
      <dgm:spPr/>
      <dgm:t>
        <a:bodyPr/>
        <a:lstStyle/>
        <a:p>
          <a:endParaRPr lang="en-GB"/>
        </a:p>
      </dgm:t>
    </dgm:pt>
    <dgm:pt modelId="{431E5D57-E279-5D41-AFB7-AB29BE797464}" type="sibTrans" cxnId="{EA23E8A3-0406-384D-BD6F-5B8EFB09B4C8}">
      <dgm:prSet/>
      <dgm:spPr/>
      <dgm:t>
        <a:bodyPr/>
        <a:lstStyle/>
        <a:p>
          <a:endParaRPr lang="en-GB"/>
        </a:p>
      </dgm:t>
    </dgm:pt>
    <dgm:pt modelId="{AC2707EA-FF59-F54A-A5C6-DDB59517DAC1}">
      <dgm:prSet phldrT="[Text]"/>
      <dgm:spPr/>
      <dgm:t>
        <a:bodyPr/>
        <a:lstStyle/>
        <a:p>
          <a:r>
            <a:rPr lang="en-GB" dirty="0">
              <a:latin typeface="Roboto" panose="02000000000000000000" pitchFamily="2" charset="0"/>
              <a:ea typeface="Roboto" panose="02000000000000000000" pitchFamily="2" charset="0"/>
              <a:cs typeface="Roboto" panose="02000000000000000000" pitchFamily="2" charset="0"/>
            </a:rPr>
            <a:t>605 individual players</a:t>
          </a:r>
        </a:p>
      </dgm:t>
    </dgm:pt>
    <dgm:pt modelId="{3EFDEC7A-AC07-8048-B323-53DC667413A7}" type="parTrans" cxnId="{33A44C29-4D4F-8941-AEB4-C4A1E7467985}">
      <dgm:prSet/>
      <dgm:spPr/>
      <dgm:t>
        <a:bodyPr/>
        <a:lstStyle/>
        <a:p>
          <a:endParaRPr lang="en-GB"/>
        </a:p>
      </dgm:t>
    </dgm:pt>
    <dgm:pt modelId="{18D55B9D-8989-DD4C-8F4F-007145EFECA6}" type="sibTrans" cxnId="{33A44C29-4D4F-8941-AEB4-C4A1E7467985}">
      <dgm:prSet/>
      <dgm:spPr/>
      <dgm:t>
        <a:bodyPr/>
        <a:lstStyle/>
        <a:p>
          <a:endParaRPr lang="en-GB"/>
        </a:p>
      </dgm:t>
    </dgm:pt>
    <dgm:pt modelId="{EECD0D7E-5F57-1448-B746-C13B27104896}" type="pres">
      <dgm:prSet presAssocID="{7E4EAB2E-F8DA-A541-AC91-33E2A23FE4F6}" presName="hierChild1" presStyleCnt="0">
        <dgm:presLayoutVars>
          <dgm:orgChart val="1"/>
          <dgm:chPref val="1"/>
          <dgm:dir/>
          <dgm:animOne val="branch"/>
          <dgm:animLvl val="lvl"/>
          <dgm:resizeHandles/>
        </dgm:presLayoutVars>
      </dgm:prSet>
      <dgm:spPr/>
    </dgm:pt>
    <dgm:pt modelId="{5692676A-7FFE-184C-8FED-93A8D92EF2F9}" type="pres">
      <dgm:prSet presAssocID="{55BAEFE6-0053-844E-87F0-631733346E78}" presName="hierRoot1" presStyleCnt="0">
        <dgm:presLayoutVars>
          <dgm:hierBranch val="init"/>
        </dgm:presLayoutVars>
      </dgm:prSet>
      <dgm:spPr/>
    </dgm:pt>
    <dgm:pt modelId="{50BEDD5A-AD7C-4241-A8D9-D17442D87A6A}" type="pres">
      <dgm:prSet presAssocID="{55BAEFE6-0053-844E-87F0-631733346E78}" presName="rootComposite1" presStyleCnt="0"/>
      <dgm:spPr/>
    </dgm:pt>
    <dgm:pt modelId="{F71255CB-EF5E-3B4C-9065-DCFFE6085B51}" type="pres">
      <dgm:prSet presAssocID="{55BAEFE6-0053-844E-87F0-631733346E78}" presName="rootText1" presStyleLbl="node0" presStyleIdx="0" presStyleCnt="1" custLinFactNeighborY="-35420">
        <dgm:presLayoutVars>
          <dgm:chPref val="3"/>
        </dgm:presLayoutVars>
      </dgm:prSet>
      <dgm:spPr/>
    </dgm:pt>
    <dgm:pt modelId="{DDABDDE6-5CA8-2045-A941-C743768997A3}" type="pres">
      <dgm:prSet presAssocID="{55BAEFE6-0053-844E-87F0-631733346E78}" presName="rootConnector1" presStyleLbl="node1" presStyleIdx="0" presStyleCnt="0"/>
      <dgm:spPr/>
    </dgm:pt>
    <dgm:pt modelId="{2ECA1670-C73D-304A-8A0D-1785EC258405}" type="pres">
      <dgm:prSet presAssocID="{55BAEFE6-0053-844E-87F0-631733346E78}" presName="hierChild2" presStyleCnt="0"/>
      <dgm:spPr/>
    </dgm:pt>
    <dgm:pt modelId="{4ABD947A-2BCA-BF40-AEA6-FBEAF25CA2AD}" type="pres">
      <dgm:prSet presAssocID="{5E527CFA-6ED9-C243-B597-E20EF6D3AEAF}" presName="Name37" presStyleLbl="parChTrans1D2" presStyleIdx="0" presStyleCnt="2"/>
      <dgm:spPr/>
    </dgm:pt>
    <dgm:pt modelId="{DDB68715-1EDC-8640-A3F9-7B3432637E05}" type="pres">
      <dgm:prSet presAssocID="{F14560B1-1CB5-0549-A769-8C038552F649}" presName="hierRoot2" presStyleCnt="0">
        <dgm:presLayoutVars>
          <dgm:hierBranch val="init"/>
        </dgm:presLayoutVars>
      </dgm:prSet>
      <dgm:spPr/>
    </dgm:pt>
    <dgm:pt modelId="{EEA37BEA-AE7C-B743-9A5D-0BB25EB7F380}" type="pres">
      <dgm:prSet presAssocID="{F14560B1-1CB5-0549-A769-8C038552F649}" presName="rootComposite" presStyleCnt="0"/>
      <dgm:spPr/>
    </dgm:pt>
    <dgm:pt modelId="{1E7ED4FA-26D3-1E45-B320-C4A26F28B79B}" type="pres">
      <dgm:prSet presAssocID="{F14560B1-1CB5-0549-A769-8C038552F649}" presName="rootText" presStyleLbl="node2" presStyleIdx="0" presStyleCnt="2">
        <dgm:presLayoutVars>
          <dgm:chPref val="3"/>
        </dgm:presLayoutVars>
      </dgm:prSet>
      <dgm:spPr/>
    </dgm:pt>
    <dgm:pt modelId="{8458486A-4AA2-264F-9B32-09F1055C68EC}" type="pres">
      <dgm:prSet presAssocID="{F14560B1-1CB5-0549-A769-8C038552F649}" presName="rootConnector" presStyleLbl="node2" presStyleIdx="0" presStyleCnt="2"/>
      <dgm:spPr/>
    </dgm:pt>
    <dgm:pt modelId="{81B80040-704B-1649-B985-8B6AB8EC8638}" type="pres">
      <dgm:prSet presAssocID="{F14560B1-1CB5-0549-A769-8C038552F649}" presName="hierChild4" presStyleCnt="0"/>
      <dgm:spPr/>
    </dgm:pt>
    <dgm:pt modelId="{EA04B2C6-3CE1-4949-9DF2-6D0B5F6F0E23}" type="pres">
      <dgm:prSet presAssocID="{F14560B1-1CB5-0549-A769-8C038552F649}" presName="hierChild5" presStyleCnt="0"/>
      <dgm:spPr/>
    </dgm:pt>
    <dgm:pt modelId="{A395A6DD-2280-114A-BA0F-B981FF820501}" type="pres">
      <dgm:prSet presAssocID="{3EFDEC7A-AC07-8048-B323-53DC667413A7}" presName="Name37" presStyleLbl="parChTrans1D2" presStyleIdx="1" presStyleCnt="2"/>
      <dgm:spPr/>
    </dgm:pt>
    <dgm:pt modelId="{A703D73B-C05E-6D4D-AE8A-63B490D825B7}" type="pres">
      <dgm:prSet presAssocID="{AC2707EA-FF59-F54A-A5C6-DDB59517DAC1}" presName="hierRoot2" presStyleCnt="0">
        <dgm:presLayoutVars>
          <dgm:hierBranch val="init"/>
        </dgm:presLayoutVars>
      </dgm:prSet>
      <dgm:spPr/>
    </dgm:pt>
    <dgm:pt modelId="{95F2541C-7144-A540-983A-E2977275AFD3}" type="pres">
      <dgm:prSet presAssocID="{AC2707EA-FF59-F54A-A5C6-DDB59517DAC1}" presName="rootComposite" presStyleCnt="0"/>
      <dgm:spPr/>
    </dgm:pt>
    <dgm:pt modelId="{DB2E0CC9-4DE1-C74C-90DC-581F66E2F0F6}" type="pres">
      <dgm:prSet presAssocID="{AC2707EA-FF59-F54A-A5C6-DDB59517DAC1}" presName="rootText" presStyleLbl="node2" presStyleIdx="1" presStyleCnt="2">
        <dgm:presLayoutVars>
          <dgm:chPref val="3"/>
        </dgm:presLayoutVars>
      </dgm:prSet>
      <dgm:spPr/>
    </dgm:pt>
    <dgm:pt modelId="{EB09CE0E-ECD1-CB4B-8B18-9BE1D4FFFE06}" type="pres">
      <dgm:prSet presAssocID="{AC2707EA-FF59-F54A-A5C6-DDB59517DAC1}" presName="rootConnector" presStyleLbl="node2" presStyleIdx="1" presStyleCnt="2"/>
      <dgm:spPr/>
    </dgm:pt>
    <dgm:pt modelId="{77141420-A25F-244F-BA4A-BD7EBC2F9E3E}" type="pres">
      <dgm:prSet presAssocID="{AC2707EA-FF59-F54A-A5C6-DDB59517DAC1}" presName="hierChild4" presStyleCnt="0"/>
      <dgm:spPr/>
    </dgm:pt>
    <dgm:pt modelId="{94FCE886-6E17-DE44-8796-FEC905691CB7}" type="pres">
      <dgm:prSet presAssocID="{AC2707EA-FF59-F54A-A5C6-DDB59517DAC1}" presName="hierChild5" presStyleCnt="0"/>
      <dgm:spPr/>
    </dgm:pt>
    <dgm:pt modelId="{DD663448-7357-9E4F-AE2F-99452CF2F4D9}" type="pres">
      <dgm:prSet presAssocID="{55BAEFE6-0053-844E-87F0-631733346E78}" presName="hierChild3" presStyleCnt="0"/>
      <dgm:spPr/>
    </dgm:pt>
  </dgm:ptLst>
  <dgm:cxnLst>
    <dgm:cxn modelId="{A9FCEA18-4998-FC45-A66D-6644D49C699D}" type="presOf" srcId="{7E4EAB2E-F8DA-A541-AC91-33E2A23FE4F6}" destId="{EECD0D7E-5F57-1448-B746-C13B27104896}" srcOrd="0" destOrd="0" presId="urn:microsoft.com/office/officeart/2005/8/layout/orgChart1"/>
    <dgm:cxn modelId="{40959A28-1C46-1243-9741-46DAA3CCD3D0}" type="presOf" srcId="{AC2707EA-FF59-F54A-A5C6-DDB59517DAC1}" destId="{DB2E0CC9-4DE1-C74C-90DC-581F66E2F0F6}" srcOrd="0" destOrd="0" presId="urn:microsoft.com/office/officeart/2005/8/layout/orgChart1"/>
    <dgm:cxn modelId="{33A44C29-4D4F-8941-AEB4-C4A1E7467985}" srcId="{55BAEFE6-0053-844E-87F0-631733346E78}" destId="{AC2707EA-FF59-F54A-A5C6-DDB59517DAC1}" srcOrd="1" destOrd="0" parTransId="{3EFDEC7A-AC07-8048-B323-53DC667413A7}" sibTransId="{18D55B9D-8989-DD4C-8F4F-007145EFECA6}"/>
    <dgm:cxn modelId="{04163332-5117-0940-A90B-E09C0BA941BF}" type="presOf" srcId="{5E527CFA-6ED9-C243-B597-E20EF6D3AEAF}" destId="{4ABD947A-2BCA-BF40-AEA6-FBEAF25CA2AD}" srcOrd="0" destOrd="0" presId="urn:microsoft.com/office/officeart/2005/8/layout/orgChart1"/>
    <dgm:cxn modelId="{ABC0BC38-95B7-EA4B-9AD7-AAD7E756AD4D}" srcId="{7E4EAB2E-F8DA-A541-AC91-33E2A23FE4F6}" destId="{55BAEFE6-0053-844E-87F0-631733346E78}" srcOrd="0" destOrd="0" parTransId="{68D0E3A0-48FA-5C4E-8151-E7476D761485}" sibTransId="{59910C7B-F67E-C34F-A4F0-0449B6E422E3}"/>
    <dgm:cxn modelId="{73991F78-0B8E-4546-8300-9A5348EAC059}" type="presOf" srcId="{55BAEFE6-0053-844E-87F0-631733346E78}" destId="{F71255CB-EF5E-3B4C-9065-DCFFE6085B51}" srcOrd="0" destOrd="0" presId="urn:microsoft.com/office/officeart/2005/8/layout/orgChart1"/>
    <dgm:cxn modelId="{1E7BA399-2C43-FC4A-9EAC-4CDC62DBA613}" type="presOf" srcId="{3EFDEC7A-AC07-8048-B323-53DC667413A7}" destId="{A395A6DD-2280-114A-BA0F-B981FF820501}" srcOrd="0" destOrd="0" presId="urn:microsoft.com/office/officeart/2005/8/layout/orgChart1"/>
    <dgm:cxn modelId="{EA23E8A3-0406-384D-BD6F-5B8EFB09B4C8}" srcId="{55BAEFE6-0053-844E-87F0-631733346E78}" destId="{F14560B1-1CB5-0549-A769-8C038552F649}" srcOrd="0" destOrd="0" parTransId="{5E527CFA-6ED9-C243-B597-E20EF6D3AEAF}" sibTransId="{431E5D57-E279-5D41-AFB7-AB29BE797464}"/>
    <dgm:cxn modelId="{66DB0CB4-F480-0442-B015-40ECE58D33E1}" type="presOf" srcId="{55BAEFE6-0053-844E-87F0-631733346E78}" destId="{DDABDDE6-5CA8-2045-A941-C743768997A3}" srcOrd="1" destOrd="0" presId="urn:microsoft.com/office/officeart/2005/8/layout/orgChart1"/>
    <dgm:cxn modelId="{0103B5C1-57F5-4740-8FAC-0FE81793339B}" type="presOf" srcId="{F14560B1-1CB5-0549-A769-8C038552F649}" destId="{8458486A-4AA2-264F-9B32-09F1055C68EC}" srcOrd="1" destOrd="0" presId="urn:microsoft.com/office/officeart/2005/8/layout/orgChart1"/>
    <dgm:cxn modelId="{857148D8-38CF-394F-8C0E-0005F00C1CE0}" type="presOf" srcId="{AC2707EA-FF59-F54A-A5C6-DDB59517DAC1}" destId="{EB09CE0E-ECD1-CB4B-8B18-9BE1D4FFFE06}" srcOrd="1" destOrd="0" presId="urn:microsoft.com/office/officeart/2005/8/layout/orgChart1"/>
    <dgm:cxn modelId="{852554D8-5F1F-3A4B-B04D-430BC356FA2A}" type="presOf" srcId="{F14560B1-1CB5-0549-A769-8C038552F649}" destId="{1E7ED4FA-26D3-1E45-B320-C4A26F28B79B}" srcOrd="0" destOrd="0" presId="urn:microsoft.com/office/officeart/2005/8/layout/orgChart1"/>
    <dgm:cxn modelId="{00EF6359-1ECB-1642-9247-C4929A1D2FD7}" type="presParOf" srcId="{EECD0D7E-5F57-1448-B746-C13B27104896}" destId="{5692676A-7FFE-184C-8FED-93A8D92EF2F9}" srcOrd="0" destOrd="0" presId="urn:microsoft.com/office/officeart/2005/8/layout/orgChart1"/>
    <dgm:cxn modelId="{0556EF23-2437-A64C-8B44-898B8D820686}" type="presParOf" srcId="{5692676A-7FFE-184C-8FED-93A8D92EF2F9}" destId="{50BEDD5A-AD7C-4241-A8D9-D17442D87A6A}" srcOrd="0" destOrd="0" presId="urn:microsoft.com/office/officeart/2005/8/layout/orgChart1"/>
    <dgm:cxn modelId="{2E579A7C-17E4-EA4F-AACE-19519024CAF1}" type="presParOf" srcId="{50BEDD5A-AD7C-4241-A8D9-D17442D87A6A}" destId="{F71255CB-EF5E-3B4C-9065-DCFFE6085B51}" srcOrd="0" destOrd="0" presId="urn:microsoft.com/office/officeart/2005/8/layout/orgChart1"/>
    <dgm:cxn modelId="{35C0613D-FEE3-DC40-A3FF-0B18A5355A0F}" type="presParOf" srcId="{50BEDD5A-AD7C-4241-A8D9-D17442D87A6A}" destId="{DDABDDE6-5CA8-2045-A941-C743768997A3}" srcOrd="1" destOrd="0" presId="urn:microsoft.com/office/officeart/2005/8/layout/orgChart1"/>
    <dgm:cxn modelId="{E03FCA33-C03F-8F4B-B110-466ACD0D7C86}" type="presParOf" srcId="{5692676A-7FFE-184C-8FED-93A8D92EF2F9}" destId="{2ECA1670-C73D-304A-8A0D-1785EC258405}" srcOrd="1" destOrd="0" presId="urn:microsoft.com/office/officeart/2005/8/layout/orgChart1"/>
    <dgm:cxn modelId="{E2D7CE7C-F91A-4847-BCD2-65791CB6C81C}" type="presParOf" srcId="{2ECA1670-C73D-304A-8A0D-1785EC258405}" destId="{4ABD947A-2BCA-BF40-AEA6-FBEAF25CA2AD}" srcOrd="0" destOrd="0" presId="urn:microsoft.com/office/officeart/2005/8/layout/orgChart1"/>
    <dgm:cxn modelId="{3561CC30-7D1D-FE45-814D-CE7881BD18BC}" type="presParOf" srcId="{2ECA1670-C73D-304A-8A0D-1785EC258405}" destId="{DDB68715-1EDC-8640-A3F9-7B3432637E05}" srcOrd="1" destOrd="0" presId="urn:microsoft.com/office/officeart/2005/8/layout/orgChart1"/>
    <dgm:cxn modelId="{00ACAB2A-B2AC-A74C-B9E9-CEBDD14EC274}" type="presParOf" srcId="{DDB68715-1EDC-8640-A3F9-7B3432637E05}" destId="{EEA37BEA-AE7C-B743-9A5D-0BB25EB7F380}" srcOrd="0" destOrd="0" presId="urn:microsoft.com/office/officeart/2005/8/layout/orgChart1"/>
    <dgm:cxn modelId="{BC6DD6D5-2A1D-7B46-BFB5-A68D531BF62A}" type="presParOf" srcId="{EEA37BEA-AE7C-B743-9A5D-0BB25EB7F380}" destId="{1E7ED4FA-26D3-1E45-B320-C4A26F28B79B}" srcOrd="0" destOrd="0" presId="urn:microsoft.com/office/officeart/2005/8/layout/orgChart1"/>
    <dgm:cxn modelId="{F616E42C-5F73-9D4D-8399-4D77708B7475}" type="presParOf" srcId="{EEA37BEA-AE7C-B743-9A5D-0BB25EB7F380}" destId="{8458486A-4AA2-264F-9B32-09F1055C68EC}" srcOrd="1" destOrd="0" presId="urn:microsoft.com/office/officeart/2005/8/layout/orgChart1"/>
    <dgm:cxn modelId="{5A99C475-3C7A-4447-9E93-A227395D0A58}" type="presParOf" srcId="{DDB68715-1EDC-8640-A3F9-7B3432637E05}" destId="{81B80040-704B-1649-B985-8B6AB8EC8638}" srcOrd="1" destOrd="0" presId="urn:microsoft.com/office/officeart/2005/8/layout/orgChart1"/>
    <dgm:cxn modelId="{76411123-5274-3E47-A5AE-849653E47409}" type="presParOf" srcId="{DDB68715-1EDC-8640-A3F9-7B3432637E05}" destId="{EA04B2C6-3CE1-4949-9DF2-6D0B5F6F0E23}" srcOrd="2" destOrd="0" presId="urn:microsoft.com/office/officeart/2005/8/layout/orgChart1"/>
    <dgm:cxn modelId="{BCF56383-5BB7-5E47-8BA4-EDE45F72C89A}" type="presParOf" srcId="{2ECA1670-C73D-304A-8A0D-1785EC258405}" destId="{A395A6DD-2280-114A-BA0F-B981FF820501}" srcOrd="2" destOrd="0" presId="urn:microsoft.com/office/officeart/2005/8/layout/orgChart1"/>
    <dgm:cxn modelId="{FA95511B-48E7-174F-9D46-15A6FD452B06}" type="presParOf" srcId="{2ECA1670-C73D-304A-8A0D-1785EC258405}" destId="{A703D73B-C05E-6D4D-AE8A-63B490D825B7}" srcOrd="3" destOrd="0" presId="urn:microsoft.com/office/officeart/2005/8/layout/orgChart1"/>
    <dgm:cxn modelId="{6504480B-DD0E-2049-B893-D6CB34898BCC}" type="presParOf" srcId="{A703D73B-C05E-6D4D-AE8A-63B490D825B7}" destId="{95F2541C-7144-A540-983A-E2977275AFD3}" srcOrd="0" destOrd="0" presId="urn:microsoft.com/office/officeart/2005/8/layout/orgChart1"/>
    <dgm:cxn modelId="{0752B514-CBC9-CD4B-AB48-B3FEE5650779}" type="presParOf" srcId="{95F2541C-7144-A540-983A-E2977275AFD3}" destId="{DB2E0CC9-4DE1-C74C-90DC-581F66E2F0F6}" srcOrd="0" destOrd="0" presId="urn:microsoft.com/office/officeart/2005/8/layout/orgChart1"/>
    <dgm:cxn modelId="{61D36926-FAF0-FB4A-BC95-874BED55D080}" type="presParOf" srcId="{95F2541C-7144-A540-983A-E2977275AFD3}" destId="{EB09CE0E-ECD1-CB4B-8B18-9BE1D4FFFE06}" srcOrd="1" destOrd="0" presId="urn:microsoft.com/office/officeart/2005/8/layout/orgChart1"/>
    <dgm:cxn modelId="{0FDB5147-1B9C-AB49-94D5-D0CF9D97DB2F}" type="presParOf" srcId="{A703D73B-C05E-6D4D-AE8A-63B490D825B7}" destId="{77141420-A25F-244F-BA4A-BD7EBC2F9E3E}" srcOrd="1" destOrd="0" presId="urn:microsoft.com/office/officeart/2005/8/layout/orgChart1"/>
    <dgm:cxn modelId="{1D78D8F6-39FE-F047-B917-D50F4F50E12A}" type="presParOf" srcId="{A703D73B-C05E-6D4D-AE8A-63B490D825B7}" destId="{94FCE886-6E17-DE44-8796-FEC905691CB7}" srcOrd="2" destOrd="0" presId="urn:microsoft.com/office/officeart/2005/8/layout/orgChart1"/>
    <dgm:cxn modelId="{5D19E0D2-EA53-AA41-8D92-C7C8999F8F17}" type="presParOf" srcId="{5692676A-7FFE-184C-8FED-93A8D92EF2F9}" destId="{DD663448-7357-9E4F-AE2F-99452CF2F4D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5A6DD-2280-114A-BA0F-B981FF820501}">
      <dsp:nvSpPr>
        <dsp:cNvPr id="0" name=""/>
        <dsp:cNvSpPr/>
      </dsp:nvSpPr>
      <dsp:spPr>
        <a:xfrm>
          <a:off x="1282557" y="918786"/>
          <a:ext cx="701876" cy="449084"/>
        </a:xfrm>
        <a:custGeom>
          <a:avLst/>
          <a:gdLst/>
          <a:ahLst/>
          <a:cxnLst/>
          <a:rect l="0" t="0" r="0" b="0"/>
          <a:pathLst>
            <a:path>
              <a:moveTo>
                <a:pt x="0" y="0"/>
              </a:moveTo>
              <a:lnTo>
                <a:pt x="0" y="327271"/>
              </a:lnTo>
              <a:lnTo>
                <a:pt x="701876" y="327271"/>
              </a:lnTo>
              <a:lnTo>
                <a:pt x="701876" y="4490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BD947A-2BCA-BF40-AEA6-FBEAF25CA2AD}">
      <dsp:nvSpPr>
        <dsp:cNvPr id="0" name=""/>
        <dsp:cNvSpPr/>
      </dsp:nvSpPr>
      <dsp:spPr>
        <a:xfrm>
          <a:off x="580681" y="918786"/>
          <a:ext cx="701876" cy="449084"/>
        </a:xfrm>
        <a:custGeom>
          <a:avLst/>
          <a:gdLst/>
          <a:ahLst/>
          <a:cxnLst/>
          <a:rect l="0" t="0" r="0" b="0"/>
          <a:pathLst>
            <a:path>
              <a:moveTo>
                <a:pt x="701876" y="0"/>
              </a:moveTo>
              <a:lnTo>
                <a:pt x="701876" y="327271"/>
              </a:lnTo>
              <a:lnTo>
                <a:pt x="0" y="327271"/>
              </a:lnTo>
              <a:lnTo>
                <a:pt x="0" y="4490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1255CB-EF5E-3B4C-9065-DCFFE6085B51}">
      <dsp:nvSpPr>
        <dsp:cNvPr id="0" name=""/>
        <dsp:cNvSpPr/>
      </dsp:nvSpPr>
      <dsp:spPr>
        <a:xfrm>
          <a:off x="702494" y="338723"/>
          <a:ext cx="1160125" cy="5800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Roboto" panose="02000000000000000000" pitchFamily="2" charset="0"/>
              <a:ea typeface="Roboto" panose="02000000000000000000" pitchFamily="2" charset="0"/>
              <a:cs typeface="Roboto" panose="02000000000000000000" pitchFamily="2" charset="0"/>
            </a:rPr>
            <a:t>Data</a:t>
          </a:r>
        </a:p>
      </dsp:txBody>
      <dsp:txXfrm>
        <a:off x="702494" y="338723"/>
        <a:ext cx="1160125" cy="580062"/>
      </dsp:txXfrm>
    </dsp:sp>
    <dsp:sp modelId="{1E7ED4FA-26D3-1E45-B320-C4A26F28B79B}">
      <dsp:nvSpPr>
        <dsp:cNvPr id="0" name=""/>
        <dsp:cNvSpPr/>
      </dsp:nvSpPr>
      <dsp:spPr>
        <a:xfrm>
          <a:off x="618" y="1367871"/>
          <a:ext cx="1160125" cy="5800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Roboto" panose="02000000000000000000" pitchFamily="2" charset="0"/>
              <a:ea typeface="Roboto" panose="02000000000000000000" pitchFamily="2" charset="0"/>
              <a:cs typeface="Roboto" panose="02000000000000000000" pitchFamily="2" charset="0"/>
            </a:rPr>
            <a:t>30 Teams data</a:t>
          </a:r>
        </a:p>
      </dsp:txBody>
      <dsp:txXfrm>
        <a:off x="618" y="1367871"/>
        <a:ext cx="1160125" cy="580062"/>
      </dsp:txXfrm>
    </dsp:sp>
    <dsp:sp modelId="{DB2E0CC9-4DE1-C74C-90DC-581F66E2F0F6}">
      <dsp:nvSpPr>
        <dsp:cNvPr id="0" name=""/>
        <dsp:cNvSpPr/>
      </dsp:nvSpPr>
      <dsp:spPr>
        <a:xfrm>
          <a:off x="1404370" y="1367871"/>
          <a:ext cx="1160125" cy="5800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latin typeface="Roboto" panose="02000000000000000000" pitchFamily="2" charset="0"/>
              <a:ea typeface="Roboto" panose="02000000000000000000" pitchFamily="2" charset="0"/>
              <a:cs typeface="Roboto" panose="02000000000000000000" pitchFamily="2" charset="0"/>
            </a:rPr>
            <a:t>605 individual players</a:t>
          </a:r>
        </a:p>
      </dsp:txBody>
      <dsp:txXfrm>
        <a:off x="1404370" y="1367871"/>
        <a:ext cx="1160125" cy="58006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b6a0365c28_0_31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b6a0365c28_0_31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b6a0365c28_0_31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b6a0365c28_0_31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936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dd526701a4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dd526701a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dd526701a4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dd526701a4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927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dd36727b3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dd36727b3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57691e1d1b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57691e1d1b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157691e1d1b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157691e1d1b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b6a0365c28_0_32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b6a0365c28_0_32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d52670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dd52670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dd36727b3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dd36727b3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dd36727b3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dd36727b3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707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dd526701a4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dd526701a4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57691e1d1b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57691e1d1b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dd526701a4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dd526701a4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57691e1d1b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57691e1d1b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048825" y="848600"/>
            <a:ext cx="5046300" cy="1030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2" name="Google Shape;12;p2"/>
          <p:cNvSpPr txBox="1">
            <a:spLocks noGrp="1"/>
          </p:cNvSpPr>
          <p:nvPr>
            <p:ph type="subTitle" idx="1"/>
          </p:nvPr>
        </p:nvSpPr>
        <p:spPr>
          <a:xfrm>
            <a:off x="2048825" y="3798375"/>
            <a:ext cx="5046300" cy="447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3" name="Google Shape;13;p2"/>
          <p:cNvSpPr txBox="1">
            <a:spLocks noGrp="1"/>
          </p:cNvSpPr>
          <p:nvPr>
            <p:ph type="subTitle" idx="2"/>
          </p:nvPr>
        </p:nvSpPr>
        <p:spPr>
          <a:xfrm>
            <a:off x="2902475" y="1879100"/>
            <a:ext cx="3339000" cy="518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1"/>
        </a:solidFill>
        <a:effectLst/>
      </p:bgPr>
    </p:bg>
    <p:spTree>
      <p:nvGrpSpPr>
        <p:cNvPr id="1" name="Shape 114"/>
        <p:cNvGrpSpPr/>
        <p:nvPr/>
      </p:nvGrpSpPr>
      <p:grpSpPr>
        <a:xfrm>
          <a:off x="0" y="0"/>
          <a:ext cx="0" cy="0"/>
          <a:chOff x="0" y="0"/>
          <a:chExt cx="0" cy="0"/>
        </a:xfrm>
      </p:grpSpPr>
      <p:sp>
        <p:nvSpPr>
          <p:cNvPr id="115" name="Google Shape;115;p18"/>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txBox="1">
            <a:spLocks noGrp="1"/>
          </p:cNvSpPr>
          <p:nvPr>
            <p:ph type="title"/>
          </p:nvPr>
        </p:nvSpPr>
        <p:spPr>
          <a:xfrm>
            <a:off x="1952375" y="3189813"/>
            <a:ext cx="4629600" cy="4917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17" name="Google Shape;117;p18"/>
          <p:cNvSpPr txBox="1">
            <a:spLocks noGrp="1"/>
          </p:cNvSpPr>
          <p:nvPr>
            <p:ph type="subTitle" idx="1"/>
          </p:nvPr>
        </p:nvSpPr>
        <p:spPr>
          <a:xfrm>
            <a:off x="1952375" y="1995238"/>
            <a:ext cx="4629600" cy="111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3">
  <p:cSld name="CUSTOM_8">
    <p:bg>
      <p:bgPr>
        <a:solidFill>
          <a:schemeClr val="dk1"/>
        </a:solidFill>
        <a:effectLst/>
      </p:bgPr>
    </p:bg>
    <p:spTree>
      <p:nvGrpSpPr>
        <p:cNvPr id="1" name="Shape 224"/>
        <p:cNvGrpSpPr/>
        <p:nvPr/>
      </p:nvGrpSpPr>
      <p:grpSpPr>
        <a:xfrm>
          <a:off x="0" y="0"/>
          <a:ext cx="0" cy="0"/>
          <a:chOff x="0" y="0"/>
          <a:chExt cx="0" cy="0"/>
        </a:xfrm>
      </p:grpSpPr>
      <p:grpSp>
        <p:nvGrpSpPr>
          <p:cNvPr id="225" name="Google Shape;225;p37"/>
          <p:cNvGrpSpPr/>
          <p:nvPr/>
        </p:nvGrpSpPr>
        <p:grpSpPr>
          <a:xfrm>
            <a:off x="713225" y="539500"/>
            <a:ext cx="7717500" cy="4064400"/>
            <a:chOff x="713225" y="539500"/>
            <a:chExt cx="7717500" cy="4064400"/>
          </a:xfrm>
        </p:grpSpPr>
        <p:sp>
          <p:nvSpPr>
            <p:cNvPr id="226" name="Google Shape;226;p37"/>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7" name="Google Shape;227;p37"/>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
        <p:nvSpPr>
          <p:cNvPr id="228" name="Google Shape;228;p37"/>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29" name="Google Shape;229;p37"/>
          <p:cNvSpPr txBox="1">
            <a:spLocks noGrp="1"/>
          </p:cNvSpPr>
          <p:nvPr>
            <p:ph type="subTitle" idx="1"/>
          </p:nvPr>
        </p:nvSpPr>
        <p:spPr>
          <a:xfrm>
            <a:off x="2965993" y="1780597"/>
            <a:ext cx="3506400" cy="80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0" name="Google Shape;230;p37"/>
          <p:cNvSpPr txBox="1">
            <a:spLocks noGrp="1"/>
          </p:cNvSpPr>
          <p:nvPr>
            <p:ph type="subTitle" idx="2"/>
          </p:nvPr>
        </p:nvSpPr>
        <p:spPr>
          <a:xfrm>
            <a:off x="2965993" y="1351073"/>
            <a:ext cx="3506400" cy="431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37"/>
          <p:cNvSpPr txBox="1">
            <a:spLocks noGrp="1"/>
          </p:cNvSpPr>
          <p:nvPr>
            <p:ph type="subTitle" idx="3"/>
          </p:nvPr>
        </p:nvSpPr>
        <p:spPr>
          <a:xfrm>
            <a:off x="2280193" y="3541819"/>
            <a:ext cx="3506400" cy="809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32" name="Google Shape;232;p37"/>
          <p:cNvSpPr txBox="1">
            <a:spLocks noGrp="1"/>
          </p:cNvSpPr>
          <p:nvPr>
            <p:ph type="subTitle" idx="4"/>
          </p:nvPr>
        </p:nvSpPr>
        <p:spPr>
          <a:xfrm>
            <a:off x="2280193" y="3111944"/>
            <a:ext cx="3506400" cy="431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3">
  <p:cSld name="BLANK_1_1_1_1_1_1_1_1_1_1">
    <p:bg>
      <p:bgPr>
        <a:solidFill>
          <a:schemeClr val="dk1"/>
        </a:solidFill>
        <a:effectLst/>
      </p:bgPr>
    </p:bg>
    <p:spTree>
      <p:nvGrpSpPr>
        <p:cNvPr id="1" name="Shape 282"/>
        <p:cNvGrpSpPr/>
        <p:nvPr/>
      </p:nvGrpSpPr>
      <p:grpSpPr>
        <a:xfrm>
          <a:off x="0" y="0"/>
          <a:ext cx="0" cy="0"/>
          <a:chOff x="0" y="0"/>
          <a:chExt cx="0" cy="0"/>
        </a:xfrm>
      </p:grpSpPr>
      <p:grpSp>
        <p:nvGrpSpPr>
          <p:cNvPr id="283" name="Google Shape;283;p43"/>
          <p:cNvGrpSpPr/>
          <p:nvPr/>
        </p:nvGrpSpPr>
        <p:grpSpPr>
          <a:xfrm>
            <a:off x="713225" y="539500"/>
            <a:ext cx="7717500" cy="4064400"/>
            <a:chOff x="713225" y="539500"/>
            <a:chExt cx="7717500" cy="4064400"/>
          </a:xfrm>
        </p:grpSpPr>
        <p:sp>
          <p:nvSpPr>
            <p:cNvPr id="284" name="Google Shape;284;p43"/>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 name="Google Shape;285;p43"/>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
        <p:nvSpPr>
          <p:cNvPr id="286" name="Google Shape;286;p43"/>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87" name="Google Shape;287;p43"/>
          <p:cNvSpPr txBox="1">
            <a:spLocks noGrp="1"/>
          </p:cNvSpPr>
          <p:nvPr>
            <p:ph type="subTitle" idx="1"/>
          </p:nvPr>
        </p:nvSpPr>
        <p:spPr>
          <a:xfrm>
            <a:off x="1112975" y="3232800"/>
            <a:ext cx="2149500" cy="100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88" name="Google Shape;288;p43"/>
          <p:cNvSpPr txBox="1">
            <a:spLocks noGrp="1"/>
          </p:cNvSpPr>
          <p:nvPr>
            <p:ph type="subTitle" idx="2"/>
          </p:nvPr>
        </p:nvSpPr>
        <p:spPr>
          <a:xfrm>
            <a:off x="1112975" y="2735525"/>
            <a:ext cx="2149500" cy="49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43"/>
          <p:cNvSpPr txBox="1">
            <a:spLocks noGrp="1"/>
          </p:cNvSpPr>
          <p:nvPr>
            <p:ph type="subTitle" idx="3"/>
          </p:nvPr>
        </p:nvSpPr>
        <p:spPr>
          <a:xfrm>
            <a:off x="3497250" y="1861200"/>
            <a:ext cx="2149500" cy="100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90" name="Google Shape;290;p43"/>
          <p:cNvSpPr txBox="1">
            <a:spLocks noGrp="1"/>
          </p:cNvSpPr>
          <p:nvPr>
            <p:ph type="subTitle" idx="4"/>
          </p:nvPr>
        </p:nvSpPr>
        <p:spPr>
          <a:xfrm>
            <a:off x="3497250" y="1363925"/>
            <a:ext cx="2149500" cy="49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43"/>
          <p:cNvSpPr txBox="1">
            <a:spLocks noGrp="1"/>
          </p:cNvSpPr>
          <p:nvPr>
            <p:ph type="subTitle" idx="5"/>
          </p:nvPr>
        </p:nvSpPr>
        <p:spPr>
          <a:xfrm>
            <a:off x="5881525" y="3232800"/>
            <a:ext cx="2149500" cy="100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92" name="Google Shape;292;p43"/>
          <p:cNvSpPr txBox="1">
            <a:spLocks noGrp="1"/>
          </p:cNvSpPr>
          <p:nvPr>
            <p:ph type="subTitle" idx="6"/>
          </p:nvPr>
        </p:nvSpPr>
        <p:spPr>
          <a:xfrm>
            <a:off x="5881525" y="2735525"/>
            <a:ext cx="2149500" cy="49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_1_1_1_1_1_1_1">
    <p:bg>
      <p:bgPr>
        <a:solidFill>
          <a:schemeClr val="dk1"/>
        </a:solidFill>
        <a:effectLst/>
      </p:bgPr>
    </p:bg>
    <p:spTree>
      <p:nvGrpSpPr>
        <p:cNvPr id="1" name="Shape 327"/>
        <p:cNvGrpSpPr/>
        <p:nvPr/>
      </p:nvGrpSpPr>
      <p:grpSpPr>
        <a:xfrm>
          <a:off x="0" y="0"/>
          <a:ext cx="0" cy="0"/>
          <a:chOff x="0" y="0"/>
          <a:chExt cx="0" cy="0"/>
        </a:xfrm>
      </p:grpSpPr>
      <p:grpSp>
        <p:nvGrpSpPr>
          <p:cNvPr id="328" name="Google Shape;328;p47"/>
          <p:cNvGrpSpPr/>
          <p:nvPr/>
        </p:nvGrpSpPr>
        <p:grpSpPr>
          <a:xfrm>
            <a:off x="713225" y="539500"/>
            <a:ext cx="7717500" cy="4064400"/>
            <a:chOff x="713225" y="539500"/>
            <a:chExt cx="7717500" cy="4064400"/>
          </a:xfrm>
        </p:grpSpPr>
        <p:sp>
          <p:nvSpPr>
            <p:cNvPr id="329" name="Google Shape;329;p47"/>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7"/>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
        <p:nvSpPr>
          <p:cNvPr id="331" name="Google Shape;331;p47"/>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32" name="Google Shape;332;p47"/>
          <p:cNvSpPr txBox="1">
            <a:spLocks noGrp="1"/>
          </p:cNvSpPr>
          <p:nvPr>
            <p:ph type="subTitle" idx="1"/>
          </p:nvPr>
        </p:nvSpPr>
        <p:spPr>
          <a:xfrm>
            <a:off x="1112425" y="1982250"/>
            <a:ext cx="2447400" cy="64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333" name="Google Shape;333;p47"/>
          <p:cNvSpPr txBox="1">
            <a:spLocks noGrp="1"/>
          </p:cNvSpPr>
          <p:nvPr>
            <p:ph type="subTitle" idx="2"/>
          </p:nvPr>
        </p:nvSpPr>
        <p:spPr>
          <a:xfrm>
            <a:off x="1112425" y="1463550"/>
            <a:ext cx="2447400" cy="51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47"/>
          <p:cNvSpPr txBox="1">
            <a:spLocks noGrp="1"/>
          </p:cNvSpPr>
          <p:nvPr>
            <p:ph type="subTitle" idx="3"/>
          </p:nvPr>
        </p:nvSpPr>
        <p:spPr>
          <a:xfrm>
            <a:off x="5584150" y="1982250"/>
            <a:ext cx="2447400" cy="64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335" name="Google Shape;335;p47"/>
          <p:cNvSpPr txBox="1">
            <a:spLocks noGrp="1"/>
          </p:cNvSpPr>
          <p:nvPr>
            <p:ph type="subTitle" idx="4"/>
          </p:nvPr>
        </p:nvSpPr>
        <p:spPr>
          <a:xfrm>
            <a:off x="5584150" y="1463550"/>
            <a:ext cx="2447400" cy="51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6" name="Google Shape;336;p47"/>
          <p:cNvSpPr txBox="1">
            <a:spLocks noGrp="1"/>
          </p:cNvSpPr>
          <p:nvPr>
            <p:ph type="subTitle" idx="5"/>
          </p:nvPr>
        </p:nvSpPr>
        <p:spPr>
          <a:xfrm>
            <a:off x="1112425" y="3636625"/>
            <a:ext cx="2447400" cy="64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337" name="Google Shape;337;p47"/>
          <p:cNvSpPr txBox="1">
            <a:spLocks noGrp="1"/>
          </p:cNvSpPr>
          <p:nvPr>
            <p:ph type="subTitle" idx="6"/>
          </p:nvPr>
        </p:nvSpPr>
        <p:spPr>
          <a:xfrm>
            <a:off x="1112425" y="3117925"/>
            <a:ext cx="2447400" cy="51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47"/>
          <p:cNvSpPr txBox="1">
            <a:spLocks noGrp="1"/>
          </p:cNvSpPr>
          <p:nvPr>
            <p:ph type="subTitle" idx="7"/>
          </p:nvPr>
        </p:nvSpPr>
        <p:spPr>
          <a:xfrm>
            <a:off x="5584150" y="3636625"/>
            <a:ext cx="2447400" cy="64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339" name="Google Shape;339;p47"/>
          <p:cNvSpPr txBox="1">
            <a:spLocks noGrp="1"/>
          </p:cNvSpPr>
          <p:nvPr>
            <p:ph type="subTitle" idx="8"/>
          </p:nvPr>
        </p:nvSpPr>
        <p:spPr>
          <a:xfrm>
            <a:off x="5584150" y="3117925"/>
            <a:ext cx="2447400" cy="51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_1_1_1_1_1_1_1_1_1">
    <p:bg>
      <p:bgPr>
        <a:solidFill>
          <a:schemeClr val="dk1"/>
        </a:solidFill>
        <a:effectLst/>
      </p:bgPr>
    </p:bg>
    <p:spTree>
      <p:nvGrpSpPr>
        <p:cNvPr id="1" name="Shape 394"/>
        <p:cNvGrpSpPr/>
        <p:nvPr/>
      </p:nvGrpSpPr>
      <p:grpSpPr>
        <a:xfrm>
          <a:off x="0" y="0"/>
          <a:ext cx="0" cy="0"/>
          <a:chOff x="0" y="0"/>
          <a:chExt cx="0" cy="0"/>
        </a:xfrm>
      </p:grpSpPr>
      <p:grpSp>
        <p:nvGrpSpPr>
          <p:cNvPr id="395" name="Google Shape;395;p52"/>
          <p:cNvGrpSpPr/>
          <p:nvPr/>
        </p:nvGrpSpPr>
        <p:grpSpPr>
          <a:xfrm>
            <a:off x="713225" y="539500"/>
            <a:ext cx="7717500" cy="4064400"/>
            <a:chOff x="713225" y="539500"/>
            <a:chExt cx="7717500" cy="4064400"/>
          </a:xfrm>
        </p:grpSpPr>
        <p:sp>
          <p:nvSpPr>
            <p:cNvPr id="396" name="Google Shape;396;p52"/>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7" name="Google Shape;397;p52"/>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
        <p:nvSpPr>
          <p:cNvPr id="398" name="Google Shape;398;p52"/>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9" name="Google Shape;399;p52"/>
          <p:cNvSpPr txBox="1">
            <a:spLocks noGrp="1"/>
          </p:cNvSpPr>
          <p:nvPr>
            <p:ph type="subTitle" idx="1"/>
          </p:nvPr>
        </p:nvSpPr>
        <p:spPr>
          <a:xfrm>
            <a:off x="1134425" y="2232500"/>
            <a:ext cx="21525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400" name="Google Shape;400;p52"/>
          <p:cNvSpPr txBox="1">
            <a:spLocks noGrp="1"/>
          </p:cNvSpPr>
          <p:nvPr>
            <p:ph type="subTitle" idx="2"/>
          </p:nvPr>
        </p:nvSpPr>
        <p:spPr>
          <a:xfrm>
            <a:off x="1134425" y="1885275"/>
            <a:ext cx="2152500" cy="3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52"/>
          <p:cNvSpPr txBox="1">
            <a:spLocks noGrp="1"/>
          </p:cNvSpPr>
          <p:nvPr>
            <p:ph type="subTitle" idx="3"/>
          </p:nvPr>
        </p:nvSpPr>
        <p:spPr>
          <a:xfrm>
            <a:off x="3495738" y="2232500"/>
            <a:ext cx="21525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402" name="Google Shape;402;p52"/>
          <p:cNvSpPr txBox="1">
            <a:spLocks noGrp="1"/>
          </p:cNvSpPr>
          <p:nvPr>
            <p:ph type="subTitle" idx="4"/>
          </p:nvPr>
        </p:nvSpPr>
        <p:spPr>
          <a:xfrm>
            <a:off x="3495750" y="1885275"/>
            <a:ext cx="2152500" cy="3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3" name="Google Shape;403;p52"/>
          <p:cNvSpPr txBox="1">
            <a:spLocks noGrp="1"/>
          </p:cNvSpPr>
          <p:nvPr>
            <p:ph type="subTitle" idx="5"/>
          </p:nvPr>
        </p:nvSpPr>
        <p:spPr>
          <a:xfrm>
            <a:off x="5857051" y="2232500"/>
            <a:ext cx="21525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404" name="Google Shape;404;p52"/>
          <p:cNvSpPr txBox="1">
            <a:spLocks noGrp="1"/>
          </p:cNvSpPr>
          <p:nvPr>
            <p:ph type="subTitle" idx="6"/>
          </p:nvPr>
        </p:nvSpPr>
        <p:spPr>
          <a:xfrm>
            <a:off x="5857075" y="1885275"/>
            <a:ext cx="2152500" cy="3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52"/>
          <p:cNvSpPr txBox="1">
            <a:spLocks noGrp="1"/>
          </p:cNvSpPr>
          <p:nvPr>
            <p:ph type="subTitle" idx="7"/>
          </p:nvPr>
        </p:nvSpPr>
        <p:spPr>
          <a:xfrm>
            <a:off x="1134425" y="3744750"/>
            <a:ext cx="21525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406" name="Google Shape;406;p52"/>
          <p:cNvSpPr txBox="1">
            <a:spLocks noGrp="1"/>
          </p:cNvSpPr>
          <p:nvPr>
            <p:ph type="subTitle" idx="8"/>
          </p:nvPr>
        </p:nvSpPr>
        <p:spPr>
          <a:xfrm>
            <a:off x="1134425" y="3397550"/>
            <a:ext cx="2152500" cy="3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7" name="Google Shape;407;p52"/>
          <p:cNvSpPr txBox="1">
            <a:spLocks noGrp="1"/>
          </p:cNvSpPr>
          <p:nvPr>
            <p:ph type="subTitle" idx="9"/>
          </p:nvPr>
        </p:nvSpPr>
        <p:spPr>
          <a:xfrm>
            <a:off x="3495738" y="3744750"/>
            <a:ext cx="21525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408" name="Google Shape;408;p52"/>
          <p:cNvSpPr txBox="1">
            <a:spLocks noGrp="1"/>
          </p:cNvSpPr>
          <p:nvPr>
            <p:ph type="subTitle" idx="13"/>
          </p:nvPr>
        </p:nvSpPr>
        <p:spPr>
          <a:xfrm>
            <a:off x="3495750" y="3397550"/>
            <a:ext cx="2152500" cy="3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9" name="Google Shape;409;p52"/>
          <p:cNvSpPr txBox="1">
            <a:spLocks noGrp="1"/>
          </p:cNvSpPr>
          <p:nvPr>
            <p:ph type="subTitle" idx="14"/>
          </p:nvPr>
        </p:nvSpPr>
        <p:spPr>
          <a:xfrm>
            <a:off x="5857051" y="3744750"/>
            <a:ext cx="2152500" cy="66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410" name="Google Shape;410;p52"/>
          <p:cNvSpPr txBox="1">
            <a:spLocks noGrp="1"/>
          </p:cNvSpPr>
          <p:nvPr>
            <p:ph type="subTitle" idx="15"/>
          </p:nvPr>
        </p:nvSpPr>
        <p:spPr>
          <a:xfrm>
            <a:off x="5857075" y="3397550"/>
            <a:ext cx="2152500" cy="34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_1_1_1_1_1_1_1_1_1">
    <p:bg>
      <p:bgPr>
        <a:solidFill>
          <a:schemeClr val="dk1"/>
        </a:solidFill>
        <a:effectLst/>
      </p:bgPr>
    </p:bg>
    <p:spTree>
      <p:nvGrpSpPr>
        <p:cNvPr id="1" name="Shape 436"/>
        <p:cNvGrpSpPr/>
        <p:nvPr/>
      </p:nvGrpSpPr>
      <p:grpSpPr>
        <a:xfrm>
          <a:off x="0" y="0"/>
          <a:ext cx="0" cy="0"/>
          <a:chOff x="0" y="0"/>
          <a:chExt cx="0" cy="0"/>
        </a:xfrm>
      </p:grpSpPr>
      <p:sp>
        <p:nvSpPr>
          <p:cNvPr id="437" name="Google Shape;437;p55"/>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_1_1_1_1_1">
    <p:bg>
      <p:bgPr>
        <a:solidFill>
          <a:schemeClr val="dk1"/>
        </a:solidFill>
        <a:effectLst/>
      </p:bgPr>
    </p:bg>
    <p:spTree>
      <p:nvGrpSpPr>
        <p:cNvPr id="1" name="Shape 438"/>
        <p:cNvGrpSpPr/>
        <p:nvPr/>
      </p:nvGrpSpPr>
      <p:grpSpPr>
        <a:xfrm>
          <a:off x="0" y="0"/>
          <a:ext cx="0" cy="0"/>
          <a:chOff x="0" y="0"/>
          <a:chExt cx="0" cy="0"/>
        </a:xfrm>
      </p:grpSpPr>
      <p:grpSp>
        <p:nvGrpSpPr>
          <p:cNvPr id="439" name="Google Shape;439;p56"/>
          <p:cNvGrpSpPr/>
          <p:nvPr/>
        </p:nvGrpSpPr>
        <p:grpSpPr>
          <a:xfrm>
            <a:off x="713225" y="539500"/>
            <a:ext cx="7717500" cy="4064400"/>
            <a:chOff x="713225" y="539500"/>
            <a:chExt cx="7717500" cy="4064400"/>
          </a:xfrm>
        </p:grpSpPr>
        <p:sp>
          <p:nvSpPr>
            <p:cNvPr id="440" name="Google Shape;440;p56"/>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1" name="Google Shape;441;p56"/>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1"/>
        </a:solidFill>
        <a:effectLst/>
      </p:bgPr>
    </p:bg>
    <p:spTree>
      <p:nvGrpSpPr>
        <p:cNvPr id="1" name="Shape 26"/>
        <p:cNvGrpSpPr/>
        <p:nvPr/>
      </p:nvGrpSpPr>
      <p:grpSpPr>
        <a:xfrm>
          <a:off x="0" y="0"/>
          <a:ext cx="0" cy="0"/>
          <a:chOff x="0" y="0"/>
          <a:chExt cx="0" cy="0"/>
        </a:xfrm>
      </p:grpSpPr>
      <p:grpSp>
        <p:nvGrpSpPr>
          <p:cNvPr id="27" name="Google Shape;27;p5"/>
          <p:cNvGrpSpPr/>
          <p:nvPr/>
        </p:nvGrpSpPr>
        <p:grpSpPr>
          <a:xfrm>
            <a:off x="713225" y="539500"/>
            <a:ext cx="7717500" cy="4064400"/>
            <a:chOff x="713225" y="539500"/>
            <a:chExt cx="7717500" cy="4064400"/>
          </a:xfrm>
        </p:grpSpPr>
        <p:sp>
          <p:nvSpPr>
            <p:cNvPr id="28" name="Google Shape;28;p5"/>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5"/>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
        <p:nvSpPr>
          <p:cNvPr id="30" name="Google Shape;30;p5"/>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1" name="Google Shape;31;p5"/>
          <p:cNvSpPr txBox="1">
            <a:spLocks noGrp="1"/>
          </p:cNvSpPr>
          <p:nvPr>
            <p:ph type="subTitle" idx="1"/>
          </p:nvPr>
        </p:nvSpPr>
        <p:spPr>
          <a:xfrm>
            <a:off x="1425525" y="3298725"/>
            <a:ext cx="23847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2" name="Google Shape;32;p5"/>
          <p:cNvSpPr txBox="1">
            <a:spLocks noGrp="1"/>
          </p:cNvSpPr>
          <p:nvPr>
            <p:ph type="subTitle" idx="2"/>
          </p:nvPr>
        </p:nvSpPr>
        <p:spPr>
          <a:xfrm>
            <a:off x="1425525" y="2867137"/>
            <a:ext cx="2384700" cy="43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5333725" y="3288525"/>
            <a:ext cx="2384700" cy="101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4" name="Google Shape;34;p5"/>
          <p:cNvSpPr txBox="1">
            <a:spLocks noGrp="1"/>
          </p:cNvSpPr>
          <p:nvPr>
            <p:ph type="subTitle" idx="4"/>
          </p:nvPr>
        </p:nvSpPr>
        <p:spPr>
          <a:xfrm>
            <a:off x="5333725" y="2858650"/>
            <a:ext cx="2384700" cy="43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1"/>
        </a:solidFill>
        <a:effectLst/>
      </p:bgPr>
    </p:bg>
    <p:spTree>
      <p:nvGrpSpPr>
        <p:cNvPr id="1" name="Shape 35"/>
        <p:cNvGrpSpPr/>
        <p:nvPr/>
      </p:nvGrpSpPr>
      <p:grpSpPr>
        <a:xfrm>
          <a:off x="0" y="0"/>
          <a:ext cx="0" cy="0"/>
          <a:chOff x="0" y="0"/>
          <a:chExt cx="0" cy="0"/>
        </a:xfrm>
      </p:grpSpPr>
      <p:grpSp>
        <p:nvGrpSpPr>
          <p:cNvPr id="36" name="Google Shape;36;p6"/>
          <p:cNvGrpSpPr/>
          <p:nvPr/>
        </p:nvGrpSpPr>
        <p:grpSpPr>
          <a:xfrm>
            <a:off x="713225" y="539500"/>
            <a:ext cx="7717500" cy="4064400"/>
            <a:chOff x="713225" y="539500"/>
            <a:chExt cx="7717500" cy="4064400"/>
          </a:xfrm>
        </p:grpSpPr>
        <p:sp>
          <p:nvSpPr>
            <p:cNvPr id="37" name="Google Shape;37;p6"/>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6"/>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grpSp>
      <p:sp>
        <p:nvSpPr>
          <p:cNvPr id="39" name="Google Shape;39;p6"/>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1"/>
        </a:solidFill>
        <a:effectLst/>
      </p:bgPr>
    </p:bg>
    <p:spTree>
      <p:nvGrpSpPr>
        <p:cNvPr id="1" name="Shape 40"/>
        <p:cNvGrpSpPr/>
        <p:nvPr/>
      </p:nvGrpSpPr>
      <p:grpSpPr>
        <a:xfrm>
          <a:off x="0" y="0"/>
          <a:ext cx="0" cy="0"/>
          <a:chOff x="0" y="0"/>
          <a:chExt cx="0" cy="0"/>
        </a:xfrm>
      </p:grpSpPr>
      <p:grpSp>
        <p:nvGrpSpPr>
          <p:cNvPr id="41" name="Google Shape;41;p7"/>
          <p:cNvGrpSpPr/>
          <p:nvPr/>
        </p:nvGrpSpPr>
        <p:grpSpPr>
          <a:xfrm>
            <a:off x="713225" y="539500"/>
            <a:ext cx="7717500" cy="4064400"/>
            <a:chOff x="713225" y="539500"/>
            <a:chExt cx="7717500" cy="4064400"/>
          </a:xfrm>
        </p:grpSpPr>
        <p:cxnSp>
          <p:nvCxnSpPr>
            <p:cNvPr id="42" name="Google Shape;42;p7"/>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sp>
          <p:nvSpPr>
            <p:cNvPr id="43" name="Google Shape;43;p7"/>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7"/>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5" name="Google Shape;45;p7"/>
          <p:cNvSpPr txBox="1">
            <a:spLocks noGrp="1"/>
          </p:cNvSpPr>
          <p:nvPr>
            <p:ph type="subTitle" idx="1"/>
          </p:nvPr>
        </p:nvSpPr>
        <p:spPr>
          <a:xfrm>
            <a:off x="2105700" y="1543900"/>
            <a:ext cx="4932600" cy="2550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800"/>
              <a:buChar char="●"/>
              <a:defRPr sz="1600">
                <a:solidFill>
                  <a:schemeClr val="lt1"/>
                </a:solidFill>
              </a:defRPr>
            </a:lvl1pPr>
            <a:lvl2pPr lvl="1" rtl="0">
              <a:lnSpc>
                <a:spcPct val="100000"/>
              </a:lnSpc>
              <a:spcBef>
                <a:spcPts val="0"/>
              </a:spcBef>
              <a:spcAft>
                <a:spcPts val="0"/>
              </a:spcAft>
              <a:buClr>
                <a:schemeClr val="lt1"/>
              </a:buClr>
              <a:buSzPts val="2800"/>
              <a:buChar char="○"/>
              <a:defRPr sz="2800">
                <a:solidFill>
                  <a:schemeClr val="lt1"/>
                </a:solidFill>
              </a:defRPr>
            </a:lvl2pPr>
            <a:lvl3pPr lvl="2" rtl="0">
              <a:lnSpc>
                <a:spcPct val="100000"/>
              </a:lnSpc>
              <a:spcBef>
                <a:spcPts val="0"/>
              </a:spcBef>
              <a:spcAft>
                <a:spcPts val="0"/>
              </a:spcAft>
              <a:buClr>
                <a:schemeClr val="lt1"/>
              </a:buClr>
              <a:buSzPts val="2800"/>
              <a:buChar char="■"/>
              <a:defRPr sz="2800">
                <a:solidFill>
                  <a:schemeClr val="lt1"/>
                </a:solidFill>
              </a:defRPr>
            </a:lvl3pPr>
            <a:lvl4pPr lvl="3" rtl="0">
              <a:lnSpc>
                <a:spcPct val="100000"/>
              </a:lnSpc>
              <a:spcBef>
                <a:spcPts val="0"/>
              </a:spcBef>
              <a:spcAft>
                <a:spcPts val="0"/>
              </a:spcAft>
              <a:buClr>
                <a:schemeClr val="lt1"/>
              </a:buClr>
              <a:buSzPts val="2800"/>
              <a:buChar char="●"/>
              <a:defRPr sz="2800">
                <a:solidFill>
                  <a:schemeClr val="lt1"/>
                </a:solidFill>
              </a:defRPr>
            </a:lvl4pPr>
            <a:lvl5pPr lvl="4" rtl="0">
              <a:lnSpc>
                <a:spcPct val="100000"/>
              </a:lnSpc>
              <a:spcBef>
                <a:spcPts val="0"/>
              </a:spcBef>
              <a:spcAft>
                <a:spcPts val="0"/>
              </a:spcAft>
              <a:buClr>
                <a:schemeClr val="lt1"/>
              </a:buClr>
              <a:buSzPts val="2800"/>
              <a:buChar char="○"/>
              <a:defRPr sz="2800">
                <a:solidFill>
                  <a:schemeClr val="lt1"/>
                </a:solidFill>
              </a:defRPr>
            </a:lvl5pPr>
            <a:lvl6pPr lvl="5" rtl="0">
              <a:lnSpc>
                <a:spcPct val="100000"/>
              </a:lnSpc>
              <a:spcBef>
                <a:spcPts val="0"/>
              </a:spcBef>
              <a:spcAft>
                <a:spcPts val="0"/>
              </a:spcAft>
              <a:buClr>
                <a:schemeClr val="lt1"/>
              </a:buClr>
              <a:buSzPts val="2800"/>
              <a:buChar char="■"/>
              <a:defRPr sz="2800">
                <a:solidFill>
                  <a:schemeClr val="lt1"/>
                </a:solidFill>
              </a:defRPr>
            </a:lvl6pPr>
            <a:lvl7pPr lvl="6" rtl="0">
              <a:lnSpc>
                <a:spcPct val="100000"/>
              </a:lnSpc>
              <a:spcBef>
                <a:spcPts val="0"/>
              </a:spcBef>
              <a:spcAft>
                <a:spcPts val="0"/>
              </a:spcAft>
              <a:buClr>
                <a:schemeClr val="lt1"/>
              </a:buClr>
              <a:buSzPts val="2800"/>
              <a:buChar char="●"/>
              <a:defRPr sz="2800">
                <a:solidFill>
                  <a:schemeClr val="lt1"/>
                </a:solidFill>
              </a:defRPr>
            </a:lvl7pPr>
            <a:lvl8pPr lvl="7" rtl="0">
              <a:lnSpc>
                <a:spcPct val="100000"/>
              </a:lnSpc>
              <a:spcBef>
                <a:spcPts val="0"/>
              </a:spcBef>
              <a:spcAft>
                <a:spcPts val="0"/>
              </a:spcAft>
              <a:buClr>
                <a:schemeClr val="lt1"/>
              </a:buClr>
              <a:buSzPts val="2800"/>
              <a:buChar char="○"/>
              <a:defRPr sz="2800">
                <a:solidFill>
                  <a:schemeClr val="lt1"/>
                </a:solidFill>
              </a:defRPr>
            </a:lvl8pPr>
            <a:lvl9pPr lvl="8" rtl="0">
              <a:lnSpc>
                <a:spcPct val="100000"/>
              </a:lnSpc>
              <a:spcBef>
                <a:spcPts val="0"/>
              </a:spcBef>
              <a:spcAft>
                <a:spcPts val="0"/>
              </a:spcAft>
              <a:buClr>
                <a:schemeClr val="lt1"/>
              </a:buClr>
              <a:buSzPts val="2800"/>
              <a:buChar char="■"/>
              <a:defRPr sz="280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9"/>
        <p:cNvGrpSpPr/>
        <p:nvPr/>
      </p:nvGrpSpPr>
      <p:grpSpPr>
        <a:xfrm>
          <a:off x="0" y="0"/>
          <a:ext cx="0" cy="0"/>
          <a:chOff x="0" y="0"/>
          <a:chExt cx="0" cy="0"/>
        </a:xfrm>
      </p:grpSpPr>
      <p:grpSp>
        <p:nvGrpSpPr>
          <p:cNvPr id="50" name="Google Shape;50;p9"/>
          <p:cNvGrpSpPr/>
          <p:nvPr/>
        </p:nvGrpSpPr>
        <p:grpSpPr>
          <a:xfrm>
            <a:off x="713225" y="539500"/>
            <a:ext cx="7717500" cy="4064400"/>
            <a:chOff x="713225" y="539500"/>
            <a:chExt cx="7717500" cy="4064400"/>
          </a:xfrm>
        </p:grpSpPr>
        <p:cxnSp>
          <p:nvCxnSpPr>
            <p:cNvPr id="51" name="Google Shape;51;p9"/>
            <p:cNvCxnSpPr/>
            <p:nvPr/>
          </p:nvCxnSpPr>
          <p:spPr>
            <a:xfrm>
              <a:off x="734825" y="1102075"/>
              <a:ext cx="7674300" cy="0"/>
            </a:xfrm>
            <a:prstGeom prst="straightConnector1">
              <a:avLst/>
            </a:prstGeom>
            <a:noFill/>
            <a:ln w="38100" cap="flat" cmpd="sng">
              <a:solidFill>
                <a:schemeClr val="accent1"/>
              </a:solidFill>
              <a:prstDash val="solid"/>
              <a:round/>
              <a:headEnd type="none" w="med" len="med"/>
              <a:tailEnd type="none" w="med" len="med"/>
            </a:ln>
          </p:spPr>
        </p:cxnSp>
        <p:sp>
          <p:nvSpPr>
            <p:cNvPr id="52" name="Google Shape;52;p9"/>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9"/>
            <p:cNvCxnSpPr/>
            <p:nvPr/>
          </p:nvCxnSpPr>
          <p:spPr>
            <a:xfrm rot="10800000">
              <a:off x="4876775" y="1096300"/>
              <a:ext cx="0" cy="3507600"/>
            </a:xfrm>
            <a:prstGeom prst="straightConnector1">
              <a:avLst/>
            </a:prstGeom>
            <a:noFill/>
            <a:ln w="38100" cap="flat" cmpd="sng">
              <a:solidFill>
                <a:schemeClr val="accent1"/>
              </a:solidFill>
              <a:prstDash val="solid"/>
              <a:round/>
              <a:headEnd type="none" w="med" len="med"/>
              <a:tailEnd type="none" w="med" len="med"/>
            </a:ln>
          </p:spPr>
        </p:cxnSp>
      </p:grpSp>
      <p:sp>
        <p:nvSpPr>
          <p:cNvPr id="54" name="Google Shape;54;p9"/>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55" name="Google Shape;55;p9"/>
          <p:cNvSpPr txBox="1">
            <a:spLocks noGrp="1"/>
          </p:cNvSpPr>
          <p:nvPr>
            <p:ph type="subTitle" idx="1"/>
          </p:nvPr>
        </p:nvSpPr>
        <p:spPr>
          <a:xfrm>
            <a:off x="1312950" y="2327975"/>
            <a:ext cx="2973000" cy="1309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56" name="Google Shape;56;p9"/>
          <p:cNvSpPr txBox="1">
            <a:spLocks noGrp="1"/>
          </p:cNvSpPr>
          <p:nvPr>
            <p:ph type="subTitle" idx="2"/>
          </p:nvPr>
        </p:nvSpPr>
        <p:spPr>
          <a:xfrm>
            <a:off x="1312950" y="1809275"/>
            <a:ext cx="2973000" cy="51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ootnote 1">
  <p:cSld name="CUSTOM_25">
    <p:bg>
      <p:bgPr>
        <a:solidFill>
          <a:schemeClr val="dk1"/>
        </a:solidFill>
        <a:effectLst/>
      </p:bgPr>
    </p:bg>
    <p:spTree>
      <p:nvGrpSpPr>
        <p:cNvPr id="1" name="Shape 64"/>
        <p:cNvGrpSpPr/>
        <p:nvPr/>
      </p:nvGrpSpPr>
      <p:grpSpPr>
        <a:xfrm>
          <a:off x="0" y="0"/>
          <a:ext cx="0" cy="0"/>
          <a:chOff x="0" y="0"/>
          <a:chExt cx="0" cy="0"/>
        </a:xfrm>
      </p:grpSpPr>
      <p:sp>
        <p:nvSpPr>
          <p:cNvPr id="65" name="Google Shape;65;p13"/>
          <p:cNvSpPr txBox="1">
            <a:spLocks noGrp="1"/>
          </p:cNvSpPr>
          <p:nvPr>
            <p:ph type="title"/>
          </p:nvPr>
        </p:nvSpPr>
        <p:spPr>
          <a:xfrm>
            <a:off x="713225" y="685625"/>
            <a:ext cx="3048300" cy="2071500"/>
          </a:xfrm>
          <a:prstGeom prst="rect">
            <a:avLst/>
          </a:prstGeom>
          <a:solidFill>
            <a:schemeClr val="accent2"/>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1"/>
        </a:solidFill>
        <a:effectLst/>
      </p:bgPr>
    </p:bg>
    <p:spTree>
      <p:nvGrpSpPr>
        <p:cNvPr id="1" name="Shape 66"/>
        <p:cNvGrpSpPr/>
        <p:nvPr/>
      </p:nvGrpSpPr>
      <p:grpSpPr>
        <a:xfrm>
          <a:off x="0" y="0"/>
          <a:ext cx="0" cy="0"/>
          <a:chOff x="0" y="0"/>
          <a:chExt cx="0" cy="0"/>
        </a:xfrm>
      </p:grpSpPr>
      <p:grpSp>
        <p:nvGrpSpPr>
          <p:cNvPr id="67" name="Google Shape;67;p14"/>
          <p:cNvGrpSpPr/>
          <p:nvPr/>
        </p:nvGrpSpPr>
        <p:grpSpPr>
          <a:xfrm>
            <a:off x="713200" y="539513"/>
            <a:ext cx="7717600" cy="4064400"/>
            <a:chOff x="713125" y="539500"/>
            <a:chExt cx="7717600" cy="4064400"/>
          </a:xfrm>
        </p:grpSpPr>
        <p:cxnSp>
          <p:nvCxnSpPr>
            <p:cNvPr id="68" name="Google Shape;68;p14"/>
            <p:cNvCxnSpPr/>
            <p:nvPr/>
          </p:nvCxnSpPr>
          <p:spPr>
            <a:xfrm>
              <a:off x="734825" y="1254475"/>
              <a:ext cx="7674300" cy="0"/>
            </a:xfrm>
            <a:prstGeom prst="straightConnector1">
              <a:avLst/>
            </a:prstGeom>
            <a:noFill/>
            <a:ln w="38100" cap="flat" cmpd="sng">
              <a:solidFill>
                <a:schemeClr val="accent1"/>
              </a:solidFill>
              <a:prstDash val="solid"/>
              <a:round/>
              <a:headEnd type="none" w="med" len="med"/>
              <a:tailEnd type="none" w="med" len="med"/>
            </a:ln>
          </p:spPr>
        </p:cxnSp>
        <p:sp>
          <p:nvSpPr>
            <p:cNvPr id="69" name="Google Shape;69;p14"/>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14"/>
            <p:cNvCxnSpPr>
              <a:stCxn id="69" idx="2"/>
            </p:cNvCxnSpPr>
            <p:nvPr/>
          </p:nvCxnSpPr>
          <p:spPr>
            <a:xfrm rot="10800000">
              <a:off x="4571975" y="1254400"/>
              <a:ext cx="0" cy="3349500"/>
            </a:xfrm>
            <a:prstGeom prst="straightConnector1">
              <a:avLst/>
            </a:prstGeom>
            <a:noFill/>
            <a:ln w="38100" cap="flat" cmpd="sng">
              <a:solidFill>
                <a:schemeClr val="accent1"/>
              </a:solidFill>
              <a:prstDash val="solid"/>
              <a:round/>
              <a:headEnd type="none" w="med" len="med"/>
              <a:tailEnd type="none" w="med" len="med"/>
            </a:ln>
          </p:spPr>
        </p:cxnSp>
        <p:cxnSp>
          <p:nvCxnSpPr>
            <p:cNvPr id="71" name="Google Shape;71;p14"/>
            <p:cNvCxnSpPr/>
            <p:nvPr/>
          </p:nvCxnSpPr>
          <p:spPr>
            <a:xfrm rot="10800000">
              <a:off x="713125" y="2912025"/>
              <a:ext cx="7709100" cy="0"/>
            </a:xfrm>
            <a:prstGeom prst="straightConnector1">
              <a:avLst/>
            </a:prstGeom>
            <a:noFill/>
            <a:ln w="38100" cap="flat" cmpd="sng">
              <a:solidFill>
                <a:schemeClr val="accent1"/>
              </a:solidFill>
              <a:prstDash val="solid"/>
              <a:round/>
              <a:headEnd type="none" w="med" len="med"/>
              <a:tailEnd type="none" w="med" len="med"/>
            </a:ln>
          </p:spPr>
        </p:cxnSp>
        <p:cxnSp>
          <p:nvCxnSpPr>
            <p:cNvPr id="72" name="Google Shape;72;p14"/>
            <p:cNvCxnSpPr/>
            <p:nvPr/>
          </p:nvCxnSpPr>
          <p:spPr>
            <a:xfrm rot="10800000">
              <a:off x="1760275" y="1254400"/>
              <a:ext cx="0" cy="3349500"/>
            </a:xfrm>
            <a:prstGeom prst="straightConnector1">
              <a:avLst/>
            </a:prstGeom>
            <a:noFill/>
            <a:ln w="38100" cap="flat" cmpd="sng">
              <a:solidFill>
                <a:schemeClr val="accent1"/>
              </a:solidFill>
              <a:prstDash val="solid"/>
              <a:round/>
              <a:headEnd type="none" w="med" len="med"/>
              <a:tailEnd type="none" w="med" len="med"/>
            </a:ln>
          </p:spPr>
        </p:cxnSp>
        <p:cxnSp>
          <p:nvCxnSpPr>
            <p:cNvPr id="73" name="Google Shape;73;p14"/>
            <p:cNvCxnSpPr/>
            <p:nvPr/>
          </p:nvCxnSpPr>
          <p:spPr>
            <a:xfrm rot="10800000">
              <a:off x="7378100" y="1254400"/>
              <a:ext cx="0" cy="3349500"/>
            </a:xfrm>
            <a:prstGeom prst="straightConnector1">
              <a:avLst/>
            </a:prstGeom>
            <a:noFill/>
            <a:ln w="38100" cap="flat" cmpd="sng">
              <a:solidFill>
                <a:schemeClr val="accent1"/>
              </a:solidFill>
              <a:prstDash val="solid"/>
              <a:round/>
              <a:headEnd type="none" w="med" len="med"/>
              <a:tailEnd type="none" w="med" len="med"/>
            </a:ln>
          </p:spPr>
        </p:cxnSp>
      </p:grpSp>
      <p:sp>
        <p:nvSpPr>
          <p:cNvPr id="74" name="Google Shape;74;p14"/>
          <p:cNvSpPr txBox="1">
            <a:spLocks noGrp="1"/>
          </p:cNvSpPr>
          <p:nvPr>
            <p:ph type="title"/>
          </p:nvPr>
        </p:nvSpPr>
        <p:spPr>
          <a:xfrm>
            <a:off x="713250" y="6157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5" name="Google Shape;75;p14"/>
          <p:cNvSpPr txBox="1">
            <a:spLocks noGrp="1"/>
          </p:cNvSpPr>
          <p:nvPr>
            <p:ph type="subTitle" idx="1"/>
          </p:nvPr>
        </p:nvSpPr>
        <p:spPr>
          <a:xfrm>
            <a:off x="1924988" y="2036825"/>
            <a:ext cx="2447400" cy="64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6" name="Google Shape;76;p14"/>
          <p:cNvSpPr txBox="1">
            <a:spLocks noGrp="1"/>
          </p:cNvSpPr>
          <p:nvPr>
            <p:ph type="subTitle" idx="2"/>
          </p:nvPr>
        </p:nvSpPr>
        <p:spPr>
          <a:xfrm>
            <a:off x="1924988" y="1518125"/>
            <a:ext cx="2447400" cy="51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4"/>
          <p:cNvSpPr txBox="1">
            <a:spLocks noGrp="1"/>
          </p:cNvSpPr>
          <p:nvPr>
            <p:ph type="title" idx="3" hasCustomPrompt="1"/>
          </p:nvPr>
        </p:nvSpPr>
        <p:spPr>
          <a:xfrm>
            <a:off x="819799" y="1818250"/>
            <a:ext cx="833400" cy="51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30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78" name="Google Shape;78;p14"/>
          <p:cNvSpPr txBox="1">
            <a:spLocks noGrp="1"/>
          </p:cNvSpPr>
          <p:nvPr>
            <p:ph type="subTitle" idx="4"/>
          </p:nvPr>
        </p:nvSpPr>
        <p:spPr>
          <a:xfrm>
            <a:off x="4760188" y="2036825"/>
            <a:ext cx="2447400" cy="64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1400"/>
              <a:buNone/>
              <a:defRPr>
                <a:solidFill>
                  <a:schemeClr val="lt1"/>
                </a:solidFill>
              </a:defRPr>
            </a:lvl2pPr>
            <a:lvl3pPr lvl="2" algn="r" rtl="0">
              <a:lnSpc>
                <a:spcPct val="100000"/>
              </a:lnSpc>
              <a:spcBef>
                <a:spcPts val="0"/>
              </a:spcBef>
              <a:spcAft>
                <a:spcPts val="0"/>
              </a:spcAft>
              <a:buClr>
                <a:schemeClr val="lt1"/>
              </a:buClr>
              <a:buSzPts val="1400"/>
              <a:buNone/>
              <a:defRPr>
                <a:solidFill>
                  <a:schemeClr val="lt1"/>
                </a:solidFill>
              </a:defRPr>
            </a:lvl3pPr>
            <a:lvl4pPr lvl="3" algn="r" rtl="0">
              <a:lnSpc>
                <a:spcPct val="100000"/>
              </a:lnSpc>
              <a:spcBef>
                <a:spcPts val="0"/>
              </a:spcBef>
              <a:spcAft>
                <a:spcPts val="0"/>
              </a:spcAft>
              <a:buClr>
                <a:schemeClr val="lt1"/>
              </a:buClr>
              <a:buSzPts val="1400"/>
              <a:buNone/>
              <a:defRPr>
                <a:solidFill>
                  <a:schemeClr val="lt1"/>
                </a:solidFill>
              </a:defRPr>
            </a:lvl4pPr>
            <a:lvl5pPr lvl="4" algn="r" rtl="0">
              <a:lnSpc>
                <a:spcPct val="100000"/>
              </a:lnSpc>
              <a:spcBef>
                <a:spcPts val="0"/>
              </a:spcBef>
              <a:spcAft>
                <a:spcPts val="0"/>
              </a:spcAft>
              <a:buClr>
                <a:schemeClr val="lt1"/>
              </a:buClr>
              <a:buSzPts val="1400"/>
              <a:buNone/>
              <a:defRPr>
                <a:solidFill>
                  <a:schemeClr val="lt1"/>
                </a:solidFill>
              </a:defRPr>
            </a:lvl5pPr>
            <a:lvl6pPr lvl="5" algn="r" rtl="0">
              <a:lnSpc>
                <a:spcPct val="100000"/>
              </a:lnSpc>
              <a:spcBef>
                <a:spcPts val="0"/>
              </a:spcBef>
              <a:spcAft>
                <a:spcPts val="0"/>
              </a:spcAft>
              <a:buClr>
                <a:schemeClr val="lt1"/>
              </a:buClr>
              <a:buSzPts val="1400"/>
              <a:buNone/>
              <a:defRPr>
                <a:solidFill>
                  <a:schemeClr val="lt1"/>
                </a:solidFill>
              </a:defRPr>
            </a:lvl6pPr>
            <a:lvl7pPr lvl="6" algn="r" rtl="0">
              <a:lnSpc>
                <a:spcPct val="100000"/>
              </a:lnSpc>
              <a:spcBef>
                <a:spcPts val="0"/>
              </a:spcBef>
              <a:spcAft>
                <a:spcPts val="0"/>
              </a:spcAft>
              <a:buClr>
                <a:schemeClr val="lt1"/>
              </a:buClr>
              <a:buSzPts val="1400"/>
              <a:buNone/>
              <a:defRPr>
                <a:solidFill>
                  <a:schemeClr val="lt1"/>
                </a:solidFill>
              </a:defRPr>
            </a:lvl7pPr>
            <a:lvl8pPr lvl="7" algn="r" rtl="0">
              <a:lnSpc>
                <a:spcPct val="100000"/>
              </a:lnSpc>
              <a:spcBef>
                <a:spcPts val="0"/>
              </a:spcBef>
              <a:spcAft>
                <a:spcPts val="0"/>
              </a:spcAft>
              <a:buClr>
                <a:schemeClr val="lt1"/>
              </a:buClr>
              <a:buSzPts val="1400"/>
              <a:buNone/>
              <a:defRPr>
                <a:solidFill>
                  <a:schemeClr val="lt1"/>
                </a:solidFill>
              </a:defRPr>
            </a:lvl8pPr>
            <a:lvl9pPr lvl="8" algn="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79" name="Google Shape;79;p14"/>
          <p:cNvSpPr txBox="1">
            <a:spLocks noGrp="1"/>
          </p:cNvSpPr>
          <p:nvPr>
            <p:ph type="subTitle" idx="5"/>
          </p:nvPr>
        </p:nvSpPr>
        <p:spPr>
          <a:xfrm>
            <a:off x="4760188" y="1518125"/>
            <a:ext cx="2447400" cy="51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80" name="Google Shape;80;p14"/>
          <p:cNvSpPr txBox="1">
            <a:spLocks noGrp="1"/>
          </p:cNvSpPr>
          <p:nvPr>
            <p:ph type="title" idx="6" hasCustomPrompt="1"/>
          </p:nvPr>
        </p:nvSpPr>
        <p:spPr>
          <a:xfrm>
            <a:off x="7484299" y="1818250"/>
            <a:ext cx="833400" cy="51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81" name="Google Shape;81;p14"/>
          <p:cNvSpPr txBox="1">
            <a:spLocks noGrp="1"/>
          </p:cNvSpPr>
          <p:nvPr>
            <p:ph type="subTitle" idx="7"/>
          </p:nvPr>
        </p:nvSpPr>
        <p:spPr>
          <a:xfrm>
            <a:off x="1924988" y="3691200"/>
            <a:ext cx="2447400" cy="64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2" name="Google Shape;82;p14"/>
          <p:cNvSpPr txBox="1">
            <a:spLocks noGrp="1"/>
          </p:cNvSpPr>
          <p:nvPr>
            <p:ph type="subTitle" idx="8"/>
          </p:nvPr>
        </p:nvSpPr>
        <p:spPr>
          <a:xfrm>
            <a:off x="1924988" y="3172500"/>
            <a:ext cx="2447400" cy="51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title" idx="9" hasCustomPrompt="1"/>
          </p:nvPr>
        </p:nvSpPr>
        <p:spPr>
          <a:xfrm>
            <a:off x="819800" y="3464500"/>
            <a:ext cx="833400" cy="51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30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4" name="Google Shape;84;p14"/>
          <p:cNvSpPr txBox="1">
            <a:spLocks noGrp="1"/>
          </p:cNvSpPr>
          <p:nvPr>
            <p:ph type="subTitle" idx="13"/>
          </p:nvPr>
        </p:nvSpPr>
        <p:spPr>
          <a:xfrm>
            <a:off x="4760200" y="3673200"/>
            <a:ext cx="2447400" cy="642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400"/>
              <a:buNone/>
              <a:defRPr sz="1400">
                <a:solidFill>
                  <a:schemeClr val="lt1"/>
                </a:solidFill>
              </a:defRPr>
            </a:lvl1pPr>
            <a:lvl2pPr lvl="1" algn="r" rtl="0">
              <a:lnSpc>
                <a:spcPct val="100000"/>
              </a:lnSpc>
              <a:spcBef>
                <a:spcPts val="0"/>
              </a:spcBef>
              <a:spcAft>
                <a:spcPts val="0"/>
              </a:spcAft>
              <a:buClr>
                <a:schemeClr val="lt1"/>
              </a:buClr>
              <a:buSzPts val="1400"/>
              <a:buNone/>
              <a:defRPr>
                <a:solidFill>
                  <a:schemeClr val="lt1"/>
                </a:solidFill>
              </a:defRPr>
            </a:lvl2pPr>
            <a:lvl3pPr lvl="2" algn="r" rtl="0">
              <a:lnSpc>
                <a:spcPct val="100000"/>
              </a:lnSpc>
              <a:spcBef>
                <a:spcPts val="0"/>
              </a:spcBef>
              <a:spcAft>
                <a:spcPts val="0"/>
              </a:spcAft>
              <a:buClr>
                <a:schemeClr val="lt1"/>
              </a:buClr>
              <a:buSzPts val="1400"/>
              <a:buNone/>
              <a:defRPr>
                <a:solidFill>
                  <a:schemeClr val="lt1"/>
                </a:solidFill>
              </a:defRPr>
            </a:lvl3pPr>
            <a:lvl4pPr lvl="3" algn="r" rtl="0">
              <a:lnSpc>
                <a:spcPct val="100000"/>
              </a:lnSpc>
              <a:spcBef>
                <a:spcPts val="0"/>
              </a:spcBef>
              <a:spcAft>
                <a:spcPts val="0"/>
              </a:spcAft>
              <a:buClr>
                <a:schemeClr val="lt1"/>
              </a:buClr>
              <a:buSzPts val="1400"/>
              <a:buNone/>
              <a:defRPr>
                <a:solidFill>
                  <a:schemeClr val="lt1"/>
                </a:solidFill>
              </a:defRPr>
            </a:lvl4pPr>
            <a:lvl5pPr lvl="4" algn="r" rtl="0">
              <a:lnSpc>
                <a:spcPct val="100000"/>
              </a:lnSpc>
              <a:spcBef>
                <a:spcPts val="0"/>
              </a:spcBef>
              <a:spcAft>
                <a:spcPts val="0"/>
              </a:spcAft>
              <a:buClr>
                <a:schemeClr val="lt1"/>
              </a:buClr>
              <a:buSzPts val="1400"/>
              <a:buNone/>
              <a:defRPr>
                <a:solidFill>
                  <a:schemeClr val="lt1"/>
                </a:solidFill>
              </a:defRPr>
            </a:lvl5pPr>
            <a:lvl6pPr lvl="5" algn="r" rtl="0">
              <a:lnSpc>
                <a:spcPct val="100000"/>
              </a:lnSpc>
              <a:spcBef>
                <a:spcPts val="0"/>
              </a:spcBef>
              <a:spcAft>
                <a:spcPts val="0"/>
              </a:spcAft>
              <a:buClr>
                <a:schemeClr val="lt1"/>
              </a:buClr>
              <a:buSzPts val="1400"/>
              <a:buNone/>
              <a:defRPr>
                <a:solidFill>
                  <a:schemeClr val="lt1"/>
                </a:solidFill>
              </a:defRPr>
            </a:lvl6pPr>
            <a:lvl7pPr lvl="6" algn="r" rtl="0">
              <a:lnSpc>
                <a:spcPct val="100000"/>
              </a:lnSpc>
              <a:spcBef>
                <a:spcPts val="0"/>
              </a:spcBef>
              <a:spcAft>
                <a:spcPts val="0"/>
              </a:spcAft>
              <a:buClr>
                <a:schemeClr val="lt1"/>
              </a:buClr>
              <a:buSzPts val="1400"/>
              <a:buNone/>
              <a:defRPr>
                <a:solidFill>
                  <a:schemeClr val="lt1"/>
                </a:solidFill>
              </a:defRPr>
            </a:lvl7pPr>
            <a:lvl8pPr lvl="7" algn="r" rtl="0">
              <a:lnSpc>
                <a:spcPct val="100000"/>
              </a:lnSpc>
              <a:spcBef>
                <a:spcPts val="0"/>
              </a:spcBef>
              <a:spcAft>
                <a:spcPts val="0"/>
              </a:spcAft>
              <a:buClr>
                <a:schemeClr val="lt1"/>
              </a:buClr>
              <a:buSzPts val="1400"/>
              <a:buNone/>
              <a:defRPr>
                <a:solidFill>
                  <a:schemeClr val="lt1"/>
                </a:solidFill>
              </a:defRPr>
            </a:lvl8pPr>
            <a:lvl9pPr lvl="8" algn="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5" name="Google Shape;85;p14"/>
          <p:cNvSpPr txBox="1">
            <a:spLocks noGrp="1"/>
          </p:cNvSpPr>
          <p:nvPr>
            <p:ph type="subTitle" idx="14"/>
          </p:nvPr>
        </p:nvSpPr>
        <p:spPr>
          <a:xfrm>
            <a:off x="4760200" y="3154500"/>
            <a:ext cx="2447400" cy="518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86" name="Google Shape;86;p14"/>
          <p:cNvSpPr txBox="1">
            <a:spLocks noGrp="1"/>
          </p:cNvSpPr>
          <p:nvPr>
            <p:ph type="title" idx="15" hasCustomPrompt="1"/>
          </p:nvPr>
        </p:nvSpPr>
        <p:spPr>
          <a:xfrm>
            <a:off x="7488624" y="3475788"/>
            <a:ext cx="833400" cy="51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4">
    <p:bg>
      <p:bgPr>
        <a:solidFill>
          <a:schemeClr val="dk1"/>
        </a:solidFill>
        <a:effectLst/>
      </p:bgPr>
    </p:bg>
    <p:spTree>
      <p:nvGrpSpPr>
        <p:cNvPr id="1" name="Shape 109"/>
        <p:cNvGrpSpPr/>
        <p:nvPr/>
      </p:nvGrpSpPr>
      <p:grpSpPr>
        <a:xfrm>
          <a:off x="0" y="0"/>
          <a:ext cx="0" cy="0"/>
          <a:chOff x="0" y="0"/>
          <a:chExt cx="0" cy="0"/>
        </a:xfrm>
      </p:grpSpPr>
      <p:sp>
        <p:nvSpPr>
          <p:cNvPr id="110" name="Google Shape;110;p17"/>
          <p:cNvSpPr/>
          <p:nvPr/>
        </p:nvSpPr>
        <p:spPr>
          <a:xfrm>
            <a:off x="713225" y="539500"/>
            <a:ext cx="7717500" cy="4064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a:spLocks noGrp="1"/>
          </p:cNvSpPr>
          <p:nvPr>
            <p:ph type="title"/>
          </p:nvPr>
        </p:nvSpPr>
        <p:spPr>
          <a:xfrm>
            <a:off x="1714350" y="2559925"/>
            <a:ext cx="5715300" cy="1068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2" name="Google Shape;112;p17"/>
          <p:cNvSpPr txBox="1">
            <a:spLocks noGrp="1"/>
          </p:cNvSpPr>
          <p:nvPr>
            <p:ph type="title" idx="2" hasCustomPrompt="1"/>
          </p:nvPr>
        </p:nvSpPr>
        <p:spPr>
          <a:xfrm>
            <a:off x="3496800" y="894025"/>
            <a:ext cx="2150400" cy="1665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13" name="Google Shape;113;p17"/>
          <p:cNvSpPr txBox="1">
            <a:spLocks noGrp="1"/>
          </p:cNvSpPr>
          <p:nvPr>
            <p:ph type="subTitle" idx="1"/>
          </p:nvPr>
        </p:nvSpPr>
        <p:spPr>
          <a:xfrm>
            <a:off x="1896450" y="3802475"/>
            <a:ext cx="5351100" cy="44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0" y="539525"/>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50" y="1246975"/>
            <a:ext cx="7717500" cy="3357000"/>
          </a:xfrm>
          <a:prstGeom prst="rect">
            <a:avLst/>
          </a:prstGeom>
          <a:noFill/>
          <a:ln>
            <a:noFill/>
          </a:ln>
        </p:spPr>
        <p:txBody>
          <a:bodyPr spcFirstLastPara="1" wrap="square" lIns="91425" tIns="91425" rIns="91425" bIns="91425" anchor="ctr"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5" r:id="rId5"/>
    <p:sldLayoutId id="2147483658" r:id="rId6"/>
    <p:sldLayoutId id="2147483659" r:id="rId7"/>
    <p:sldLayoutId id="2147483660" r:id="rId8"/>
    <p:sldLayoutId id="2147483663" r:id="rId9"/>
    <p:sldLayoutId id="2147483664" r:id="rId10"/>
    <p:sldLayoutId id="2147483683" r:id="rId11"/>
    <p:sldLayoutId id="2147483689" r:id="rId12"/>
    <p:sldLayoutId id="2147483693" r:id="rId13"/>
    <p:sldLayoutId id="2147483698" r:id="rId14"/>
    <p:sldLayoutId id="2147483701" r:id="rId15"/>
    <p:sldLayoutId id="2147483702"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2"/>
          <p:cNvSpPr txBox="1">
            <a:spLocks noGrp="1"/>
          </p:cNvSpPr>
          <p:nvPr>
            <p:ph type="ctrTitle"/>
          </p:nvPr>
        </p:nvSpPr>
        <p:spPr>
          <a:xfrm>
            <a:off x="2048825" y="848600"/>
            <a:ext cx="5046300" cy="10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SNA FOR NBA</a:t>
            </a:r>
            <a:endParaRPr dirty="0"/>
          </a:p>
        </p:txBody>
      </p:sp>
      <p:sp>
        <p:nvSpPr>
          <p:cNvPr id="457" name="Google Shape;457;p62"/>
          <p:cNvSpPr txBox="1">
            <a:spLocks noGrp="1"/>
          </p:cNvSpPr>
          <p:nvPr>
            <p:ph type="subTitle" idx="1"/>
          </p:nvPr>
        </p:nvSpPr>
        <p:spPr>
          <a:xfrm>
            <a:off x="2048825" y="3798375"/>
            <a:ext cx="5046300" cy="44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PavanKumar</a:t>
            </a:r>
            <a:r>
              <a:rPr lang="en" dirty="0"/>
              <a:t> – MB22022</a:t>
            </a:r>
            <a:endParaRPr dirty="0"/>
          </a:p>
        </p:txBody>
      </p:sp>
      <p:grpSp>
        <p:nvGrpSpPr>
          <p:cNvPr id="459" name="Google Shape;459;p62"/>
          <p:cNvGrpSpPr/>
          <p:nvPr/>
        </p:nvGrpSpPr>
        <p:grpSpPr>
          <a:xfrm>
            <a:off x="4259475" y="2709406"/>
            <a:ext cx="624975" cy="624950"/>
            <a:chOff x="4259475" y="2709406"/>
            <a:chExt cx="624975" cy="624950"/>
          </a:xfrm>
        </p:grpSpPr>
        <p:sp>
          <p:nvSpPr>
            <p:cNvPr id="460" name="Google Shape;460;p62"/>
            <p:cNvSpPr/>
            <p:nvPr/>
          </p:nvSpPr>
          <p:spPr>
            <a:xfrm>
              <a:off x="4275975" y="2725906"/>
              <a:ext cx="591950" cy="592400"/>
            </a:xfrm>
            <a:custGeom>
              <a:avLst/>
              <a:gdLst/>
              <a:ahLst/>
              <a:cxnLst/>
              <a:rect l="l" t="t" r="r" b="b"/>
              <a:pathLst>
                <a:path w="23678" h="23696" extrusionOk="0">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2"/>
            <p:cNvSpPr/>
            <p:nvPr/>
          </p:nvSpPr>
          <p:spPr>
            <a:xfrm>
              <a:off x="4259475" y="2709406"/>
              <a:ext cx="624975" cy="624950"/>
            </a:xfrm>
            <a:custGeom>
              <a:avLst/>
              <a:gdLst/>
              <a:ahLst/>
              <a:cxnLst/>
              <a:rect l="l" t="t" r="r" b="b"/>
              <a:pathLst>
                <a:path w="24999" h="24998" extrusionOk="0">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62"/>
          <p:cNvGrpSpPr/>
          <p:nvPr/>
        </p:nvGrpSpPr>
        <p:grpSpPr>
          <a:xfrm>
            <a:off x="5150900" y="2709406"/>
            <a:ext cx="624975" cy="624950"/>
            <a:chOff x="5150900" y="2709406"/>
            <a:chExt cx="624975" cy="624950"/>
          </a:xfrm>
        </p:grpSpPr>
        <p:sp>
          <p:nvSpPr>
            <p:cNvPr id="463" name="Google Shape;463;p62"/>
            <p:cNvSpPr/>
            <p:nvPr/>
          </p:nvSpPr>
          <p:spPr>
            <a:xfrm rot="10800000" flipH="1">
              <a:off x="5167400" y="2725456"/>
              <a:ext cx="591950" cy="592400"/>
            </a:xfrm>
            <a:custGeom>
              <a:avLst/>
              <a:gdLst/>
              <a:ahLst/>
              <a:cxnLst/>
              <a:rect l="l" t="t" r="r" b="b"/>
              <a:pathLst>
                <a:path w="23678" h="23696" extrusionOk="0">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2"/>
            <p:cNvSpPr/>
            <p:nvPr/>
          </p:nvSpPr>
          <p:spPr>
            <a:xfrm rot="10800000" flipH="1">
              <a:off x="5150900" y="2709406"/>
              <a:ext cx="624975" cy="624950"/>
            </a:xfrm>
            <a:custGeom>
              <a:avLst/>
              <a:gdLst/>
              <a:ahLst/>
              <a:cxnLst/>
              <a:rect l="l" t="t" r="r" b="b"/>
              <a:pathLst>
                <a:path w="24999" h="24998" extrusionOk="0">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62"/>
          <p:cNvGrpSpPr/>
          <p:nvPr/>
        </p:nvGrpSpPr>
        <p:grpSpPr>
          <a:xfrm>
            <a:off x="3368050" y="2709406"/>
            <a:ext cx="624975" cy="624950"/>
            <a:chOff x="3368050" y="2709406"/>
            <a:chExt cx="624975" cy="624950"/>
          </a:xfrm>
        </p:grpSpPr>
        <p:sp>
          <p:nvSpPr>
            <p:cNvPr id="466" name="Google Shape;466;p62"/>
            <p:cNvSpPr/>
            <p:nvPr/>
          </p:nvSpPr>
          <p:spPr>
            <a:xfrm flipH="1">
              <a:off x="3384575" y="2725906"/>
              <a:ext cx="591950" cy="592400"/>
            </a:xfrm>
            <a:custGeom>
              <a:avLst/>
              <a:gdLst/>
              <a:ahLst/>
              <a:cxnLst/>
              <a:rect l="l" t="t" r="r" b="b"/>
              <a:pathLst>
                <a:path w="23678" h="23696" extrusionOk="0">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2"/>
            <p:cNvSpPr/>
            <p:nvPr/>
          </p:nvSpPr>
          <p:spPr>
            <a:xfrm flipH="1">
              <a:off x="3368050" y="2709406"/>
              <a:ext cx="624975" cy="624950"/>
            </a:xfrm>
            <a:custGeom>
              <a:avLst/>
              <a:gdLst/>
              <a:ahLst/>
              <a:cxnLst/>
              <a:rect l="l" t="t" r="r" b="b"/>
              <a:pathLst>
                <a:path w="24999" h="24998" extrusionOk="0">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62"/>
          <p:cNvGrpSpPr/>
          <p:nvPr/>
        </p:nvGrpSpPr>
        <p:grpSpPr>
          <a:xfrm>
            <a:off x="7129475" y="1270475"/>
            <a:ext cx="2602500" cy="2602500"/>
            <a:chOff x="7129475" y="1270500"/>
            <a:chExt cx="2602500" cy="2602500"/>
          </a:xfrm>
        </p:grpSpPr>
        <p:sp>
          <p:nvSpPr>
            <p:cNvPr id="469" name="Google Shape;469;p62"/>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2"/>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2"/>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62"/>
          <p:cNvGrpSpPr/>
          <p:nvPr/>
        </p:nvGrpSpPr>
        <p:grpSpPr>
          <a:xfrm flipH="1">
            <a:off x="-588025" y="1270425"/>
            <a:ext cx="2602500" cy="2602500"/>
            <a:chOff x="7129475" y="1270500"/>
            <a:chExt cx="2602500" cy="2602500"/>
          </a:xfrm>
        </p:grpSpPr>
        <p:sp>
          <p:nvSpPr>
            <p:cNvPr id="473" name="Google Shape;473;p62"/>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2"/>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2"/>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fade">
                                      <p:cBhvr>
                                        <p:cTn id="7" dur="10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9"/>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Analysis</a:t>
            </a:r>
            <a:endParaRPr dirty="0"/>
          </a:p>
        </p:txBody>
      </p:sp>
      <p:sp>
        <p:nvSpPr>
          <p:cNvPr id="913" name="Google Shape;913;p79"/>
          <p:cNvSpPr txBox="1">
            <a:spLocks noGrp="1"/>
          </p:cNvSpPr>
          <p:nvPr>
            <p:ph type="subTitle" idx="1"/>
          </p:nvPr>
        </p:nvSpPr>
        <p:spPr>
          <a:xfrm>
            <a:off x="1838574" y="1243173"/>
            <a:ext cx="5185987" cy="28510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We employed the '</a:t>
            </a:r>
            <a:r>
              <a:rPr lang="en-IN" dirty="0" err="1"/>
              <a:t>BasketballAnalyzeR</a:t>
            </a:r>
            <a:r>
              <a:rPr lang="en-IN" dirty="0"/>
              <a:t>' device to calculate the average percent of three-guidelines and -pointers made by NBA groups. Notably, the Golden State Warriors show off the best chances for both three-suggestions and recommendations, distinguishing them as a standout team of the league. Conversely, the Phoenix Suns display the bottom percentages for both classes. This commentary suggests that teams placed in Quadrant 2 may be experiencing a a hit season, whereas the ones in Quadrant four can be dealing with challenges.</a:t>
            </a:r>
          </a:p>
        </p:txBody>
      </p:sp>
      <p:grpSp>
        <p:nvGrpSpPr>
          <p:cNvPr id="914" name="Google Shape;914;p79"/>
          <p:cNvGrpSpPr/>
          <p:nvPr/>
        </p:nvGrpSpPr>
        <p:grpSpPr>
          <a:xfrm>
            <a:off x="7277723" y="1723610"/>
            <a:ext cx="2306075" cy="2306075"/>
            <a:chOff x="7129475" y="1270500"/>
            <a:chExt cx="2602500" cy="2602500"/>
          </a:xfrm>
        </p:grpSpPr>
        <p:sp>
          <p:nvSpPr>
            <p:cNvPr id="915" name="Google Shape;915;p79"/>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9"/>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9"/>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79"/>
          <p:cNvGrpSpPr/>
          <p:nvPr/>
        </p:nvGrpSpPr>
        <p:grpSpPr>
          <a:xfrm flipH="1">
            <a:off x="-439811" y="1723590"/>
            <a:ext cx="2306075" cy="2306075"/>
            <a:chOff x="7129475" y="1270500"/>
            <a:chExt cx="2602500" cy="2602500"/>
          </a:xfrm>
        </p:grpSpPr>
        <p:sp>
          <p:nvSpPr>
            <p:cNvPr id="919" name="Google Shape;919;p79"/>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9"/>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9"/>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pic>
        <p:nvPicPr>
          <p:cNvPr id="5" name="Picture 4">
            <a:extLst>
              <a:ext uri="{FF2B5EF4-FFF2-40B4-BE49-F238E27FC236}">
                <a16:creationId xmlns:a16="http://schemas.microsoft.com/office/drawing/2014/main" id="{99EFA9A4-DD8D-3EF3-2E24-6278A7565166}"/>
              </a:ext>
            </a:extLst>
          </p:cNvPr>
          <p:cNvPicPr>
            <a:picLocks noChangeAspect="1"/>
          </p:cNvPicPr>
          <p:nvPr/>
        </p:nvPicPr>
        <p:blipFill>
          <a:blip r:embed="rId3"/>
          <a:stretch>
            <a:fillRect/>
          </a:stretch>
        </p:blipFill>
        <p:spPr>
          <a:xfrm>
            <a:off x="3628723" y="519764"/>
            <a:ext cx="4774131" cy="4100362"/>
          </a:xfrm>
          <a:prstGeom prst="rect">
            <a:avLst/>
          </a:prstGeom>
        </p:spPr>
      </p:pic>
      <p:sp>
        <p:nvSpPr>
          <p:cNvPr id="6" name="TextBox 5">
            <a:extLst>
              <a:ext uri="{FF2B5EF4-FFF2-40B4-BE49-F238E27FC236}">
                <a16:creationId xmlns:a16="http://schemas.microsoft.com/office/drawing/2014/main" id="{1075471F-82E6-3CEB-509B-A07B14BCF6EC}"/>
              </a:ext>
            </a:extLst>
          </p:cNvPr>
          <p:cNvSpPr txBox="1"/>
          <p:nvPr/>
        </p:nvSpPr>
        <p:spPr>
          <a:xfrm>
            <a:off x="885525" y="1877447"/>
            <a:ext cx="2387065" cy="1384995"/>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The graphs depict the performance of all NBA teams in terms of the percentage of two-pointers and three-pointers scored during competitions.</a:t>
            </a:r>
          </a:p>
        </p:txBody>
      </p:sp>
    </p:spTree>
    <p:extLst>
      <p:ext uri="{BB962C8B-B14F-4D97-AF65-F5344CB8AC3E}">
        <p14:creationId xmlns:p14="http://schemas.microsoft.com/office/powerpoint/2010/main" val="329796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80"/>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Social Network Analysis</a:t>
            </a:r>
            <a:endParaRPr dirty="0"/>
          </a:p>
        </p:txBody>
      </p:sp>
      <p:sp>
        <p:nvSpPr>
          <p:cNvPr id="26" name="TextBox 25">
            <a:extLst>
              <a:ext uri="{FF2B5EF4-FFF2-40B4-BE49-F238E27FC236}">
                <a16:creationId xmlns:a16="http://schemas.microsoft.com/office/drawing/2014/main" id="{2EB53B53-185F-2D39-42B5-F238591306F6}"/>
              </a:ext>
            </a:extLst>
          </p:cNvPr>
          <p:cNvSpPr txBox="1"/>
          <p:nvPr/>
        </p:nvSpPr>
        <p:spPr>
          <a:xfrm>
            <a:off x="1008993" y="1250731"/>
            <a:ext cx="7252138" cy="646331"/>
          </a:xfrm>
          <a:prstGeom prst="rect">
            <a:avLst/>
          </a:prstGeom>
          <a:noFill/>
        </p:spPr>
        <p:txBody>
          <a:bodyPr wrap="square" rtlCol="0">
            <a:spAutoFit/>
          </a:bodyPr>
          <a:lstStyle/>
          <a:p>
            <a:r>
              <a:rPr lang="en-US" sz="1200" dirty="0">
                <a:solidFill>
                  <a:schemeClr val="bg2"/>
                </a:solidFill>
                <a:latin typeface="Roboto" panose="02000000000000000000" pitchFamily="2" charset="0"/>
                <a:ea typeface="Roboto" panose="02000000000000000000" pitchFamily="2" charset="0"/>
                <a:cs typeface="Roboto" panose="02000000000000000000" pitchFamily="2" charset="0"/>
              </a:rPr>
              <a:t>For our social community evaluation (SNA), we applied community analytics to study participant usage tendencies throughout teams within the cutting-edge season. Specifically, our analysis specializes in two distinguished NBA teams: the Golden State Warriors and the Boston Celtics.</a:t>
            </a:r>
          </a:p>
        </p:txBody>
      </p:sp>
      <p:pic>
        <p:nvPicPr>
          <p:cNvPr id="27" name="Picture 26">
            <a:extLst>
              <a:ext uri="{FF2B5EF4-FFF2-40B4-BE49-F238E27FC236}">
                <a16:creationId xmlns:a16="http://schemas.microsoft.com/office/drawing/2014/main" id="{8031B978-D44C-A7B9-5C37-F4C1C455A505}"/>
              </a:ext>
            </a:extLst>
          </p:cNvPr>
          <p:cNvPicPr>
            <a:picLocks noChangeAspect="1"/>
          </p:cNvPicPr>
          <p:nvPr/>
        </p:nvPicPr>
        <p:blipFill rotWithShape="1">
          <a:blip r:embed="rId3"/>
          <a:srcRect l="14173" t="12261" b="50000"/>
          <a:stretch/>
        </p:blipFill>
        <p:spPr>
          <a:xfrm>
            <a:off x="4971393" y="1951639"/>
            <a:ext cx="3289737" cy="1941130"/>
          </a:xfrm>
          <a:prstGeom prst="rect">
            <a:avLst/>
          </a:prstGeom>
        </p:spPr>
      </p:pic>
      <p:pic>
        <p:nvPicPr>
          <p:cNvPr id="28" name="Picture 27">
            <a:extLst>
              <a:ext uri="{FF2B5EF4-FFF2-40B4-BE49-F238E27FC236}">
                <a16:creationId xmlns:a16="http://schemas.microsoft.com/office/drawing/2014/main" id="{A1CAC29E-800E-2561-1419-437015F0AC0C}"/>
              </a:ext>
            </a:extLst>
          </p:cNvPr>
          <p:cNvPicPr>
            <a:picLocks noChangeAspect="1"/>
          </p:cNvPicPr>
          <p:nvPr/>
        </p:nvPicPr>
        <p:blipFill rotWithShape="1">
          <a:blip r:embed="rId3"/>
          <a:srcRect l="7531" t="53946" r="16240" b="13154"/>
          <a:stretch/>
        </p:blipFill>
        <p:spPr>
          <a:xfrm>
            <a:off x="1082567" y="1951639"/>
            <a:ext cx="3373820" cy="1941130"/>
          </a:xfrm>
          <a:prstGeom prst="rect">
            <a:avLst/>
          </a:prstGeom>
        </p:spPr>
      </p:pic>
      <p:sp>
        <p:nvSpPr>
          <p:cNvPr id="29" name="TextBox 28">
            <a:extLst>
              <a:ext uri="{FF2B5EF4-FFF2-40B4-BE49-F238E27FC236}">
                <a16:creationId xmlns:a16="http://schemas.microsoft.com/office/drawing/2014/main" id="{61BC7D3B-2381-C76D-998E-5A8876C5F76A}"/>
              </a:ext>
            </a:extLst>
          </p:cNvPr>
          <p:cNvSpPr txBox="1"/>
          <p:nvPr/>
        </p:nvSpPr>
        <p:spPr>
          <a:xfrm>
            <a:off x="1166651" y="3980329"/>
            <a:ext cx="3289736" cy="307777"/>
          </a:xfrm>
          <a:prstGeom prst="rect">
            <a:avLst/>
          </a:prstGeom>
          <a:noFill/>
        </p:spPr>
        <p:txBody>
          <a:bodyPr wrap="square" rtlCol="0">
            <a:spAutoFit/>
          </a:bodyPr>
          <a:lstStyle/>
          <a:p>
            <a:pPr algn="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GOLDEN STATE WARRIORS</a:t>
            </a:r>
          </a:p>
        </p:txBody>
      </p:sp>
      <p:sp>
        <p:nvSpPr>
          <p:cNvPr id="31" name="TextBox 30">
            <a:extLst>
              <a:ext uri="{FF2B5EF4-FFF2-40B4-BE49-F238E27FC236}">
                <a16:creationId xmlns:a16="http://schemas.microsoft.com/office/drawing/2014/main" id="{F8CEC281-D180-7B9B-C53C-3611F6A5C00E}"/>
              </a:ext>
            </a:extLst>
          </p:cNvPr>
          <p:cNvSpPr txBox="1"/>
          <p:nvPr/>
        </p:nvSpPr>
        <p:spPr>
          <a:xfrm>
            <a:off x="4971393" y="3982117"/>
            <a:ext cx="3289737" cy="307777"/>
          </a:xfrm>
          <a:prstGeom prst="rect">
            <a:avLst/>
          </a:prstGeom>
          <a:noFill/>
        </p:spPr>
        <p:txBody>
          <a:bodyPr wrap="square" rtlCol="0">
            <a:spAutoFit/>
          </a:bodyPr>
          <a:lstStyle/>
          <a:p>
            <a:pPr algn="ct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Boston Celtics</a:t>
            </a:r>
          </a:p>
        </p:txBody>
      </p:sp>
      <p:pic>
        <p:nvPicPr>
          <p:cNvPr id="3074" name="Picture 2">
            <a:extLst>
              <a:ext uri="{FF2B5EF4-FFF2-40B4-BE49-F238E27FC236}">
                <a16:creationId xmlns:a16="http://schemas.microsoft.com/office/drawing/2014/main" id="{07DBA526-653E-90BF-534F-49B51681D0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020" y="3923293"/>
            <a:ext cx="449719" cy="4497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6835AC2-6F0D-5536-5D1D-0E72C62671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5077" y="3894104"/>
            <a:ext cx="568795" cy="5687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80"/>
          <p:cNvSpPr txBox="1">
            <a:spLocks noGrp="1"/>
          </p:cNvSpPr>
          <p:nvPr>
            <p:ph type="title"/>
          </p:nvPr>
        </p:nvSpPr>
        <p:spPr>
          <a:xfrm>
            <a:off x="756281" y="539525"/>
            <a:ext cx="423526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Social Network Analysis</a:t>
            </a:r>
            <a:endParaRPr sz="1800" dirty="0"/>
          </a:p>
        </p:txBody>
      </p:sp>
      <p:sp>
        <p:nvSpPr>
          <p:cNvPr id="26" name="TextBox 25">
            <a:extLst>
              <a:ext uri="{FF2B5EF4-FFF2-40B4-BE49-F238E27FC236}">
                <a16:creationId xmlns:a16="http://schemas.microsoft.com/office/drawing/2014/main" id="{2EB53B53-185F-2D39-42B5-F238591306F6}"/>
              </a:ext>
            </a:extLst>
          </p:cNvPr>
          <p:cNvSpPr txBox="1"/>
          <p:nvPr/>
        </p:nvSpPr>
        <p:spPr>
          <a:xfrm>
            <a:off x="1008993" y="1250731"/>
            <a:ext cx="1744965" cy="2031325"/>
          </a:xfrm>
          <a:prstGeom prst="rect">
            <a:avLst/>
          </a:prstGeom>
          <a:noFill/>
        </p:spPr>
        <p:txBody>
          <a:bodyPr wrap="square" rtlCol="0">
            <a:spAutoFit/>
          </a:bodyPr>
          <a:lstStyle/>
          <a:p>
            <a:r>
              <a:rPr lang="en-US" dirty="0">
                <a:solidFill>
                  <a:schemeClr val="bg2"/>
                </a:solidFill>
                <a:latin typeface="Roboto" panose="02000000000000000000" pitchFamily="2" charset="0"/>
                <a:ea typeface="Roboto" panose="02000000000000000000" pitchFamily="2" charset="0"/>
                <a:cs typeface="Roboto" panose="02000000000000000000" pitchFamily="2" charset="0"/>
              </a:rPr>
              <a:t>Now, we embark on a comparative evaluation of participant overall performance among the Golden State Warriors and the Boston Celtics in the NBA.</a:t>
            </a:r>
          </a:p>
        </p:txBody>
      </p:sp>
      <p:pic>
        <p:nvPicPr>
          <p:cNvPr id="3" name="Picture 2" descr="A map of the united states&#10;&#10;Description automatically generated">
            <a:extLst>
              <a:ext uri="{FF2B5EF4-FFF2-40B4-BE49-F238E27FC236}">
                <a16:creationId xmlns:a16="http://schemas.microsoft.com/office/drawing/2014/main" id="{338773AD-1C47-DEF4-8E55-917CB4F151C6}"/>
              </a:ext>
            </a:extLst>
          </p:cNvPr>
          <p:cNvPicPr>
            <a:picLocks noChangeAspect="1"/>
          </p:cNvPicPr>
          <p:nvPr/>
        </p:nvPicPr>
        <p:blipFill>
          <a:blip r:embed="rId3"/>
          <a:stretch>
            <a:fillRect/>
          </a:stretch>
        </p:blipFill>
        <p:spPr>
          <a:xfrm>
            <a:off x="4421393" y="539525"/>
            <a:ext cx="4055633" cy="4064450"/>
          </a:xfrm>
          <a:prstGeom prst="rect">
            <a:avLst/>
          </a:prstGeom>
        </p:spPr>
      </p:pic>
      <p:pic>
        <p:nvPicPr>
          <p:cNvPr id="5126" name="Picture 6" descr="Golden State Warriors Logo PNG vector in SVG, PDF, AI, CDR ...">
            <a:extLst>
              <a:ext uri="{FF2B5EF4-FFF2-40B4-BE49-F238E27FC236}">
                <a16:creationId xmlns:a16="http://schemas.microsoft.com/office/drawing/2014/main" id="{F7070E78-06EA-5C3E-DC9D-BF36BCAC2D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281" y="3321748"/>
            <a:ext cx="1664245" cy="124905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Boston Celtics - Wikipedia">
            <a:extLst>
              <a:ext uri="{FF2B5EF4-FFF2-40B4-BE49-F238E27FC236}">
                <a16:creationId xmlns:a16="http://schemas.microsoft.com/office/drawing/2014/main" id="{D6C4FBA3-A2D3-7DFA-9811-88DEF246D8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8865" y="3288131"/>
            <a:ext cx="1154796" cy="1282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37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2" name="Google Shape;1002;p82"/>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Graphs </a:t>
            </a:r>
            <a:endParaRPr dirty="0"/>
          </a:p>
        </p:txBody>
      </p:sp>
      <p:pic>
        <p:nvPicPr>
          <p:cNvPr id="10" name="Picture 9">
            <a:extLst>
              <a:ext uri="{FF2B5EF4-FFF2-40B4-BE49-F238E27FC236}">
                <a16:creationId xmlns:a16="http://schemas.microsoft.com/office/drawing/2014/main" id="{1ABAA758-FAD3-9BFA-77EB-1D4C1BF4F33F}"/>
              </a:ext>
            </a:extLst>
          </p:cNvPr>
          <p:cNvPicPr>
            <a:picLocks noChangeAspect="1"/>
          </p:cNvPicPr>
          <p:nvPr/>
        </p:nvPicPr>
        <p:blipFill>
          <a:blip r:embed="rId3"/>
          <a:stretch>
            <a:fillRect/>
          </a:stretch>
        </p:blipFill>
        <p:spPr>
          <a:xfrm>
            <a:off x="4572001" y="539525"/>
            <a:ext cx="3858750" cy="4019223"/>
          </a:xfrm>
          <a:prstGeom prst="rect">
            <a:avLst/>
          </a:prstGeom>
        </p:spPr>
      </p:pic>
      <p:sp>
        <p:nvSpPr>
          <p:cNvPr id="11" name="TextBox 10">
            <a:extLst>
              <a:ext uri="{FF2B5EF4-FFF2-40B4-BE49-F238E27FC236}">
                <a16:creationId xmlns:a16="http://schemas.microsoft.com/office/drawing/2014/main" id="{26FB2019-87A0-57DC-8642-8BCEB49519BC}"/>
              </a:ext>
            </a:extLst>
          </p:cNvPr>
          <p:cNvSpPr txBox="1"/>
          <p:nvPr/>
        </p:nvSpPr>
        <p:spPr>
          <a:xfrm>
            <a:off x="991402" y="1212783"/>
            <a:ext cx="3388093" cy="332398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X-axis: Number of clusters. Y-axis: BD/TD ratio, measuring between-cluster variability.</a:t>
            </a:r>
          </a:p>
          <a:p>
            <a:pPr marL="285750" indent="-285750">
              <a:buFont typeface="Arial" panose="020B0604020202020204" pitchFamily="34" charset="0"/>
              <a:buChar char="•"/>
            </a:pP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BD captures variability between clusters, while TD represents total variability.</a:t>
            </a:r>
          </a:p>
          <a:p>
            <a:pPr marL="285750" indent="-285750">
              <a:buFont typeface="Arial" panose="020B0604020202020204" pitchFamily="34" charset="0"/>
              <a:buChar char="•"/>
            </a:pP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Increasing clusters raises BD, showing better grouping with higher between-group variance.</a:t>
            </a:r>
          </a:p>
          <a:p>
            <a:pPr marL="285750" indent="-285750">
              <a:buFont typeface="Arial" panose="020B0604020202020204" pitchFamily="34" charset="0"/>
              <a:buChar char="•"/>
            </a:pPr>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dirty="0">
                <a:solidFill>
                  <a:schemeClr val="bg2"/>
                </a:solidFill>
                <a:latin typeface="Roboto" panose="02000000000000000000" pitchFamily="2" charset="0"/>
                <a:ea typeface="Roboto" panose="02000000000000000000" pitchFamily="2" charset="0"/>
                <a:cs typeface="Roboto" panose="02000000000000000000" pitchFamily="2" charset="0"/>
              </a:rPr>
              <a:t>Initially, significant BD increase; later, diminishing returns as shown by dotted lines.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83"/>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Discussion and Conclusion </a:t>
            </a:r>
            <a:endParaRPr dirty="0"/>
          </a:p>
        </p:txBody>
      </p:sp>
      <p:sp>
        <p:nvSpPr>
          <p:cNvPr id="1019" name="Google Shape;1019;p83"/>
          <p:cNvSpPr txBox="1">
            <a:spLocks noGrp="1"/>
          </p:cNvSpPr>
          <p:nvPr>
            <p:ph type="subTitle" idx="1"/>
          </p:nvPr>
        </p:nvSpPr>
        <p:spPr>
          <a:xfrm>
            <a:off x="1039528" y="1164749"/>
            <a:ext cx="7218948" cy="3339874"/>
          </a:xfrm>
          <a:prstGeom prst="rect">
            <a:avLst/>
          </a:prstGeom>
        </p:spPr>
        <p:txBody>
          <a:bodyPr spcFirstLastPara="1" wrap="square" lIns="91425" tIns="91425" rIns="91425" bIns="91425" anchor="ctr" anchorCtr="0">
            <a:noAutofit/>
          </a:bodyPr>
          <a:lstStyle/>
          <a:p>
            <a:pPr marL="342900" lvl="0" algn="l" rtl="0">
              <a:spcBef>
                <a:spcPts val="0"/>
              </a:spcBef>
              <a:spcAft>
                <a:spcPts val="0"/>
              </a:spcAft>
              <a:buFont typeface="+mj-lt"/>
              <a:buAutoNum type="arabicPeriod"/>
            </a:pPr>
            <a:r>
              <a:rPr lang="en-IN" b="1" dirty="0"/>
              <a:t>Optimized Player Roles</a:t>
            </a:r>
            <a:r>
              <a:rPr lang="en-IN" dirty="0"/>
              <a:t>: Utilizing clustering analysis enables teams to become aware of participant organizations with complementary capabilities, facilitating more effective role assignments and cohesive line-up formations.</a:t>
            </a:r>
          </a:p>
          <a:p>
            <a:pPr marL="342900" lvl="0" algn="l" rtl="0">
              <a:spcBef>
                <a:spcPts val="0"/>
              </a:spcBef>
              <a:spcAft>
                <a:spcPts val="0"/>
              </a:spcAft>
              <a:buFont typeface="+mj-lt"/>
              <a:buAutoNum type="arabicPeriod"/>
            </a:pPr>
            <a:endParaRPr lang="en-IN" dirty="0"/>
          </a:p>
          <a:p>
            <a:pPr marL="342900" lvl="0" algn="l" rtl="0">
              <a:spcBef>
                <a:spcPts val="0"/>
              </a:spcBef>
              <a:spcAft>
                <a:spcPts val="0"/>
              </a:spcAft>
              <a:buFont typeface="+mj-lt"/>
              <a:buAutoNum type="arabicPeriod"/>
            </a:pPr>
            <a:r>
              <a:rPr lang="en-IN" b="1" dirty="0"/>
              <a:t>Tailored Training Strategies</a:t>
            </a:r>
            <a:r>
              <a:rPr lang="en-IN" dirty="0"/>
              <a:t>: In-intensity analysis of variability within and among clusters empowers teams to tailor education packages to cope with specific performance needs, fostering stepped forward crew synergy.</a:t>
            </a:r>
          </a:p>
          <a:p>
            <a:pPr marL="342900" lvl="0" algn="l" rtl="0">
              <a:spcBef>
                <a:spcPts val="0"/>
              </a:spcBef>
              <a:spcAft>
                <a:spcPts val="0"/>
              </a:spcAft>
              <a:buFont typeface="+mj-lt"/>
              <a:buAutoNum type="arabicPeriod"/>
            </a:pPr>
            <a:endParaRPr lang="en-IN" dirty="0"/>
          </a:p>
          <a:p>
            <a:pPr marL="342900" lvl="0" algn="l" rtl="0">
              <a:spcBef>
                <a:spcPts val="0"/>
              </a:spcBef>
              <a:spcAft>
                <a:spcPts val="0"/>
              </a:spcAft>
              <a:buFont typeface="+mj-lt"/>
              <a:buAutoNum type="arabicPeriod"/>
            </a:pPr>
            <a:r>
              <a:rPr lang="en-IN" b="1" dirty="0"/>
              <a:t>Strategic Recruitment</a:t>
            </a:r>
            <a:r>
              <a:rPr lang="en-IN" dirty="0"/>
              <a:t>: Insights gleaned from cluster evaluation inform recruitment strategies, guiding teams in selecting gamers who seamlessly integrate into existing team dynamics or fill vital overall performance gaps.</a:t>
            </a:r>
          </a:p>
          <a:p>
            <a:pPr marL="342900" lvl="0" algn="l" rtl="0">
              <a:spcBef>
                <a:spcPts val="0"/>
              </a:spcBef>
              <a:spcAft>
                <a:spcPts val="0"/>
              </a:spcAft>
              <a:buFont typeface="+mj-lt"/>
              <a:buAutoNum type="arabicPeriod"/>
            </a:pPr>
            <a:endParaRPr lang="en-IN" dirty="0"/>
          </a:p>
          <a:p>
            <a:pPr marL="342900" lvl="0" algn="l" rtl="0">
              <a:spcBef>
                <a:spcPts val="0"/>
              </a:spcBef>
              <a:spcAft>
                <a:spcPts val="0"/>
              </a:spcAft>
              <a:buFont typeface="+mj-lt"/>
              <a:buAutoNum type="arabicPeriod"/>
            </a:pPr>
            <a:r>
              <a:rPr lang="en-IN" b="1" dirty="0"/>
              <a:t>Enhanced Competitiveness</a:t>
            </a:r>
            <a:r>
              <a:rPr lang="en-IN" dirty="0"/>
              <a:t>: Through records-driven selection-making, teams can liberate participant capacity and elevate usual team performance, resulting in heightened competitiveness and extended probability of </a:t>
            </a:r>
            <a:r>
              <a:rPr lang="en-IN" dirty="0" err="1"/>
              <a:t>fulfillment</a:t>
            </a:r>
            <a:r>
              <a:rPr lang="en-IN" dirty="0"/>
              <a:t> on the court docket.</a:t>
            </a:r>
          </a:p>
        </p:txBody>
      </p:sp>
      <p:grpSp>
        <p:nvGrpSpPr>
          <p:cNvPr id="1033" name="Google Shape;1033;p83"/>
          <p:cNvGrpSpPr/>
          <p:nvPr/>
        </p:nvGrpSpPr>
        <p:grpSpPr>
          <a:xfrm>
            <a:off x="7369078" y="539525"/>
            <a:ext cx="456262" cy="572700"/>
            <a:chOff x="1600135" y="2421842"/>
            <a:chExt cx="783184" cy="978357"/>
          </a:xfrm>
        </p:grpSpPr>
        <p:sp>
          <p:nvSpPr>
            <p:cNvPr id="1034" name="Google Shape;1034;p83"/>
            <p:cNvSpPr/>
            <p:nvPr/>
          </p:nvSpPr>
          <p:spPr>
            <a:xfrm>
              <a:off x="1600135" y="2421842"/>
              <a:ext cx="783184" cy="978357"/>
            </a:xfrm>
            <a:custGeom>
              <a:avLst/>
              <a:gdLst/>
              <a:ahLst/>
              <a:cxnLst/>
              <a:rect l="l" t="t" r="r" b="b"/>
              <a:pathLst>
                <a:path w="32997" h="41220" extrusionOk="0">
                  <a:moveTo>
                    <a:pt x="11927" y="0"/>
                  </a:moveTo>
                  <a:lnTo>
                    <a:pt x="11006" y="293"/>
                  </a:lnTo>
                  <a:lnTo>
                    <a:pt x="6801" y="1549"/>
                  </a:lnTo>
                  <a:lnTo>
                    <a:pt x="5984" y="1758"/>
                  </a:lnTo>
                  <a:cubicBezTo>
                    <a:pt x="5984" y="1758"/>
                    <a:pt x="7930" y="10525"/>
                    <a:pt x="0" y="11655"/>
                  </a:cubicBezTo>
                  <a:lnTo>
                    <a:pt x="147" y="12617"/>
                  </a:lnTo>
                  <a:lnTo>
                    <a:pt x="2574" y="27222"/>
                  </a:lnTo>
                  <a:lnTo>
                    <a:pt x="1486" y="37893"/>
                  </a:lnTo>
                  <a:lnTo>
                    <a:pt x="1298" y="38751"/>
                  </a:lnTo>
                  <a:cubicBezTo>
                    <a:pt x="1298" y="38751"/>
                    <a:pt x="5650" y="41220"/>
                    <a:pt x="16509" y="41220"/>
                  </a:cubicBezTo>
                  <a:cubicBezTo>
                    <a:pt x="27348" y="41220"/>
                    <a:pt x="31721" y="38751"/>
                    <a:pt x="31721" y="38751"/>
                  </a:cubicBezTo>
                  <a:lnTo>
                    <a:pt x="31511" y="37893"/>
                  </a:lnTo>
                  <a:lnTo>
                    <a:pt x="30423" y="27222"/>
                  </a:lnTo>
                  <a:lnTo>
                    <a:pt x="32850" y="12617"/>
                  </a:lnTo>
                  <a:lnTo>
                    <a:pt x="32997" y="11655"/>
                  </a:lnTo>
                  <a:cubicBezTo>
                    <a:pt x="25067" y="10525"/>
                    <a:pt x="27034" y="1758"/>
                    <a:pt x="27034" y="1758"/>
                  </a:cubicBezTo>
                  <a:lnTo>
                    <a:pt x="26197" y="1549"/>
                  </a:lnTo>
                  <a:lnTo>
                    <a:pt x="21991" y="293"/>
                  </a:lnTo>
                  <a:lnTo>
                    <a:pt x="21070" y="0"/>
                  </a:lnTo>
                  <a:cubicBezTo>
                    <a:pt x="19890" y="3386"/>
                    <a:pt x="17528" y="3674"/>
                    <a:pt x="16758" y="3674"/>
                  </a:cubicBezTo>
                  <a:cubicBezTo>
                    <a:pt x="16600" y="3674"/>
                    <a:pt x="16509" y="3662"/>
                    <a:pt x="16509" y="3662"/>
                  </a:cubicBezTo>
                  <a:cubicBezTo>
                    <a:pt x="16509" y="3662"/>
                    <a:pt x="16418" y="3674"/>
                    <a:pt x="16260" y="3674"/>
                  </a:cubicBezTo>
                  <a:cubicBezTo>
                    <a:pt x="15490" y="3674"/>
                    <a:pt x="13125" y="3386"/>
                    <a:pt x="11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3"/>
            <p:cNvSpPr/>
            <p:nvPr/>
          </p:nvSpPr>
          <p:spPr>
            <a:xfrm>
              <a:off x="1603600" y="2428797"/>
              <a:ext cx="776253" cy="947572"/>
            </a:xfrm>
            <a:custGeom>
              <a:avLst/>
              <a:gdLst/>
              <a:ahLst/>
              <a:cxnLst/>
              <a:rect l="l" t="t" r="r" b="b"/>
              <a:pathLst>
                <a:path w="32705" h="39923" extrusionOk="0">
                  <a:moveTo>
                    <a:pt x="10860" y="0"/>
                  </a:moveTo>
                  <a:lnTo>
                    <a:pt x="6655" y="1256"/>
                  </a:lnTo>
                  <a:cubicBezTo>
                    <a:pt x="6655" y="1256"/>
                    <a:pt x="9019" y="10044"/>
                    <a:pt x="1" y="12324"/>
                  </a:cubicBezTo>
                  <a:cubicBezTo>
                    <a:pt x="1" y="12324"/>
                    <a:pt x="1947" y="32641"/>
                    <a:pt x="1340" y="37600"/>
                  </a:cubicBezTo>
                  <a:cubicBezTo>
                    <a:pt x="1340" y="37600"/>
                    <a:pt x="6362" y="39923"/>
                    <a:pt x="16363" y="39923"/>
                  </a:cubicBezTo>
                  <a:cubicBezTo>
                    <a:pt x="26344" y="39923"/>
                    <a:pt x="31365" y="37600"/>
                    <a:pt x="31365" y="37600"/>
                  </a:cubicBezTo>
                  <a:cubicBezTo>
                    <a:pt x="30759" y="32641"/>
                    <a:pt x="32704" y="12324"/>
                    <a:pt x="32704" y="12324"/>
                  </a:cubicBezTo>
                  <a:cubicBezTo>
                    <a:pt x="23686" y="10044"/>
                    <a:pt x="26051" y="1256"/>
                    <a:pt x="26051" y="1256"/>
                  </a:cubicBezTo>
                  <a:lnTo>
                    <a:pt x="21845" y="0"/>
                  </a:lnTo>
                  <a:cubicBezTo>
                    <a:pt x="20347" y="3865"/>
                    <a:pt x="17658" y="4225"/>
                    <a:pt x="16707" y="4225"/>
                  </a:cubicBezTo>
                  <a:cubicBezTo>
                    <a:pt x="16490" y="4225"/>
                    <a:pt x="16363" y="4206"/>
                    <a:pt x="16363" y="4206"/>
                  </a:cubicBezTo>
                  <a:cubicBezTo>
                    <a:pt x="16363" y="4206"/>
                    <a:pt x="16236" y="4225"/>
                    <a:pt x="16017" y="4225"/>
                  </a:cubicBezTo>
                  <a:cubicBezTo>
                    <a:pt x="15061" y="4225"/>
                    <a:pt x="12358" y="3865"/>
                    <a:pt x="10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3"/>
            <p:cNvSpPr/>
            <p:nvPr/>
          </p:nvSpPr>
          <p:spPr>
            <a:xfrm>
              <a:off x="1605096" y="2433259"/>
              <a:ext cx="773263" cy="916788"/>
            </a:xfrm>
            <a:custGeom>
              <a:avLst/>
              <a:gdLst/>
              <a:ahLst/>
              <a:cxnLst/>
              <a:rect l="l" t="t" r="r" b="b"/>
              <a:pathLst>
                <a:path w="32579" h="38626" extrusionOk="0">
                  <a:moveTo>
                    <a:pt x="10190" y="1"/>
                  </a:moveTo>
                  <a:lnTo>
                    <a:pt x="7282" y="879"/>
                  </a:lnTo>
                  <a:cubicBezTo>
                    <a:pt x="7282" y="879"/>
                    <a:pt x="10002" y="11718"/>
                    <a:pt x="1" y="13141"/>
                  </a:cubicBezTo>
                  <a:cubicBezTo>
                    <a:pt x="1" y="13141"/>
                    <a:pt x="1612" y="34169"/>
                    <a:pt x="1298" y="36345"/>
                  </a:cubicBezTo>
                  <a:cubicBezTo>
                    <a:pt x="1298" y="36345"/>
                    <a:pt x="5378" y="38626"/>
                    <a:pt x="16300" y="38626"/>
                  </a:cubicBezTo>
                  <a:cubicBezTo>
                    <a:pt x="27201" y="38626"/>
                    <a:pt x="31281" y="36345"/>
                    <a:pt x="31281" y="36345"/>
                  </a:cubicBezTo>
                  <a:cubicBezTo>
                    <a:pt x="30968" y="34169"/>
                    <a:pt x="32579" y="13141"/>
                    <a:pt x="32579" y="13141"/>
                  </a:cubicBezTo>
                  <a:cubicBezTo>
                    <a:pt x="22577" y="11718"/>
                    <a:pt x="25297" y="879"/>
                    <a:pt x="25297" y="879"/>
                  </a:cubicBezTo>
                  <a:lnTo>
                    <a:pt x="22389" y="1"/>
                  </a:lnTo>
                  <a:cubicBezTo>
                    <a:pt x="21119" y="4627"/>
                    <a:pt x="17753" y="5017"/>
                    <a:pt x="16653" y="5017"/>
                  </a:cubicBezTo>
                  <a:cubicBezTo>
                    <a:pt x="16430" y="5017"/>
                    <a:pt x="16300" y="5001"/>
                    <a:pt x="16300" y="5001"/>
                  </a:cubicBezTo>
                  <a:cubicBezTo>
                    <a:pt x="16300" y="5001"/>
                    <a:pt x="16170" y="5017"/>
                    <a:pt x="15947" y="5017"/>
                  </a:cubicBezTo>
                  <a:cubicBezTo>
                    <a:pt x="14846" y="5017"/>
                    <a:pt x="11477" y="4627"/>
                    <a:pt x="101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3"/>
            <p:cNvSpPr/>
            <p:nvPr/>
          </p:nvSpPr>
          <p:spPr>
            <a:xfrm>
              <a:off x="1780400" y="2767989"/>
              <a:ext cx="185774" cy="285580"/>
            </a:xfrm>
            <a:custGeom>
              <a:avLst/>
              <a:gdLst/>
              <a:ahLst/>
              <a:cxnLst/>
              <a:rect l="l" t="t" r="r" b="b"/>
              <a:pathLst>
                <a:path w="7827" h="12032" extrusionOk="0">
                  <a:moveTo>
                    <a:pt x="3641" y="0"/>
                  </a:moveTo>
                  <a:cubicBezTo>
                    <a:pt x="2867" y="0"/>
                    <a:pt x="2177" y="126"/>
                    <a:pt x="1591" y="419"/>
                  </a:cubicBezTo>
                  <a:cubicBezTo>
                    <a:pt x="1005" y="712"/>
                    <a:pt x="503" y="1088"/>
                    <a:pt x="42" y="1549"/>
                  </a:cubicBezTo>
                  <a:lnTo>
                    <a:pt x="921" y="2595"/>
                  </a:lnTo>
                  <a:cubicBezTo>
                    <a:pt x="1277" y="2239"/>
                    <a:pt x="1654" y="1946"/>
                    <a:pt x="2051" y="1737"/>
                  </a:cubicBezTo>
                  <a:cubicBezTo>
                    <a:pt x="2470" y="1507"/>
                    <a:pt x="2930" y="1402"/>
                    <a:pt x="3432" y="1402"/>
                  </a:cubicBezTo>
                  <a:cubicBezTo>
                    <a:pt x="3788" y="1402"/>
                    <a:pt x="4102" y="1444"/>
                    <a:pt x="4374" y="1569"/>
                  </a:cubicBezTo>
                  <a:cubicBezTo>
                    <a:pt x="4625" y="1674"/>
                    <a:pt x="4834" y="1841"/>
                    <a:pt x="5001" y="2030"/>
                  </a:cubicBezTo>
                  <a:cubicBezTo>
                    <a:pt x="5169" y="2239"/>
                    <a:pt x="5294" y="2469"/>
                    <a:pt x="5378" y="2741"/>
                  </a:cubicBezTo>
                  <a:cubicBezTo>
                    <a:pt x="5441" y="2992"/>
                    <a:pt x="5483" y="3285"/>
                    <a:pt x="5483" y="3557"/>
                  </a:cubicBezTo>
                  <a:cubicBezTo>
                    <a:pt x="5483" y="3871"/>
                    <a:pt x="5462" y="4164"/>
                    <a:pt x="5399" y="4436"/>
                  </a:cubicBezTo>
                  <a:cubicBezTo>
                    <a:pt x="5336" y="4687"/>
                    <a:pt x="5211" y="4980"/>
                    <a:pt x="5043" y="5273"/>
                  </a:cubicBezTo>
                  <a:cubicBezTo>
                    <a:pt x="4855" y="5587"/>
                    <a:pt x="4625" y="5922"/>
                    <a:pt x="4311" y="6277"/>
                  </a:cubicBezTo>
                  <a:cubicBezTo>
                    <a:pt x="3997" y="6633"/>
                    <a:pt x="3579" y="7072"/>
                    <a:pt x="3076" y="7575"/>
                  </a:cubicBezTo>
                  <a:lnTo>
                    <a:pt x="1" y="10629"/>
                  </a:lnTo>
                  <a:lnTo>
                    <a:pt x="1" y="12031"/>
                  </a:lnTo>
                  <a:lnTo>
                    <a:pt x="7826" y="12031"/>
                  </a:lnTo>
                  <a:lnTo>
                    <a:pt x="7826" y="10525"/>
                  </a:lnTo>
                  <a:lnTo>
                    <a:pt x="2051" y="10525"/>
                  </a:lnTo>
                  <a:lnTo>
                    <a:pt x="4206" y="8432"/>
                  </a:lnTo>
                  <a:cubicBezTo>
                    <a:pt x="4729" y="7930"/>
                    <a:pt x="5169" y="7491"/>
                    <a:pt x="5545" y="7072"/>
                  </a:cubicBezTo>
                  <a:cubicBezTo>
                    <a:pt x="5901" y="6654"/>
                    <a:pt x="6215" y="6256"/>
                    <a:pt x="6466" y="5880"/>
                  </a:cubicBezTo>
                  <a:cubicBezTo>
                    <a:pt x="6717" y="5503"/>
                    <a:pt x="6884" y="5106"/>
                    <a:pt x="7010" y="4729"/>
                  </a:cubicBezTo>
                  <a:cubicBezTo>
                    <a:pt x="7136" y="4331"/>
                    <a:pt x="7198" y="3913"/>
                    <a:pt x="7198" y="3453"/>
                  </a:cubicBezTo>
                  <a:cubicBezTo>
                    <a:pt x="7198" y="2909"/>
                    <a:pt x="7115" y="2427"/>
                    <a:pt x="6947" y="2009"/>
                  </a:cubicBezTo>
                  <a:cubicBezTo>
                    <a:pt x="6759" y="1569"/>
                    <a:pt x="6529" y="1214"/>
                    <a:pt x="6215" y="921"/>
                  </a:cubicBezTo>
                  <a:cubicBezTo>
                    <a:pt x="5880" y="607"/>
                    <a:pt x="5524" y="377"/>
                    <a:pt x="5085" y="230"/>
                  </a:cubicBezTo>
                  <a:cubicBezTo>
                    <a:pt x="4646" y="63"/>
                    <a:pt x="4164" y="0"/>
                    <a:pt x="36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3"/>
            <p:cNvSpPr/>
            <p:nvPr/>
          </p:nvSpPr>
          <p:spPr>
            <a:xfrm>
              <a:off x="2010840" y="2767989"/>
              <a:ext cx="205118" cy="289543"/>
            </a:xfrm>
            <a:custGeom>
              <a:avLst/>
              <a:gdLst/>
              <a:ahLst/>
              <a:cxnLst/>
              <a:rect l="l" t="t" r="r" b="b"/>
              <a:pathLst>
                <a:path w="8642" h="12199" extrusionOk="0">
                  <a:moveTo>
                    <a:pt x="4310" y="1339"/>
                  </a:moveTo>
                  <a:cubicBezTo>
                    <a:pt x="4624" y="1339"/>
                    <a:pt x="4896" y="1402"/>
                    <a:pt x="5147" y="1507"/>
                  </a:cubicBezTo>
                  <a:cubicBezTo>
                    <a:pt x="5398" y="1611"/>
                    <a:pt x="5629" y="1758"/>
                    <a:pt x="5817" y="1925"/>
                  </a:cubicBezTo>
                  <a:cubicBezTo>
                    <a:pt x="6005" y="2113"/>
                    <a:pt x="6173" y="2344"/>
                    <a:pt x="6319" y="2595"/>
                  </a:cubicBezTo>
                  <a:cubicBezTo>
                    <a:pt x="6466" y="2846"/>
                    <a:pt x="6570" y="3139"/>
                    <a:pt x="6654" y="3432"/>
                  </a:cubicBezTo>
                  <a:lnTo>
                    <a:pt x="1632" y="7156"/>
                  </a:lnTo>
                  <a:cubicBezTo>
                    <a:pt x="1611" y="6989"/>
                    <a:pt x="1611" y="6800"/>
                    <a:pt x="1611" y="6612"/>
                  </a:cubicBezTo>
                  <a:cubicBezTo>
                    <a:pt x="1590" y="6424"/>
                    <a:pt x="1590" y="6235"/>
                    <a:pt x="1590" y="6047"/>
                  </a:cubicBezTo>
                  <a:cubicBezTo>
                    <a:pt x="1590" y="5273"/>
                    <a:pt x="1653" y="4603"/>
                    <a:pt x="1779" y="4018"/>
                  </a:cubicBezTo>
                  <a:cubicBezTo>
                    <a:pt x="1925" y="3432"/>
                    <a:pt x="2093" y="2929"/>
                    <a:pt x="2344" y="2532"/>
                  </a:cubicBezTo>
                  <a:cubicBezTo>
                    <a:pt x="2574" y="2155"/>
                    <a:pt x="2867" y="1841"/>
                    <a:pt x="3201" y="1653"/>
                  </a:cubicBezTo>
                  <a:cubicBezTo>
                    <a:pt x="3536" y="1444"/>
                    <a:pt x="3913" y="1339"/>
                    <a:pt x="4310" y="1339"/>
                  </a:cubicBezTo>
                  <a:close/>
                  <a:moveTo>
                    <a:pt x="6968" y="4938"/>
                  </a:moveTo>
                  <a:cubicBezTo>
                    <a:pt x="6989" y="5147"/>
                    <a:pt x="6989" y="5336"/>
                    <a:pt x="7010" y="5545"/>
                  </a:cubicBezTo>
                  <a:cubicBezTo>
                    <a:pt x="7031" y="5754"/>
                    <a:pt x="7031" y="5942"/>
                    <a:pt x="7031" y="6152"/>
                  </a:cubicBezTo>
                  <a:cubicBezTo>
                    <a:pt x="7031" y="6926"/>
                    <a:pt x="6968" y="7595"/>
                    <a:pt x="6842" y="8181"/>
                  </a:cubicBezTo>
                  <a:cubicBezTo>
                    <a:pt x="6717" y="8767"/>
                    <a:pt x="6528" y="9269"/>
                    <a:pt x="6298" y="9667"/>
                  </a:cubicBezTo>
                  <a:cubicBezTo>
                    <a:pt x="6068" y="10044"/>
                    <a:pt x="5775" y="10357"/>
                    <a:pt x="5440" y="10546"/>
                  </a:cubicBezTo>
                  <a:cubicBezTo>
                    <a:pt x="5106" y="10755"/>
                    <a:pt x="4729" y="10860"/>
                    <a:pt x="4310" y="10860"/>
                  </a:cubicBezTo>
                  <a:cubicBezTo>
                    <a:pt x="3997" y="10860"/>
                    <a:pt x="3704" y="10797"/>
                    <a:pt x="3453" y="10692"/>
                  </a:cubicBezTo>
                  <a:cubicBezTo>
                    <a:pt x="3201" y="10588"/>
                    <a:pt x="2971" y="10441"/>
                    <a:pt x="2783" y="10253"/>
                  </a:cubicBezTo>
                  <a:cubicBezTo>
                    <a:pt x="2595" y="10064"/>
                    <a:pt x="2427" y="9834"/>
                    <a:pt x="2281" y="9562"/>
                  </a:cubicBezTo>
                  <a:cubicBezTo>
                    <a:pt x="2134" y="9290"/>
                    <a:pt x="2030" y="8997"/>
                    <a:pt x="1925" y="8683"/>
                  </a:cubicBezTo>
                  <a:lnTo>
                    <a:pt x="6968" y="4938"/>
                  </a:lnTo>
                  <a:close/>
                  <a:moveTo>
                    <a:pt x="4415" y="0"/>
                  </a:moveTo>
                  <a:cubicBezTo>
                    <a:pt x="3683" y="0"/>
                    <a:pt x="3034" y="147"/>
                    <a:pt x="2490" y="440"/>
                  </a:cubicBezTo>
                  <a:cubicBezTo>
                    <a:pt x="1925" y="733"/>
                    <a:pt x="1465" y="1151"/>
                    <a:pt x="1109" y="1674"/>
                  </a:cubicBezTo>
                  <a:cubicBezTo>
                    <a:pt x="732" y="2218"/>
                    <a:pt x="460" y="2867"/>
                    <a:pt x="272" y="3620"/>
                  </a:cubicBezTo>
                  <a:cubicBezTo>
                    <a:pt x="84" y="4373"/>
                    <a:pt x="0" y="5189"/>
                    <a:pt x="0" y="6110"/>
                  </a:cubicBezTo>
                  <a:cubicBezTo>
                    <a:pt x="0" y="7156"/>
                    <a:pt x="105" y="8077"/>
                    <a:pt x="293" y="8830"/>
                  </a:cubicBezTo>
                  <a:cubicBezTo>
                    <a:pt x="502" y="9604"/>
                    <a:pt x="774" y="10253"/>
                    <a:pt x="1151" y="10734"/>
                  </a:cubicBezTo>
                  <a:cubicBezTo>
                    <a:pt x="1528" y="11236"/>
                    <a:pt x="1967" y="11613"/>
                    <a:pt x="2490" y="11843"/>
                  </a:cubicBezTo>
                  <a:cubicBezTo>
                    <a:pt x="3013" y="12094"/>
                    <a:pt x="3599" y="12199"/>
                    <a:pt x="4227" y="12199"/>
                  </a:cubicBezTo>
                  <a:cubicBezTo>
                    <a:pt x="4959" y="12199"/>
                    <a:pt x="5608" y="12052"/>
                    <a:pt x="6152" y="11759"/>
                  </a:cubicBezTo>
                  <a:cubicBezTo>
                    <a:pt x="6717" y="11466"/>
                    <a:pt x="7156" y="11048"/>
                    <a:pt x="7533" y="10525"/>
                  </a:cubicBezTo>
                  <a:cubicBezTo>
                    <a:pt x="7909" y="9981"/>
                    <a:pt x="8181" y="9332"/>
                    <a:pt x="8370" y="8600"/>
                  </a:cubicBezTo>
                  <a:cubicBezTo>
                    <a:pt x="8537" y="7847"/>
                    <a:pt x="8642" y="7010"/>
                    <a:pt x="8642" y="6110"/>
                  </a:cubicBezTo>
                  <a:cubicBezTo>
                    <a:pt x="8642" y="5043"/>
                    <a:pt x="8537" y="4143"/>
                    <a:pt x="8328" y="3369"/>
                  </a:cubicBezTo>
                  <a:cubicBezTo>
                    <a:pt x="8139" y="2595"/>
                    <a:pt x="7847" y="1967"/>
                    <a:pt x="7491" y="1465"/>
                  </a:cubicBezTo>
                  <a:cubicBezTo>
                    <a:pt x="7114" y="963"/>
                    <a:pt x="6675" y="586"/>
                    <a:pt x="6152" y="356"/>
                  </a:cubicBezTo>
                  <a:cubicBezTo>
                    <a:pt x="5629" y="105"/>
                    <a:pt x="5043" y="0"/>
                    <a:pt x="44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 calcmode="lin" valueType="num">
                                      <p:cBhvr additive="base">
                                        <p:cTn id="7" dur="1000"/>
                                        <p:tgtEl>
                                          <p:spTgt spid="1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41"/>
        <p:cNvGrpSpPr/>
        <p:nvPr/>
      </p:nvGrpSpPr>
      <p:grpSpPr>
        <a:xfrm>
          <a:off x="0" y="0"/>
          <a:ext cx="0" cy="0"/>
          <a:chOff x="0" y="0"/>
          <a:chExt cx="0" cy="0"/>
        </a:xfrm>
      </p:grpSpPr>
      <p:sp>
        <p:nvSpPr>
          <p:cNvPr id="1142" name="Google Shape;1142;p89"/>
          <p:cNvSpPr txBox="1">
            <a:spLocks noGrp="1"/>
          </p:cNvSpPr>
          <p:nvPr>
            <p:ph type="title"/>
          </p:nvPr>
        </p:nvSpPr>
        <p:spPr>
          <a:xfrm>
            <a:off x="713225" y="685625"/>
            <a:ext cx="3048300" cy="207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4"/>
          <p:cNvSpPr txBox="1">
            <a:spLocks noGrp="1"/>
          </p:cNvSpPr>
          <p:nvPr>
            <p:ph type="title"/>
          </p:nvPr>
        </p:nvSpPr>
        <p:spPr>
          <a:xfrm>
            <a:off x="713250" y="6157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TABLE OF CONTENTS</a:t>
            </a:r>
            <a:endParaRPr dirty="0"/>
          </a:p>
        </p:txBody>
      </p:sp>
      <p:sp>
        <p:nvSpPr>
          <p:cNvPr id="492" name="Google Shape;492;p64"/>
          <p:cNvSpPr txBox="1">
            <a:spLocks noGrp="1"/>
          </p:cNvSpPr>
          <p:nvPr>
            <p:ph type="subTitle" idx="2"/>
          </p:nvPr>
        </p:nvSpPr>
        <p:spPr>
          <a:xfrm>
            <a:off x="1918486" y="1777475"/>
            <a:ext cx="2447400" cy="518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Introduction and Motivation</a:t>
            </a:r>
            <a:endParaRPr dirty="0"/>
          </a:p>
        </p:txBody>
      </p:sp>
      <p:sp>
        <p:nvSpPr>
          <p:cNvPr id="493" name="Google Shape;493;p64"/>
          <p:cNvSpPr txBox="1">
            <a:spLocks noGrp="1"/>
          </p:cNvSpPr>
          <p:nvPr>
            <p:ph type="title" idx="3"/>
          </p:nvPr>
        </p:nvSpPr>
        <p:spPr>
          <a:xfrm>
            <a:off x="819799" y="1818250"/>
            <a:ext cx="833400" cy="5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4" name="Google Shape;494;p64"/>
          <p:cNvSpPr txBox="1">
            <a:spLocks noGrp="1"/>
          </p:cNvSpPr>
          <p:nvPr>
            <p:ph type="subTitle" idx="5"/>
          </p:nvPr>
        </p:nvSpPr>
        <p:spPr>
          <a:xfrm>
            <a:off x="4771612" y="1777475"/>
            <a:ext cx="2447400" cy="5187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dirty="0"/>
              <a:t>Problem Statement</a:t>
            </a:r>
            <a:endParaRPr dirty="0"/>
          </a:p>
        </p:txBody>
      </p:sp>
      <p:sp>
        <p:nvSpPr>
          <p:cNvPr id="495" name="Google Shape;495;p64"/>
          <p:cNvSpPr txBox="1">
            <a:spLocks noGrp="1"/>
          </p:cNvSpPr>
          <p:nvPr>
            <p:ph type="title" idx="6"/>
          </p:nvPr>
        </p:nvSpPr>
        <p:spPr>
          <a:xfrm>
            <a:off x="7484299" y="1818250"/>
            <a:ext cx="833400" cy="5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97" name="Google Shape;497;p64"/>
          <p:cNvSpPr txBox="1">
            <a:spLocks noGrp="1"/>
          </p:cNvSpPr>
          <p:nvPr>
            <p:ph type="subTitle" idx="8"/>
          </p:nvPr>
        </p:nvSpPr>
        <p:spPr>
          <a:xfrm>
            <a:off x="1924988" y="3476775"/>
            <a:ext cx="2447400" cy="518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IN" dirty="0"/>
              <a:t>Data, Analysis and results</a:t>
            </a:r>
          </a:p>
        </p:txBody>
      </p:sp>
      <p:sp>
        <p:nvSpPr>
          <p:cNvPr id="498" name="Google Shape;498;p64"/>
          <p:cNvSpPr txBox="1">
            <a:spLocks noGrp="1"/>
          </p:cNvSpPr>
          <p:nvPr>
            <p:ph type="title" idx="9"/>
          </p:nvPr>
        </p:nvSpPr>
        <p:spPr>
          <a:xfrm>
            <a:off x="819800" y="3464500"/>
            <a:ext cx="833400" cy="5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00" name="Google Shape;500;p64"/>
          <p:cNvSpPr txBox="1">
            <a:spLocks noGrp="1"/>
          </p:cNvSpPr>
          <p:nvPr>
            <p:ph type="subTitle" idx="14"/>
          </p:nvPr>
        </p:nvSpPr>
        <p:spPr>
          <a:xfrm>
            <a:off x="4760188" y="3475788"/>
            <a:ext cx="2447400" cy="5187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US" dirty="0"/>
              <a:t>Discussion and Conclusion</a:t>
            </a:r>
            <a:endParaRPr dirty="0"/>
          </a:p>
        </p:txBody>
      </p:sp>
      <p:sp>
        <p:nvSpPr>
          <p:cNvPr id="501" name="Google Shape;501;p64"/>
          <p:cNvSpPr txBox="1">
            <a:spLocks noGrp="1"/>
          </p:cNvSpPr>
          <p:nvPr>
            <p:ph type="title" idx="15"/>
          </p:nvPr>
        </p:nvSpPr>
        <p:spPr>
          <a:xfrm>
            <a:off x="7488624" y="3475788"/>
            <a:ext cx="833400" cy="51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502" name="Google Shape;502;p64"/>
          <p:cNvGrpSpPr/>
          <p:nvPr/>
        </p:nvGrpSpPr>
        <p:grpSpPr>
          <a:xfrm>
            <a:off x="7660352" y="1008657"/>
            <a:ext cx="463990" cy="463990"/>
            <a:chOff x="3365800" y="1183425"/>
            <a:chExt cx="261300" cy="261300"/>
          </a:xfrm>
        </p:grpSpPr>
        <p:cxnSp>
          <p:nvCxnSpPr>
            <p:cNvPr id="503" name="Google Shape;503;p64"/>
            <p:cNvCxnSpPr/>
            <p:nvPr/>
          </p:nvCxnSpPr>
          <p:spPr>
            <a:xfrm>
              <a:off x="3365800" y="1183425"/>
              <a:ext cx="261300" cy="261300"/>
            </a:xfrm>
            <a:prstGeom prst="straightConnector1">
              <a:avLst/>
            </a:prstGeom>
            <a:noFill/>
            <a:ln w="38100" cap="flat" cmpd="sng">
              <a:solidFill>
                <a:schemeClr val="accent1"/>
              </a:solidFill>
              <a:prstDash val="solid"/>
              <a:round/>
              <a:headEnd type="none" w="med" len="med"/>
              <a:tailEnd type="none" w="med" len="med"/>
            </a:ln>
          </p:spPr>
        </p:cxnSp>
        <p:cxnSp>
          <p:nvCxnSpPr>
            <p:cNvPr id="504" name="Google Shape;504;p64"/>
            <p:cNvCxnSpPr/>
            <p:nvPr/>
          </p:nvCxnSpPr>
          <p:spPr>
            <a:xfrm flipH="1">
              <a:off x="3365800" y="1183425"/>
              <a:ext cx="261300" cy="261300"/>
            </a:xfrm>
            <a:prstGeom prst="straightConnector1">
              <a:avLst/>
            </a:prstGeom>
            <a:noFill/>
            <a:ln w="38100" cap="flat" cmpd="sng">
              <a:solidFill>
                <a:schemeClr val="accent1"/>
              </a:solidFill>
              <a:prstDash val="solid"/>
              <a:round/>
              <a:headEnd type="none" w="med" len="med"/>
              <a:tailEnd type="none" w="med" len="med"/>
            </a:ln>
          </p:spPr>
        </p:cxnSp>
      </p:grpSp>
      <p:sp>
        <p:nvSpPr>
          <p:cNvPr id="505" name="Google Shape;505;p64"/>
          <p:cNvSpPr/>
          <p:nvPr/>
        </p:nvSpPr>
        <p:spPr>
          <a:xfrm rot="-5400000">
            <a:off x="988275" y="981602"/>
            <a:ext cx="518100" cy="518100"/>
          </a:xfrm>
          <a:prstGeom prst="ellipse">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64"/>
          <p:cNvGrpSpPr/>
          <p:nvPr/>
        </p:nvGrpSpPr>
        <p:grpSpPr>
          <a:xfrm>
            <a:off x="1015327" y="2678107"/>
            <a:ext cx="463990" cy="463990"/>
            <a:chOff x="3365800" y="1183425"/>
            <a:chExt cx="261300" cy="261300"/>
          </a:xfrm>
        </p:grpSpPr>
        <p:cxnSp>
          <p:nvCxnSpPr>
            <p:cNvPr id="507" name="Google Shape;507;p64"/>
            <p:cNvCxnSpPr/>
            <p:nvPr/>
          </p:nvCxnSpPr>
          <p:spPr>
            <a:xfrm>
              <a:off x="3365800" y="1183425"/>
              <a:ext cx="261300" cy="261300"/>
            </a:xfrm>
            <a:prstGeom prst="straightConnector1">
              <a:avLst/>
            </a:prstGeom>
            <a:noFill/>
            <a:ln w="38100" cap="flat" cmpd="sng">
              <a:solidFill>
                <a:schemeClr val="accent1"/>
              </a:solidFill>
              <a:prstDash val="solid"/>
              <a:round/>
              <a:headEnd type="none" w="med" len="med"/>
              <a:tailEnd type="none" w="med" len="med"/>
            </a:ln>
          </p:spPr>
        </p:cxnSp>
        <p:cxnSp>
          <p:nvCxnSpPr>
            <p:cNvPr id="508" name="Google Shape;508;p64"/>
            <p:cNvCxnSpPr/>
            <p:nvPr/>
          </p:nvCxnSpPr>
          <p:spPr>
            <a:xfrm flipH="1">
              <a:off x="3365800" y="1183425"/>
              <a:ext cx="261300" cy="261300"/>
            </a:xfrm>
            <a:prstGeom prst="straightConnector1">
              <a:avLst/>
            </a:prstGeom>
            <a:noFill/>
            <a:ln w="38100" cap="flat" cmpd="sng">
              <a:solidFill>
                <a:schemeClr val="accent1"/>
              </a:solidFill>
              <a:prstDash val="solid"/>
              <a:round/>
              <a:headEnd type="none" w="med" len="med"/>
              <a:tailEnd type="none" w="med" len="med"/>
            </a:ln>
          </p:spPr>
        </p:cxnSp>
      </p:grpSp>
      <p:sp>
        <p:nvSpPr>
          <p:cNvPr id="509" name="Google Shape;509;p64"/>
          <p:cNvSpPr/>
          <p:nvPr/>
        </p:nvSpPr>
        <p:spPr>
          <a:xfrm rot="-5400000">
            <a:off x="7633300" y="2647327"/>
            <a:ext cx="518100" cy="518100"/>
          </a:xfrm>
          <a:prstGeom prst="ellipse">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fade">
                                      <p:cBhvr>
                                        <p:cTn id="7" dur="1000"/>
                                        <p:tgtEl>
                                          <p:spTgt spid="493"/>
                                        </p:tgtEl>
                                      </p:cBhvr>
                                    </p:animEffect>
                                  </p:childTnLst>
                                </p:cTn>
                              </p:par>
                              <p:par>
                                <p:cTn id="8" presetID="10" presetClass="entr" presetSubtype="0" fill="hold" nodeType="withEffect">
                                  <p:stCondLst>
                                    <p:cond delay="0"/>
                                  </p:stCondLst>
                                  <p:childTnLst>
                                    <p:set>
                                      <p:cBhvr>
                                        <p:cTn id="9" dur="1" fill="hold">
                                          <p:stCondLst>
                                            <p:cond delay="0"/>
                                          </p:stCondLst>
                                        </p:cTn>
                                        <p:tgtEl>
                                          <p:spTgt spid="495"/>
                                        </p:tgtEl>
                                        <p:attrNameLst>
                                          <p:attrName>style.visibility</p:attrName>
                                        </p:attrNameLst>
                                      </p:cBhvr>
                                      <p:to>
                                        <p:strVal val="visible"/>
                                      </p:to>
                                    </p:set>
                                    <p:animEffect transition="in" filter="fade">
                                      <p:cBhvr>
                                        <p:cTn id="10" dur="1000"/>
                                        <p:tgtEl>
                                          <p:spTgt spid="495"/>
                                        </p:tgtEl>
                                      </p:cBhvr>
                                    </p:animEffect>
                                  </p:childTnLst>
                                </p:cTn>
                              </p:par>
                              <p:par>
                                <p:cTn id="11" presetID="10" presetClass="entr" presetSubtype="0" fill="hold" nodeType="withEffect">
                                  <p:stCondLst>
                                    <p:cond delay="0"/>
                                  </p:stCondLst>
                                  <p:childTnLst>
                                    <p:set>
                                      <p:cBhvr>
                                        <p:cTn id="12" dur="1" fill="hold">
                                          <p:stCondLst>
                                            <p:cond delay="0"/>
                                          </p:stCondLst>
                                        </p:cTn>
                                        <p:tgtEl>
                                          <p:spTgt spid="498"/>
                                        </p:tgtEl>
                                        <p:attrNameLst>
                                          <p:attrName>style.visibility</p:attrName>
                                        </p:attrNameLst>
                                      </p:cBhvr>
                                      <p:to>
                                        <p:strVal val="visible"/>
                                      </p:to>
                                    </p:set>
                                    <p:animEffect transition="in" filter="fade">
                                      <p:cBhvr>
                                        <p:cTn id="13" dur="1000"/>
                                        <p:tgtEl>
                                          <p:spTgt spid="498"/>
                                        </p:tgtEl>
                                      </p:cBhvr>
                                    </p:animEffect>
                                  </p:childTnLst>
                                </p:cTn>
                              </p:par>
                              <p:par>
                                <p:cTn id="14" presetID="10" presetClass="entr" presetSubtype="0" fill="hold" nodeType="withEffect">
                                  <p:stCondLst>
                                    <p:cond delay="0"/>
                                  </p:stCondLst>
                                  <p:childTnLst>
                                    <p:set>
                                      <p:cBhvr>
                                        <p:cTn id="15" dur="1" fill="hold">
                                          <p:stCondLst>
                                            <p:cond delay="0"/>
                                          </p:stCondLst>
                                        </p:cTn>
                                        <p:tgtEl>
                                          <p:spTgt spid="501"/>
                                        </p:tgtEl>
                                        <p:attrNameLst>
                                          <p:attrName>style.visibility</p:attrName>
                                        </p:attrNameLst>
                                      </p:cBhvr>
                                      <p:to>
                                        <p:strVal val="visible"/>
                                      </p:to>
                                    </p:set>
                                    <p:animEffect transition="in" filter="fade">
                                      <p:cBhvr>
                                        <p:cTn id="16" dur="1000"/>
                                        <p:tgtEl>
                                          <p:spTgt spid="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6"/>
          <p:cNvSpPr txBox="1">
            <a:spLocks noGrp="1"/>
          </p:cNvSpPr>
          <p:nvPr>
            <p:ph type="title"/>
          </p:nvPr>
        </p:nvSpPr>
        <p:spPr>
          <a:xfrm>
            <a:off x="1952375" y="3189813"/>
            <a:ext cx="4629600" cy="491700"/>
          </a:xfrm>
          <a:prstGeom prst="rect">
            <a:avLst/>
          </a:prstGeom>
        </p:spPr>
        <p:txBody>
          <a:bodyPr spcFirstLastPara="1" wrap="square" lIns="91425" tIns="91425" rIns="91425" bIns="91425" anchor="ctr" anchorCtr="0">
            <a:noAutofit/>
          </a:bodyPr>
          <a:lstStyle/>
          <a:p>
            <a:pPr lvl="0"/>
            <a:r>
              <a:rPr lang="en-US" dirty="0"/>
              <a:t>-</a:t>
            </a:r>
            <a:r>
              <a:rPr lang="en-IN" dirty="0"/>
              <a:t>Pat Riley</a:t>
            </a:r>
            <a:endParaRPr dirty="0"/>
          </a:p>
        </p:txBody>
      </p:sp>
      <p:sp>
        <p:nvSpPr>
          <p:cNvPr id="541" name="Google Shape;541;p66"/>
          <p:cNvSpPr txBox="1">
            <a:spLocks noGrp="1"/>
          </p:cNvSpPr>
          <p:nvPr>
            <p:ph type="subTitle" idx="1"/>
          </p:nvPr>
        </p:nvSpPr>
        <p:spPr>
          <a:xfrm>
            <a:off x="1952375" y="1995238"/>
            <a:ext cx="4629600" cy="111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2800" dirty="0"/>
              <a:t>Most teams aren’t that analytical</a:t>
            </a:r>
            <a:endParaRPr sz="2800" dirty="0"/>
          </a:p>
        </p:txBody>
      </p:sp>
      <p:grpSp>
        <p:nvGrpSpPr>
          <p:cNvPr id="542" name="Google Shape;542;p66"/>
          <p:cNvGrpSpPr/>
          <p:nvPr/>
        </p:nvGrpSpPr>
        <p:grpSpPr>
          <a:xfrm>
            <a:off x="7129475" y="1499075"/>
            <a:ext cx="2602500" cy="2602500"/>
            <a:chOff x="7129475" y="1270500"/>
            <a:chExt cx="2602500" cy="2602500"/>
          </a:xfrm>
        </p:grpSpPr>
        <p:sp>
          <p:nvSpPr>
            <p:cNvPr id="543" name="Google Shape;543;p66"/>
            <p:cNvSpPr/>
            <p:nvPr/>
          </p:nvSpPr>
          <p:spPr>
            <a:xfrm>
              <a:off x="7415177" y="2348213"/>
              <a:ext cx="446959" cy="447020"/>
            </a:xfrm>
            <a:custGeom>
              <a:avLst/>
              <a:gdLst/>
              <a:ahLst/>
              <a:cxnLst/>
              <a:rect l="l" t="t" r="r" b="b"/>
              <a:pathLst>
                <a:path w="24232" h="24232" extrusionOk="0">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6"/>
            <p:cNvSpPr/>
            <p:nvPr/>
          </p:nvSpPr>
          <p:spPr>
            <a:xfrm rot="5400000">
              <a:off x="7129475" y="1270500"/>
              <a:ext cx="2602500" cy="2602500"/>
            </a:xfrm>
            <a:prstGeom prst="pie">
              <a:avLst>
                <a:gd name="adj1" fmla="val 0"/>
                <a:gd name="adj2" fmla="val 1080008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6"/>
            <p:cNvSpPr/>
            <p:nvPr/>
          </p:nvSpPr>
          <p:spPr>
            <a:xfrm>
              <a:off x="7661825" y="2348250"/>
              <a:ext cx="768900" cy="447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66"/>
          <p:cNvGrpSpPr/>
          <p:nvPr/>
        </p:nvGrpSpPr>
        <p:grpSpPr>
          <a:xfrm>
            <a:off x="1118875" y="824627"/>
            <a:ext cx="7303200" cy="3775800"/>
            <a:chOff x="1118875" y="824627"/>
            <a:chExt cx="7303200" cy="3775800"/>
          </a:xfrm>
        </p:grpSpPr>
        <p:sp>
          <p:nvSpPr>
            <p:cNvPr id="547" name="Google Shape;547;p66"/>
            <p:cNvSpPr/>
            <p:nvPr/>
          </p:nvSpPr>
          <p:spPr>
            <a:xfrm rot="-5400000">
              <a:off x="1118875" y="824627"/>
              <a:ext cx="518100" cy="518100"/>
            </a:xfrm>
            <a:prstGeom prst="ellipse">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66"/>
            <p:cNvCxnSpPr>
              <a:endCxn id="547" idx="4"/>
            </p:cNvCxnSpPr>
            <p:nvPr/>
          </p:nvCxnSpPr>
          <p:spPr>
            <a:xfrm rot="10800000">
              <a:off x="1636975" y="1083677"/>
              <a:ext cx="6785100" cy="0"/>
            </a:xfrm>
            <a:prstGeom prst="straightConnector1">
              <a:avLst/>
            </a:prstGeom>
            <a:noFill/>
            <a:ln w="38100" cap="flat" cmpd="sng">
              <a:solidFill>
                <a:schemeClr val="accent1"/>
              </a:solidFill>
              <a:prstDash val="dash"/>
              <a:round/>
              <a:headEnd type="none" w="med" len="med"/>
              <a:tailEnd type="none" w="med" len="med"/>
            </a:ln>
          </p:spPr>
        </p:cxnSp>
        <p:cxnSp>
          <p:nvCxnSpPr>
            <p:cNvPr id="549" name="Google Shape;549;p66"/>
            <p:cNvCxnSpPr>
              <a:stCxn id="547" idx="2"/>
            </p:cNvCxnSpPr>
            <p:nvPr/>
          </p:nvCxnSpPr>
          <p:spPr>
            <a:xfrm>
              <a:off x="1377925" y="1342727"/>
              <a:ext cx="0" cy="3257700"/>
            </a:xfrm>
            <a:prstGeom prst="straightConnector1">
              <a:avLst/>
            </a:prstGeom>
            <a:noFill/>
            <a:ln w="38100" cap="flat" cmpd="sng">
              <a:solidFill>
                <a:schemeClr val="accent1"/>
              </a:solidFill>
              <a:prstDash val="dash"/>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1"/>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676" name="Google Shape;676;p71"/>
          <p:cNvSpPr txBox="1">
            <a:spLocks noGrp="1"/>
          </p:cNvSpPr>
          <p:nvPr>
            <p:ph type="subTitle" idx="4294967295"/>
          </p:nvPr>
        </p:nvSpPr>
        <p:spPr>
          <a:xfrm>
            <a:off x="1312950" y="2327975"/>
            <a:ext cx="2973000" cy="13095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Here you give a brief intro of the topic you want to talk about. For example, you can talk about Mercury</a:t>
            </a:r>
            <a:endParaRPr/>
          </a:p>
        </p:txBody>
      </p:sp>
      <p:sp>
        <p:nvSpPr>
          <p:cNvPr id="677" name="Google Shape;677;p71"/>
          <p:cNvSpPr txBox="1">
            <a:spLocks noGrp="1"/>
          </p:cNvSpPr>
          <p:nvPr>
            <p:ph type="subTitle" idx="1"/>
          </p:nvPr>
        </p:nvSpPr>
        <p:spPr>
          <a:xfrm>
            <a:off x="1312950" y="2327975"/>
            <a:ext cx="3170126" cy="13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 realm of sports activities analytics, basketball is at the leading edge of information-pushed insights.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 "</a:t>
            </a:r>
            <a:r>
              <a:rPr lang="en-IN" dirty="0" err="1"/>
              <a:t>BasketballAnalyzeR</a:t>
            </a:r>
            <a:r>
              <a:rPr lang="en-IN" dirty="0"/>
              <a:t>" library acts as our compass, navigating the ocean of ​​statistics to find out hidden patterns and styles. Join us as we discover how this effective device is revolutionizing basketball analytics, shaping the future of the sport</a:t>
            </a:r>
            <a:endParaRPr dirty="0"/>
          </a:p>
        </p:txBody>
      </p:sp>
      <p:grpSp>
        <p:nvGrpSpPr>
          <p:cNvPr id="678" name="Google Shape;678;p71"/>
          <p:cNvGrpSpPr/>
          <p:nvPr/>
        </p:nvGrpSpPr>
        <p:grpSpPr>
          <a:xfrm>
            <a:off x="5763974" y="1622902"/>
            <a:ext cx="1764308" cy="2202495"/>
            <a:chOff x="5763974" y="1622902"/>
            <a:chExt cx="1764308" cy="2202495"/>
          </a:xfrm>
        </p:grpSpPr>
        <p:sp>
          <p:nvSpPr>
            <p:cNvPr id="679" name="Google Shape;679;p71"/>
            <p:cNvSpPr/>
            <p:nvPr/>
          </p:nvSpPr>
          <p:spPr>
            <a:xfrm>
              <a:off x="5763974" y="1705585"/>
              <a:ext cx="489597" cy="591299"/>
            </a:xfrm>
            <a:custGeom>
              <a:avLst/>
              <a:gdLst/>
              <a:ahLst/>
              <a:cxnLst/>
              <a:rect l="l" t="t" r="r" b="b"/>
              <a:pathLst>
                <a:path w="9190" h="11099" extrusionOk="0">
                  <a:moveTo>
                    <a:pt x="6834" y="1"/>
                  </a:moveTo>
                  <a:lnTo>
                    <a:pt x="5996" y="233"/>
                  </a:lnTo>
                  <a:cubicBezTo>
                    <a:pt x="5996" y="233"/>
                    <a:pt x="7976" y="9011"/>
                    <a:pt x="0" y="10153"/>
                  </a:cubicBezTo>
                  <a:lnTo>
                    <a:pt x="161" y="11099"/>
                  </a:lnTo>
                  <a:cubicBezTo>
                    <a:pt x="9189" y="8815"/>
                    <a:pt x="6834" y="1"/>
                    <a:pt x="6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71"/>
            <p:cNvSpPr/>
            <p:nvPr/>
          </p:nvSpPr>
          <p:spPr>
            <a:xfrm>
              <a:off x="6354261" y="1622902"/>
              <a:ext cx="586558" cy="241602"/>
            </a:xfrm>
            <a:custGeom>
              <a:avLst/>
              <a:gdLst/>
              <a:ahLst/>
              <a:cxnLst/>
              <a:rect l="l" t="t" r="r" b="b"/>
              <a:pathLst>
                <a:path w="11010" h="4535" extrusionOk="0">
                  <a:moveTo>
                    <a:pt x="911" y="0"/>
                  </a:moveTo>
                  <a:lnTo>
                    <a:pt x="1" y="304"/>
                  </a:lnTo>
                  <a:cubicBezTo>
                    <a:pt x="1499" y="4136"/>
                    <a:pt x="4103" y="4533"/>
                    <a:pt x="5155" y="4533"/>
                  </a:cubicBezTo>
                  <a:cubicBezTo>
                    <a:pt x="5180" y="4533"/>
                    <a:pt x="5205" y="4533"/>
                    <a:pt x="5229" y="4532"/>
                  </a:cubicBezTo>
                  <a:cubicBezTo>
                    <a:pt x="5425" y="4532"/>
                    <a:pt x="5496" y="4515"/>
                    <a:pt x="5496" y="4515"/>
                  </a:cubicBezTo>
                  <a:cubicBezTo>
                    <a:pt x="5496" y="4515"/>
                    <a:pt x="5626" y="4534"/>
                    <a:pt x="5849" y="4534"/>
                  </a:cubicBezTo>
                  <a:cubicBezTo>
                    <a:pt x="6811" y="4534"/>
                    <a:pt x="9504" y="4170"/>
                    <a:pt x="11010" y="304"/>
                  </a:cubicBezTo>
                  <a:lnTo>
                    <a:pt x="10064" y="0"/>
                  </a:lnTo>
                  <a:cubicBezTo>
                    <a:pt x="8867" y="3428"/>
                    <a:pt x="6477" y="3704"/>
                    <a:pt x="5737" y="3704"/>
                  </a:cubicBezTo>
                  <a:cubicBezTo>
                    <a:pt x="5595" y="3704"/>
                    <a:pt x="5514" y="3694"/>
                    <a:pt x="5514" y="3694"/>
                  </a:cubicBezTo>
                  <a:lnTo>
                    <a:pt x="5229" y="3694"/>
                  </a:lnTo>
                  <a:cubicBezTo>
                    <a:pt x="4426" y="3676"/>
                    <a:pt x="2088" y="3319"/>
                    <a:pt x="9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71"/>
            <p:cNvSpPr/>
            <p:nvPr/>
          </p:nvSpPr>
          <p:spPr>
            <a:xfrm>
              <a:off x="7038685" y="1705585"/>
              <a:ext cx="489597" cy="591299"/>
            </a:xfrm>
            <a:custGeom>
              <a:avLst/>
              <a:gdLst/>
              <a:ahLst/>
              <a:cxnLst/>
              <a:rect l="l" t="t" r="r" b="b"/>
              <a:pathLst>
                <a:path w="9190" h="11099" extrusionOk="0">
                  <a:moveTo>
                    <a:pt x="2356" y="1"/>
                  </a:moveTo>
                  <a:cubicBezTo>
                    <a:pt x="2356" y="1"/>
                    <a:pt x="0" y="8815"/>
                    <a:pt x="9029" y="11099"/>
                  </a:cubicBezTo>
                  <a:lnTo>
                    <a:pt x="9189" y="10153"/>
                  </a:lnTo>
                  <a:cubicBezTo>
                    <a:pt x="1214" y="9011"/>
                    <a:pt x="3194" y="233"/>
                    <a:pt x="3194" y="233"/>
                  </a:cubicBezTo>
                  <a:lnTo>
                    <a:pt x="23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71"/>
            <p:cNvSpPr/>
            <p:nvPr/>
          </p:nvSpPr>
          <p:spPr>
            <a:xfrm>
              <a:off x="5773457" y="1639045"/>
              <a:ext cx="1746248" cy="711061"/>
            </a:xfrm>
            <a:custGeom>
              <a:avLst/>
              <a:gdLst/>
              <a:ahLst/>
              <a:cxnLst/>
              <a:rect l="l" t="t" r="r" b="b"/>
              <a:pathLst>
                <a:path w="32778" h="13347" extrusionOk="0">
                  <a:moveTo>
                    <a:pt x="10903" y="1"/>
                  </a:moveTo>
                  <a:lnTo>
                    <a:pt x="6674" y="1250"/>
                  </a:lnTo>
                  <a:cubicBezTo>
                    <a:pt x="6674" y="1250"/>
                    <a:pt x="9029" y="10064"/>
                    <a:pt x="1" y="12348"/>
                  </a:cubicBezTo>
                  <a:lnTo>
                    <a:pt x="161" y="13347"/>
                  </a:lnTo>
                  <a:cubicBezTo>
                    <a:pt x="10046" y="11866"/>
                    <a:pt x="7352" y="1053"/>
                    <a:pt x="7352" y="1053"/>
                  </a:cubicBezTo>
                  <a:lnTo>
                    <a:pt x="10278" y="197"/>
                  </a:lnTo>
                  <a:cubicBezTo>
                    <a:pt x="11552" y="4785"/>
                    <a:pt x="14975" y="5211"/>
                    <a:pt x="16060" y="5211"/>
                  </a:cubicBezTo>
                  <a:cubicBezTo>
                    <a:pt x="16085" y="5211"/>
                    <a:pt x="16108" y="5211"/>
                    <a:pt x="16131" y="5211"/>
                  </a:cubicBezTo>
                  <a:cubicBezTo>
                    <a:pt x="16327" y="5211"/>
                    <a:pt x="16398" y="5193"/>
                    <a:pt x="16398" y="5193"/>
                  </a:cubicBezTo>
                  <a:cubicBezTo>
                    <a:pt x="16398" y="5193"/>
                    <a:pt x="16531" y="5209"/>
                    <a:pt x="16758" y="5209"/>
                  </a:cubicBezTo>
                  <a:cubicBezTo>
                    <a:pt x="17866" y="5209"/>
                    <a:pt x="21230" y="4816"/>
                    <a:pt x="22518" y="197"/>
                  </a:cubicBezTo>
                  <a:lnTo>
                    <a:pt x="25409" y="1053"/>
                  </a:lnTo>
                  <a:cubicBezTo>
                    <a:pt x="25409" y="1053"/>
                    <a:pt x="22715" y="11866"/>
                    <a:pt x="32617" y="13347"/>
                  </a:cubicBezTo>
                  <a:lnTo>
                    <a:pt x="32778" y="12348"/>
                  </a:lnTo>
                  <a:cubicBezTo>
                    <a:pt x="23749" y="10064"/>
                    <a:pt x="26105" y="1250"/>
                    <a:pt x="26105" y="1250"/>
                  </a:cubicBezTo>
                  <a:lnTo>
                    <a:pt x="21912" y="1"/>
                  </a:lnTo>
                  <a:cubicBezTo>
                    <a:pt x="20406" y="3867"/>
                    <a:pt x="17713" y="4231"/>
                    <a:pt x="16751" y="4231"/>
                  </a:cubicBezTo>
                  <a:cubicBezTo>
                    <a:pt x="16528" y="4231"/>
                    <a:pt x="16398" y="4212"/>
                    <a:pt x="16398" y="4212"/>
                  </a:cubicBezTo>
                  <a:cubicBezTo>
                    <a:pt x="16398" y="4212"/>
                    <a:pt x="16327" y="4229"/>
                    <a:pt x="16131" y="4229"/>
                  </a:cubicBezTo>
                  <a:cubicBezTo>
                    <a:pt x="16107" y="4230"/>
                    <a:pt x="16082" y="4230"/>
                    <a:pt x="16057" y="4230"/>
                  </a:cubicBezTo>
                  <a:cubicBezTo>
                    <a:pt x="15004" y="4230"/>
                    <a:pt x="12384" y="3833"/>
                    <a:pt x="109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71"/>
            <p:cNvSpPr/>
            <p:nvPr/>
          </p:nvSpPr>
          <p:spPr>
            <a:xfrm>
              <a:off x="5782034" y="1649486"/>
              <a:ext cx="1728188" cy="2062808"/>
            </a:xfrm>
            <a:custGeom>
              <a:avLst/>
              <a:gdLst/>
              <a:ahLst/>
              <a:cxnLst/>
              <a:rect l="l" t="t" r="r" b="b"/>
              <a:pathLst>
                <a:path w="32439" h="38720" extrusionOk="0">
                  <a:moveTo>
                    <a:pt x="10117" y="1"/>
                  </a:moveTo>
                  <a:lnTo>
                    <a:pt x="7209" y="857"/>
                  </a:lnTo>
                  <a:cubicBezTo>
                    <a:pt x="7209" y="857"/>
                    <a:pt x="9903" y="11670"/>
                    <a:pt x="0" y="13151"/>
                  </a:cubicBezTo>
                  <a:lnTo>
                    <a:pt x="2266" y="26801"/>
                  </a:lnTo>
                  <a:lnTo>
                    <a:pt x="1303" y="36471"/>
                  </a:lnTo>
                  <a:cubicBezTo>
                    <a:pt x="1892" y="36757"/>
                    <a:pt x="6031" y="38666"/>
                    <a:pt x="15970" y="38719"/>
                  </a:cubicBezTo>
                  <a:lnTo>
                    <a:pt x="16237" y="38719"/>
                  </a:lnTo>
                  <a:cubicBezTo>
                    <a:pt x="26354" y="38719"/>
                    <a:pt x="30565" y="36775"/>
                    <a:pt x="31172" y="36471"/>
                  </a:cubicBezTo>
                  <a:lnTo>
                    <a:pt x="30172" y="26801"/>
                  </a:lnTo>
                  <a:lnTo>
                    <a:pt x="32438" y="13151"/>
                  </a:lnTo>
                  <a:cubicBezTo>
                    <a:pt x="22554" y="11670"/>
                    <a:pt x="25248" y="857"/>
                    <a:pt x="25248" y="857"/>
                  </a:cubicBezTo>
                  <a:lnTo>
                    <a:pt x="22339" y="1"/>
                  </a:lnTo>
                  <a:cubicBezTo>
                    <a:pt x="21066" y="4620"/>
                    <a:pt x="17704" y="5013"/>
                    <a:pt x="16597" y="5013"/>
                  </a:cubicBezTo>
                  <a:cubicBezTo>
                    <a:pt x="16370" y="5013"/>
                    <a:pt x="16237" y="4997"/>
                    <a:pt x="16237" y="4997"/>
                  </a:cubicBezTo>
                  <a:cubicBezTo>
                    <a:pt x="16237" y="4997"/>
                    <a:pt x="16166" y="5015"/>
                    <a:pt x="15970" y="5015"/>
                  </a:cubicBezTo>
                  <a:cubicBezTo>
                    <a:pt x="15947" y="5015"/>
                    <a:pt x="15924" y="5015"/>
                    <a:pt x="15899" y="5015"/>
                  </a:cubicBezTo>
                  <a:cubicBezTo>
                    <a:pt x="14814" y="5015"/>
                    <a:pt x="11391" y="4589"/>
                    <a:pt x="101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71"/>
            <p:cNvSpPr/>
            <p:nvPr/>
          </p:nvSpPr>
          <p:spPr>
            <a:xfrm>
              <a:off x="7446452" y="3626682"/>
              <a:ext cx="1971" cy="20031"/>
            </a:xfrm>
            <a:custGeom>
              <a:avLst/>
              <a:gdLst/>
              <a:ahLst/>
              <a:cxnLst/>
              <a:rect l="l" t="t" r="r" b="b"/>
              <a:pathLst>
                <a:path w="37" h="376" extrusionOk="0">
                  <a:moveTo>
                    <a:pt x="1" y="1"/>
                  </a:moveTo>
                  <a:cubicBezTo>
                    <a:pt x="1" y="126"/>
                    <a:pt x="19" y="268"/>
                    <a:pt x="37" y="375"/>
                  </a:cubicBezTo>
                  <a:lnTo>
                    <a:pt x="1" y="1"/>
                  </a:lnTo>
                  <a:close/>
                </a:path>
              </a:pathLst>
            </a:custGeom>
            <a:solidFill>
              <a:srgbClr val="F1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71"/>
            <p:cNvSpPr/>
            <p:nvPr/>
          </p:nvSpPr>
          <p:spPr>
            <a:xfrm>
              <a:off x="5835256" y="3646660"/>
              <a:ext cx="1623609" cy="178738"/>
            </a:xfrm>
            <a:custGeom>
              <a:avLst/>
              <a:gdLst/>
              <a:ahLst/>
              <a:cxnLst/>
              <a:rect l="l" t="t" r="r" b="b"/>
              <a:pathLst>
                <a:path w="30476" h="3355" extrusionOk="0">
                  <a:moveTo>
                    <a:pt x="179" y="0"/>
                  </a:moveTo>
                  <a:lnTo>
                    <a:pt x="1" y="875"/>
                  </a:lnTo>
                  <a:cubicBezTo>
                    <a:pt x="1" y="875"/>
                    <a:pt x="4229" y="3301"/>
                    <a:pt x="14971" y="3355"/>
                  </a:cubicBezTo>
                  <a:lnTo>
                    <a:pt x="15238" y="3355"/>
                  </a:lnTo>
                  <a:cubicBezTo>
                    <a:pt x="26122" y="3355"/>
                    <a:pt x="30476" y="875"/>
                    <a:pt x="30476" y="875"/>
                  </a:cubicBezTo>
                  <a:lnTo>
                    <a:pt x="30280" y="0"/>
                  </a:lnTo>
                  <a:cubicBezTo>
                    <a:pt x="30280" y="0"/>
                    <a:pt x="25266" y="2338"/>
                    <a:pt x="15238" y="2338"/>
                  </a:cubicBezTo>
                  <a:lnTo>
                    <a:pt x="14971" y="2338"/>
                  </a:lnTo>
                  <a:cubicBezTo>
                    <a:pt x="5032" y="2284"/>
                    <a:pt x="179" y="0"/>
                    <a:pt x="1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71"/>
            <p:cNvSpPr/>
            <p:nvPr/>
          </p:nvSpPr>
          <p:spPr>
            <a:xfrm>
              <a:off x="7442669" y="3591520"/>
              <a:ext cx="3836" cy="35215"/>
            </a:xfrm>
            <a:custGeom>
              <a:avLst/>
              <a:gdLst/>
              <a:ahLst/>
              <a:cxnLst/>
              <a:rect l="l" t="t" r="r" b="b"/>
              <a:pathLst>
                <a:path w="72" h="661" extrusionOk="0">
                  <a:moveTo>
                    <a:pt x="18" y="0"/>
                  </a:moveTo>
                  <a:cubicBezTo>
                    <a:pt x="18" y="0"/>
                    <a:pt x="1" y="18"/>
                    <a:pt x="1" y="18"/>
                  </a:cubicBezTo>
                  <a:lnTo>
                    <a:pt x="72" y="661"/>
                  </a:lnTo>
                  <a:cubicBezTo>
                    <a:pt x="54" y="447"/>
                    <a:pt x="36" y="232"/>
                    <a:pt x="18" y="0"/>
                  </a:cubicBezTo>
                  <a:close/>
                </a:path>
              </a:pathLst>
            </a:custGeom>
            <a:solidFill>
              <a:srgbClr val="F1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71"/>
            <p:cNvSpPr/>
            <p:nvPr/>
          </p:nvSpPr>
          <p:spPr>
            <a:xfrm>
              <a:off x="5845698" y="3592479"/>
              <a:ext cx="1603684" cy="178738"/>
            </a:xfrm>
            <a:custGeom>
              <a:avLst/>
              <a:gdLst/>
              <a:ahLst/>
              <a:cxnLst/>
              <a:rect l="l" t="t" r="r" b="b"/>
              <a:pathLst>
                <a:path w="30102" h="3355" extrusionOk="0">
                  <a:moveTo>
                    <a:pt x="90" y="0"/>
                  </a:moveTo>
                  <a:lnTo>
                    <a:pt x="19" y="643"/>
                  </a:lnTo>
                  <a:cubicBezTo>
                    <a:pt x="1" y="768"/>
                    <a:pt x="19" y="910"/>
                    <a:pt x="1" y="1017"/>
                  </a:cubicBezTo>
                  <a:cubicBezTo>
                    <a:pt x="1" y="1017"/>
                    <a:pt x="4836" y="3301"/>
                    <a:pt x="14775" y="3355"/>
                  </a:cubicBezTo>
                  <a:lnTo>
                    <a:pt x="15042" y="3355"/>
                  </a:lnTo>
                  <a:cubicBezTo>
                    <a:pt x="25070" y="3355"/>
                    <a:pt x="30101" y="1017"/>
                    <a:pt x="30101" y="1017"/>
                  </a:cubicBezTo>
                  <a:cubicBezTo>
                    <a:pt x="30084" y="910"/>
                    <a:pt x="30066" y="768"/>
                    <a:pt x="30048" y="643"/>
                  </a:cubicBezTo>
                  <a:lnTo>
                    <a:pt x="29994" y="0"/>
                  </a:lnTo>
                  <a:cubicBezTo>
                    <a:pt x="29388" y="304"/>
                    <a:pt x="25159" y="2248"/>
                    <a:pt x="15042" y="2248"/>
                  </a:cubicBezTo>
                  <a:lnTo>
                    <a:pt x="14775" y="2248"/>
                  </a:lnTo>
                  <a:cubicBezTo>
                    <a:pt x="4836" y="2195"/>
                    <a:pt x="697" y="286"/>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71"/>
            <p:cNvSpPr/>
            <p:nvPr/>
          </p:nvSpPr>
          <p:spPr>
            <a:xfrm>
              <a:off x="6125179" y="2428047"/>
              <a:ext cx="457259" cy="656881"/>
            </a:xfrm>
            <a:custGeom>
              <a:avLst/>
              <a:gdLst/>
              <a:ahLst/>
              <a:cxnLst/>
              <a:rect l="l" t="t" r="r" b="b"/>
              <a:pathLst>
                <a:path w="8583" h="12330" extrusionOk="0">
                  <a:moveTo>
                    <a:pt x="4336" y="1802"/>
                  </a:moveTo>
                  <a:cubicBezTo>
                    <a:pt x="5550" y="1802"/>
                    <a:pt x="6388" y="2748"/>
                    <a:pt x="6388" y="6120"/>
                  </a:cubicBezTo>
                  <a:cubicBezTo>
                    <a:pt x="6388" y="9635"/>
                    <a:pt x="5514" y="10545"/>
                    <a:pt x="4301" y="10545"/>
                  </a:cubicBezTo>
                  <a:cubicBezTo>
                    <a:pt x="3034" y="10545"/>
                    <a:pt x="2231" y="9546"/>
                    <a:pt x="2231" y="6352"/>
                  </a:cubicBezTo>
                  <a:cubicBezTo>
                    <a:pt x="2231" y="2855"/>
                    <a:pt x="3034" y="1802"/>
                    <a:pt x="4336" y="1802"/>
                  </a:cubicBezTo>
                  <a:close/>
                  <a:moveTo>
                    <a:pt x="4390" y="0"/>
                  </a:moveTo>
                  <a:cubicBezTo>
                    <a:pt x="1749" y="0"/>
                    <a:pt x="1" y="1891"/>
                    <a:pt x="1" y="6156"/>
                  </a:cubicBezTo>
                  <a:cubicBezTo>
                    <a:pt x="1" y="10456"/>
                    <a:pt x="1428" y="12329"/>
                    <a:pt x="4247" y="12329"/>
                  </a:cubicBezTo>
                  <a:cubicBezTo>
                    <a:pt x="7066" y="12329"/>
                    <a:pt x="8583" y="10456"/>
                    <a:pt x="8583" y="6084"/>
                  </a:cubicBezTo>
                  <a:cubicBezTo>
                    <a:pt x="8583" y="1713"/>
                    <a:pt x="6977" y="0"/>
                    <a:pt x="43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71"/>
            <p:cNvSpPr/>
            <p:nvPr/>
          </p:nvSpPr>
          <p:spPr>
            <a:xfrm>
              <a:off x="6703106" y="2428047"/>
              <a:ext cx="436376" cy="657840"/>
            </a:xfrm>
            <a:custGeom>
              <a:avLst/>
              <a:gdLst/>
              <a:ahLst/>
              <a:cxnLst/>
              <a:rect l="l" t="t" r="r" b="b"/>
              <a:pathLst>
                <a:path w="8191" h="12348" extrusionOk="0">
                  <a:moveTo>
                    <a:pt x="4069" y="1570"/>
                  </a:moveTo>
                  <a:cubicBezTo>
                    <a:pt x="4997" y="1570"/>
                    <a:pt x="5639" y="2070"/>
                    <a:pt x="5639" y="2873"/>
                  </a:cubicBezTo>
                  <a:cubicBezTo>
                    <a:pt x="5639" y="3711"/>
                    <a:pt x="4943" y="4514"/>
                    <a:pt x="4301" y="4943"/>
                  </a:cubicBezTo>
                  <a:cubicBezTo>
                    <a:pt x="3320" y="4443"/>
                    <a:pt x="2535" y="3818"/>
                    <a:pt x="2535" y="2962"/>
                  </a:cubicBezTo>
                  <a:cubicBezTo>
                    <a:pt x="2535" y="2177"/>
                    <a:pt x="3213" y="1570"/>
                    <a:pt x="4069" y="1570"/>
                  </a:cubicBezTo>
                  <a:close/>
                  <a:moveTo>
                    <a:pt x="3784" y="6727"/>
                  </a:moveTo>
                  <a:cubicBezTo>
                    <a:pt x="4926" y="7316"/>
                    <a:pt x="5836" y="7904"/>
                    <a:pt x="5836" y="8993"/>
                  </a:cubicBezTo>
                  <a:cubicBezTo>
                    <a:pt x="5836" y="10028"/>
                    <a:pt x="5140" y="10670"/>
                    <a:pt x="3998" y="10670"/>
                  </a:cubicBezTo>
                  <a:cubicBezTo>
                    <a:pt x="2767" y="10670"/>
                    <a:pt x="2178" y="9885"/>
                    <a:pt x="2178" y="9046"/>
                  </a:cubicBezTo>
                  <a:cubicBezTo>
                    <a:pt x="2178" y="7940"/>
                    <a:pt x="2909" y="7298"/>
                    <a:pt x="3784" y="6727"/>
                  </a:cubicBezTo>
                  <a:close/>
                  <a:moveTo>
                    <a:pt x="4140" y="0"/>
                  </a:moveTo>
                  <a:cubicBezTo>
                    <a:pt x="1857" y="0"/>
                    <a:pt x="394" y="1338"/>
                    <a:pt x="394" y="3087"/>
                  </a:cubicBezTo>
                  <a:cubicBezTo>
                    <a:pt x="394" y="4461"/>
                    <a:pt x="1393" y="5299"/>
                    <a:pt x="2267" y="5835"/>
                  </a:cubicBezTo>
                  <a:cubicBezTo>
                    <a:pt x="1339" y="6370"/>
                    <a:pt x="1" y="7476"/>
                    <a:pt x="1" y="9207"/>
                  </a:cubicBezTo>
                  <a:cubicBezTo>
                    <a:pt x="1" y="10652"/>
                    <a:pt x="911" y="12347"/>
                    <a:pt x="3998" y="12347"/>
                  </a:cubicBezTo>
                  <a:cubicBezTo>
                    <a:pt x="6942" y="12347"/>
                    <a:pt x="8191" y="10741"/>
                    <a:pt x="8191" y="8939"/>
                  </a:cubicBezTo>
                  <a:cubicBezTo>
                    <a:pt x="8191" y="7601"/>
                    <a:pt x="7316" y="6513"/>
                    <a:pt x="5943" y="5728"/>
                  </a:cubicBezTo>
                  <a:cubicBezTo>
                    <a:pt x="6870" y="4943"/>
                    <a:pt x="7691" y="4015"/>
                    <a:pt x="7691" y="2766"/>
                  </a:cubicBezTo>
                  <a:cubicBezTo>
                    <a:pt x="7691" y="1374"/>
                    <a:pt x="6710" y="0"/>
                    <a:pt x="4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71"/>
          <p:cNvSpPr/>
          <p:nvPr/>
        </p:nvSpPr>
        <p:spPr>
          <a:xfrm>
            <a:off x="4660925" y="3302575"/>
            <a:ext cx="431700" cy="4317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71"/>
          <p:cNvGrpSpPr/>
          <p:nvPr/>
        </p:nvGrpSpPr>
        <p:grpSpPr>
          <a:xfrm>
            <a:off x="4660928" y="1714020"/>
            <a:ext cx="431694" cy="431694"/>
            <a:chOff x="3365800" y="1183425"/>
            <a:chExt cx="261300" cy="261300"/>
          </a:xfrm>
        </p:grpSpPr>
        <p:cxnSp>
          <p:nvCxnSpPr>
            <p:cNvPr id="693" name="Google Shape;693;p71"/>
            <p:cNvCxnSpPr/>
            <p:nvPr/>
          </p:nvCxnSpPr>
          <p:spPr>
            <a:xfrm>
              <a:off x="3365800" y="1183425"/>
              <a:ext cx="261300" cy="261300"/>
            </a:xfrm>
            <a:prstGeom prst="straightConnector1">
              <a:avLst/>
            </a:prstGeom>
            <a:noFill/>
            <a:ln w="38100" cap="flat" cmpd="sng">
              <a:solidFill>
                <a:schemeClr val="accent1"/>
              </a:solidFill>
              <a:prstDash val="solid"/>
              <a:round/>
              <a:headEnd type="none" w="med" len="med"/>
              <a:tailEnd type="none" w="med" len="med"/>
            </a:ln>
          </p:spPr>
        </p:cxnSp>
        <p:cxnSp>
          <p:nvCxnSpPr>
            <p:cNvPr id="694" name="Google Shape;694;p71"/>
            <p:cNvCxnSpPr/>
            <p:nvPr/>
          </p:nvCxnSpPr>
          <p:spPr>
            <a:xfrm flipH="1">
              <a:off x="3365800" y="1183425"/>
              <a:ext cx="261300" cy="261300"/>
            </a:xfrm>
            <a:prstGeom prst="straightConnector1">
              <a:avLst/>
            </a:prstGeom>
            <a:noFill/>
            <a:ln w="38100" cap="flat" cmpd="sng">
              <a:solidFill>
                <a:schemeClr val="accent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8"/>
                                        </p:tgtEl>
                                        <p:attrNameLst>
                                          <p:attrName>style.visibility</p:attrName>
                                        </p:attrNameLst>
                                      </p:cBhvr>
                                      <p:to>
                                        <p:strVal val="visible"/>
                                      </p:to>
                                    </p:set>
                                    <p:animEffect transition="in" filter="fade">
                                      <p:cBhvr>
                                        <p:cTn id="7" dur="1000"/>
                                        <p:tgtEl>
                                          <p:spTgt spid="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1"/>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Motivation</a:t>
            </a:r>
            <a:endParaRPr dirty="0"/>
          </a:p>
        </p:txBody>
      </p:sp>
      <p:sp>
        <p:nvSpPr>
          <p:cNvPr id="677" name="Google Shape;677;p71"/>
          <p:cNvSpPr txBox="1">
            <a:spLocks noGrp="1"/>
          </p:cNvSpPr>
          <p:nvPr>
            <p:ph type="subTitle" idx="1"/>
          </p:nvPr>
        </p:nvSpPr>
        <p:spPr>
          <a:xfrm>
            <a:off x="5114394" y="2250975"/>
            <a:ext cx="2973000" cy="13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The motivation at the back of using the "</a:t>
            </a:r>
            <a:r>
              <a:rPr lang="en-IN" dirty="0" err="1"/>
              <a:t>BasketballAnalyzeR</a:t>
            </a:r>
            <a:r>
              <a:rPr lang="en-IN" dirty="0"/>
              <a:t>" library is to leverage statistics analytics a good way to gain a competitive gain and optimize performance in the realm of basketball. By delving into the intricacies of participant records, team dynamics, and game techniques, we goal to unencumber treasured insights which could tell choice-making, enhance participant improvement, and ultimately elevate the overall pleasant of play.</a:t>
            </a:r>
            <a:endParaRPr dirty="0"/>
          </a:p>
        </p:txBody>
      </p:sp>
      <p:sp>
        <p:nvSpPr>
          <p:cNvPr id="691" name="Google Shape;691;p71"/>
          <p:cNvSpPr/>
          <p:nvPr/>
        </p:nvSpPr>
        <p:spPr>
          <a:xfrm>
            <a:off x="4660925" y="3302575"/>
            <a:ext cx="431700" cy="4317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2" name="Google Shape;692;p71"/>
          <p:cNvGrpSpPr/>
          <p:nvPr/>
        </p:nvGrpSpPr>
        <p:grpSpPr>
          <a:xfrm>
            <a:off x="4660928" y="1714020"/>
            <a:ext cx="431694" cy="431694"/>
            <a:chOff x="3365800" y="1183425"/>
            <a:chExt cx="261300" cy="261300"/>
          </a:xfrm>
        </p:grpSpPr>
        <p:cxnSp>
          <p:nvCxnSpPr>
            <p:cNvPr id="693" name="Google Shape;693;p71"/>
            <p:cNvCxnSpPr/>
            <p:nvPr/>
          </p:nvCxnSpPr>
          <p:spPr>
            <a:xfrm>
              <a:off x="3365800" y="1183425"/>
              <a:ext cx="261300" cy="261300"/>
            </a:xfrm>
            <a:prstGeom prst="straightConnector1">
              <a:avLst/>
            </a:prstGeom>
            <a:noFill/>
            <a:ln w="38100" cap="flat" cmpd="sng">
              <a:solidFill>
                <a:schemeClr val="accent1"/>
              </a:solidFill>
              <a:prstDash val="solid"/>
              <a:round/>
              <a:headEnd type="none" w="med" len="med"/>
              <a:tailEnd type="none" w="med" len="med"/>
            </a:ln>
          </p:spPr>
        </p:cxnSp>
        <p:cxnSp>
          <p:nvCxnSpPr>
            <p:cNvPr id="694" name="Google Shape;694;p71"/>
            <p:cNvCxnSpPr/>
            <p:nvPr/>
          </p:nvCxnSpPr>
          <p:spPr>
            <a:xfrm flipH="1">
              <a:off x="3365800" y="1183425"/>
              <a:ext cx="261300" cy="261300"/>
            </a:xfrm>
            <a:prstGeom prst="straightConnector1">
              <a:avLst/>
            </a:prstGeom>
            <a:noFill/>
            <a:ln w="38100" cap="flat" cmpd="sng">
              <a:solidFill>
                <a:schemeClr val="accent1"/>
              </a:solidFill>
              <a:prstDash val="solid"/>
              <a:round/>
              <a:headEnd type="none" w="med" len="med"/>
              <a:tailEnd type="none" w="med" len="med"/>
            </a:ln>
          </p:spPr>
        </p:cxnSp>
      </p:grpSp>
      <p:pic>
        <p:nvPicPr>
          <p:cNvPr id="1026" name="Picture 2" descr="golden state warriors png logo | Golden state warriors logo, Warrior logo, Golden  state">
            <a:extLst>
              <a:ext uri="{FF2B5EF4-FFF2-40B4-BE49-F238E27FC236}">
                <a16:creationId xmlns:a16="http://schemas.microsoft.com/office/drawing/2014/main" id="{90C03AAF-EFA6-9CEA-312E-97147EF89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288" y="1714020"/>
            <a:ext cx="2494319" cy="2489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57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73"/>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METHOD</a:t>
            </a:r>
            <a:endParaRPr dirty="0"/>
          </a:p>
        </p:txBody>
      </p:sp>
      <p:sp>
        <p:nvSpPr>
          <p:cNvPr id="712" name="Google Shape;712;p73"/>
          <p:cNvSpPr txBox="1">
            <a:spLocks noGrp="1"/>
          </p:cNvSpPr>
          <p:nvPr>
            <p:ph type="subTitle" idx="1"/>
          </p:nvPr>
        </p:nvSpPr>
        <p:spPr>
          <a:xfrm>
            <a:off x="1112425" y="1982250"/>
            <a:ext cx="2447400" cy="64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300" dirty="0"/>
              <a:t>Utilize the "</a:t>
            </a:r>
            <a:r>
              <a:rPr lang="en-IN" sz="1300" dirty="0" err="1"/>
              <a:t>BasketballAnalyzeR</a:t>
            </a:r>
            <a:r>
              <a:rPr lang="en-IN" sz="1300" dirty="0"/>
              <a:t>" library to </a:t>
            </a:r>
            <a:r>
              <a:rPr lang="en-IN" sz="1300" dirty="0" err="1"/>
              <a:t>analyze</a:t>
            </a:r>
            <a:r>
              <a:rPr lang="en-IN" sz="1300" dirty="0"/>
              <a:t> player performance and team strategies.</a:t>
            </a:r>
            <a:endParaRPr sz="1300" dirty="0"/>
          </a:p>
        </p:txBody>
      </p:sp>
      <p:sp>
        <p:nvSpPr>
          <p:cNvPr id="713" name="Google Shape;713;p73"/>
          <p:cNvSpPr txBox="1">
            <a:spLocks noGrp="1"/>
          </p:cNvSpPr>
          <p:nvPr>
            <p:ph type="subTitle" idx="2"/>
          </p:nvPr>
        </p:nvSpPr>
        <p:spPr>
          <a:xfrm>
            <a:off x="1112425" y="1463550"/>
            <a:ext cx="2447400" cy="518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dirty="0"/>
              <a:t>ACTIVITIES</a:t>
            </a:r>
            <a:endParaRPr dirty="0"/>
          </a:p>
        </p:txBody>
      </p:sp>
      <p:sp>
        <p:nvSpPr>
          <p:cNvPr id="714" name="Google Shape;714;p73"/>
          <p:cNvSpPr txBox="1">
            <a:spLocks noGrp="1"/>
          </p:cNvSpPr>
          <p:nvPr>
            <p:ph type="subTitle" idx="3"/>
          </p:nvPr>
        </p:nvSpPr>
        <p:spPr>
          <a:xfrm>
            <a:off x="5584150" y="1982250"/>
            <a:ext cx="2447400" cy="64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1300" dirty="0"/>
              <a:t>Gather insights from data analysis to inform coaching decisions and player development strategies.</a:t>
            </a:r>
            <a:endParaRPr sz="1300" dirty="0"/>
          </a:p>
        </p:txBody>
      </p:sp>
      <p:sp>
        <p:nvSpPr>
          <p:cNvPr id="715" name="Google Shape;715;p73"/>
          <p:cNvSpPr txBox="1">
            <a:spLocks noGrp="1"/>
          </p:cNvSpPr>
          <p:nvPr>
            <p:ph type="subTitle" idx="4"/>
          </p:nvPr>
        </p:nvSpPr>
        <p:spPr>
          <a:xfrm>
            <a:off x="5584150" y="1463550"/>
            <a:ext cx="2447400" cy="5187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a:t>FEEDBACK</a:t>
            </a:r>
            <a:endParaRPr/>
          </a:p>
        </p:txBody>
      </p:sp>
      <p:sp>
        <p:nvSpPr>
          <p:cNvPr id="716" name="Google Shape;716;p73"/>
          <p:cNvSpPr txBox="1">
            <a:spLocks noGrp="1"/>
          </p:cNvSpPr>
          <p:nvPr>
            <p:ph type="subTitle" idx="5"/>
          </p:nvPr>
        </p:nvSpPr>
        <p:spPr>
          <a:xfrm>
            <a:off x="1112425" y="3636625"/>
            <a:ext cx="2447400" cy="64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300" dirty="0"/>
              <a:t>Optimize player performance, enhance team dynamics, and improve overall competitiveness.</a:t>
            </a:r>
            <a:endParaRPr sz="1300" dirty="0"/>
          </a:p>
        </p:txBody>
      </p:sp>
      <p:sp>
        <p:nvSpPr>
          <p:cNvPr id="717" name="Google Shape;717;p73"/>
          <p:cNvSpPr txBox="1">
            <a:spLocks noGrp="1"/>
          </p:cNvSpPr>
          <p:nvPr>
            <p:ph type="subTitle" idx="6"/>
          </p:nvPr>
        </p:nvSpPr>
        <p:spPr>
          <a:xfrm>
            <a:off x="1112425" y="3117925"/>
            <a:ext cx="2447400" cy="518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GOALS</a:t>
            </a:r>
            <a:endParaRPr/>
          </a:p>
        </p:txBody>
      </p:sp>
      <p:sp>
        <p:nvSpPr>
          <p:cNvPr id="718" name="Google Shape;718;p73"/>
          <p:cNvSpPr txBox="1">
            <a:spLocks noGrp="1"/>
          </p:cNvSpPr>
          <p:nvPr>
            <p:ph type="subTitle" idx="7"/>
          </p:nvPr>
        </p:nvSpPr>
        <p:spPr>
          <a:xfrm>
            <a:off x="5584150" y="3636625"/>
            <a:ext cx="2447400" cy="642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1300" dirty="0"/>
              <a:t>Assess the effectiveness of implemented strategies and identify areas for improvement through continuous data-driven evaluation.</a:t>
            </a:r>
            <a:endParaRPr sz="1300" dirty="0"/>
          </a:p>
        </p:txBody>
      </p:sp>
      <p:sp>
        <p:nvSpPr>
          <p:cNvPr id="719" name="Google Shape;719;p73"/>
          <p:cNvSpPr txBox="1">
            <a:spLocks noGrp="1"/>
          </p:cNvSpPr>
          <p:nvPr>
            <p:ph type="subTitle" idx="8"/>
          </p:nvPr>
        </p:nvSpPr>
        <p:spPr>
          <a:xfrm>
            <a:off x="5584150" y="3117925"/>
            <a:ext cx="2447400" cy="5187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
              <a:t>EVALUATION</a:t>
            </a:r>
            <a:endParaRPr/>
          </a:p>
        </p:txBody>
      </p:sp>
      <p:sp>
        <p:nvSpPr>
          <p:cNvPr id="720" name="Google Shape;720;p73"/>
          <p:cNvSpPr/>
          <p:nvPr/>
        </p:nvSpPr>
        <p:spPr>
          <a:xfrm>
            <a:off x="3781040" y="1723600"/>
            <a:ext cx="658500" cy="658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3"/>
          <p:cNvSpPr/>
          <p:nvPr/>
        </p:nvSpPr>
        <p:spPr>
          <a:xfrm>
            <a:off x="4704440" y="1723603"/>
            <a:ext cx="658500" cy="658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3"/>
          <p:cNvSpPr/>
          <p:nvPr/>
        </p:nvSpPr>
        <p:spPr>
          <a:xfrm>
            <a:off x="3781028" y="3392400"/>
            <a:ext cx="658500" cy="658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3"/>
          <p:cNvSpPr/>
          <p:nvPr/>
        </p:nvSpPr>
        <p:spPr>
          <a:xfrm>
            <a:off x="4704428" y="3392403"/>
            <a:ext cx="658500" cy="658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4" name="Google Shape;724;p73"/>
          <p:cNvCxnSpPr>
            <a:stCxn id="720" idx="6"/>
            <a:endCxn id="721" idx="2"/>
          </p:cNvCxnSpPr>
          <p:nvPr/>
        </p:nvCxnSpPr>
        <p:spPr>
          <a:xfrm>
            <a:off x="4439540" y="2052850"/>
            <a:ext cx="264900" cy="0"/>
          </a:xfrm>
          <a:prstGeom prst="straightConnector1">
            <a:avLst/>
          </a:prstGeom>
          <a:noFill/>
          <a:ln w="38100" cap="flat" cmpd="sng">
            <a:solidFill>
              <a:schemeClr val="dk2"/>
            </a:solidFill>
            <a:prstDash val="solid"/>
            <a:round/>
            <a:headEnd type="none" w="med" len="med"/>
            <a:tailEnd type="none" w="med" len="med"/>
          </a:ln>
        </p:spPr>
      </p:cxnSp>
      <p:cxnSp>
        <p:nvCxnSpPr>
          <p:cNvPr id="725" name="Google Shape;725;p73"/>
          <p:cNvCxnSpPr>
            <a:stCxn id="721" idx="4"/>
            <a:endCxn id="723" idx="0"/>
          </p:cNvCxnSpPr>
          <p:nvPr/>
        </p:nvCxnSpPr>
        <p:spPr>
          <a:xfrm>
            <a:off x="5033690" y="2382103"/>
            <a:ext cx="0" cy="1010400"/>
          </a:xfrm>
          <a:prstGeom prst="straightConnector1">
            <a:avLst/>
          </a:prstGeom>
          <a:noFill/>
          <a:ln w="38100" cap="flat" cmpd="sng">
            <a:solidFill>
              <a:schemeClr val="dk2"/>
            </a:solidFill>
            <a:prstDash val="dash"/>
            <a:round/>
            <a:headEnd type="none" w="med" len="med"/>
            <a:tailEnd type="none" w="med" len="med"/>
          </a:ln>
        </p:spPr>
      </p:cxnSp>
      <p:cxnSp>
        <p:nvCxnSpPr>
          <p:cNvPr id="726" name="Google Shape;726;p73"/>
          <p:cNvCxnSpPr>
            <a:stCxn id="723" idx="2"/>
            <a:endCxn id="722" idx="6"/>
          </p:cNvCxnSpPr>
          <p:nvPr/>
        </p:nvCxnSpPr>
        <p:spPr>
          <a:xfrm rot="10800000">
            <a:off x="4439528" y="3721653"/>
            <a:ext cx="264900" cy="0"/>
          </a:xfrm>
          <a:prstGeom prst="straightConnector1">
            <a:avLst/>
          </a:prstGeom>
          <a:noFill/>
          <a:ln w="38100" cap="flat" cmpd="sng">
            <a:solidFill>
              <a:schemeClr val="dk2"/>
            </a:solidFill>
            <a:prstDash val="solid"/>
            <a:round/>
            <a:headEnd type="none" w="med" len="med"/>
            <a:tailEnd type="none" w="med" len="med"/>
          </a:ln>
        </p:spPr>
      </p:cxnSp>
      <p:cxnSp>
        <p:nvCxnSpPr>
          <p:cNvPr id="727" name="Google Shape;727;p73"/>
          <p:cNvCxnSpPr>
            <a:stCxn id="722" idx="0"/>
            <a:endCxn id="720" idx="4"/>
          </p:cNvCxnSpPr>
          <p:nvPr/>
        </p:nvCxnSpPr>
        <p:spPr>
          <a:xfrm rot="10800000">
            <a:off x="4110278" y="2382000"/>
            <a:ext cx="0" cy="1010400"/>
          </a:xfrm>
          <a:prstGeom prst="straightConnector1">
            <a:avLst/>
          </a:prstGeom>
          <a:noFill/>
          <a:ln w="38100" cap="flat" cmpd="sng">
            <a:solidFill>
              <a:schemeClr val="dk2"/>
            </a:solidFill>
            <a:prstDash val="dash"/>
            <a:round/>
            <a:headEnd type="none" w="med" len="med"/>
            <a:tailEnd type="none" w="med" len="med"/>
          </a:ln>
        </p:spPr>
      </p:cxnSp>
      <p:sp>
        <p:nvSpPr>
          <p:cNvPr id="728" name="Google Shape;728;p73"/>
          <p:cNvSpPr/>
          <p:nvPr/>
        </p:nvSpPr>
        <p:spPr>
          <a:xfrm>
            <a:off x="3889437" y="1895160"/>
            <a:ext cx="339595" cy="315386"/>
          </a:xfrm>
          <a:custGeom>
            <a:avLst/>
            <a:gdLst/>
            <a:ahLst/>
            <a:cxnLst/>
            <a:rect l="l" t="t" r="r" b="b"/>
            <a:pathLst>
              <a:path w="14757" h="13705" extrusionOk="0">
                <a:moveTo>
                  <a:pt x="10563" y="1"/>
                </a:moveTo>
                <a:cubicBezTo>
                  <a:pt x="10296" y="1"/>
                  <a:pt x="10082" y="215"/>
                  <a:pt x="10082" y="483"/>
                </a:cubicBezTo>
                <a:lnTo>
                  <a:pt x="10082" y="929"/>
                </a:lnTo>
                <a:lnTo>
                  <a:pt x="6941" y="929"/>
                </a:lnTo>
                <a:cubicBezTo>
                  <a:pt x="6674" y="929"/>
                  <a:pt x="6442" y="1161"/>
                  <a:pt x="6442" y="1428"/>
                </a:cubicBezTo>
                <a:lnTo>
                  <a:pt x="6442" y="2749"/>
                </a:lnTo>
                <a:lnTo>
                  <a:pt x="3301" y="2749"/>
                </a:lnTo>
                <a:cubicBezTo>
                  <a:pt x="3034" y="2749"/>
                  <a:pt x="2820" y="2963"/>
                  <a:pt x="2820" y="3230"/>
                </a:cubicBezTo>
                <a:lnTo>
                  <a:pt x="2820" y="6389"/>
                </a:lnTo>
                <a:lnTo>
                  <a:pt x="572" y="6389"/>
                </a:lnTo>
                <a:cubicBezTo>
                  <a:pt x="340" y="6389"/>
                  <a:pt x="125" y="6531"/>
                  <a:pt x="72" y="6763"/>
                </a:cubicBezTo>
                <a:cubicBezTo>
                  <a:pt x="1" y="7084"/>
                  <a:pt x="250" y="7370"/>
                  <a:pt x="554" y="7370"/>
                </a:cubicBezTo>
                <a:lnTo>
                  <a:pt x="2820" y="7370"/>
                </a:lnTo>
                <a:lnTo>
                  <a:pt x="2820" y="10510"/>
                </a:lnTo>
                <a:cubicBezTo>
                  <a:pt x="2820" y="10778"/>
                  <a:pt x="3034" y="10992"/>
                  <a:pt x="3301" y="10992"/>
                </a:cubicBezTo>
                <a:lnTo>
                  <a:pt x="6442" y="10992"/>
                </a:lnTo>
                <a:lnTo>
                  <a:pt x="6442" y="12330"/>
                </a:lnTo>
                <a:cubicBezTo>
                  <a:pt x="6442" y="12598"/>
                  <a:pt x="6674" y="12812"/>
                  <a:pt x="6941" y="12812"/>
                </a:cubicBezTo>
                <a:lnTo>
                  <a:pt x="10082" y="12812"/>
                </a:lnTo>
                <a:lnTo>
                  <a:pt x="10082" y="13222"/>
                </a:lnTo>
                <a:cubicBezTo>
                  <a:pt x="10082" y="13490"/>
                  <a:pt x="10296" y="13704"/>
                  <a:pt x="10563" y="13704"/>
                </a:cubicBezTo>
                <a:lnTo>
                  <a:pt x="14168" y="13704"/>
                </a:lnTo>
                <a:cubicBezTo>
                  <a:pt x="14400" y="13704"/>
                  <a:pt x="14596" y="13543"/>
                  <a:pt x="14649" y="13329"/>
                </a:cubicBezTo>
                <a:cubicBezTo>
                  <a:pt x="14721" y="13008"/>
                  <a:pt x="14489" y="12723"/>
                  <a:pt x="14185" y="12723"/>
                </a:cubicBezTo>
                <a:lnTo>
                  <a:pt x="12580" y="12723"/>
                </a:lnTo>
                <a:lnTo>
                  <a:pt x="12580" y="11884"/>
                </a:lnTo>
                <a:lnTo>
                  <a:pt x="14168" y="11884"/>
                </a:lnTo>
                <a:cubicBezTo>
                  <a:pt x="14400" y="11884"/>
                  <a:pt x="14596" y="11723"/>
                  <a:pt x="14649" y="11509"/>
                </a:cubicBezTo>
                <a:cubicBezTo>
                  <a:pt x="14721" y="11188"/>
                  <a:pt x="14489" y="10903"/>
                  <a:pt x="14185" y="10903"/>
                </a:cubicBezTo>
                <a:lnTo>
                  <a:pt x="10563" y="10903"/>
                </a:lnTo>
                <a:cubicBezTo>
                  <a:pt x="10296" y="10903"/>
                  <a:pt x="10082" y="11117"/>
                  <a:pt x="10082" y="11384"/>
                </a:cubicBezTo>
                <a:lnTo>
                  <a:pt x="10082" y="11831"/>
                </a:lnTo>
                <a:lnTo>
                  <a:pt x="8958" y="11831"/>
                </a:lnTo>
                <a:lnTo>
                  <a:pt x="8958" y="9190"/>
                </a:lnTo>
                <a:lnTo>
                  <a:pt x="10082" y="9190"/>
                </a:lnTo>
                <a:lnTo>
                  <a:pt x="10082" y="9582"/>
                </a:lnTo>
                <a:cubicBezTo>
                  <a:pt x="10082" y="9850"/>
                  <a:pt x="10296" y="10064"/>
                  <a:pt x="10563" y="10064"/>
                </a:cubicBezTo>
                <a:lnTo>
                  <a:pt x="14168" y="10064"/>
                </a:lnTo>
                <a:cubicBezTo>
                  <a:pt x="14400" y="10064"/>
                  <a:pt x="14596" y="9921"/>
                  <a:pt x="14649" y="9689"/>
                </a:cubicBezTo>
                <a:cubicBezTo>
                  <a:pt x="14721" y="9368"/>
                  <a:pt x="14489" y="9083"/>
                  <a:pt x="14185" y="9083"/>
                </a:cubicBezTo>
                <a:lnTo>
                  <a:pt x="12580" y="9083"/>
                </a:lnTo>
                <a:lnTo>
                  <a:pt x="12580" y="8244"/>
                </a:lnTo>
                <a:lnTo>
                  <a:pt x="14114" y="8244"/>
                </a:lnTo>
                <a:cubicBezTo>
                  <a:pt x="14364" y="8244"/>
                  <a:pt x="14578" y="8066"/>
                  <a:pt x="14596" y="7816"/>
                </a:cubicBezTo>
                <a:cubicBezTo>
                  <a:pt x="14614" y="7548"/>
                  <a:pt x="14400" y="7316"/>
                  <a:pt x="14132" y="7316"/>
                </a:cubicBezTo>
                <a:lnTo>
                  <a:pt x="10563" y="7316"/>
                </a:lnTo>
                <a:cubicBezTo>
                  <a:pt x="10296" y="7316"/>
                  <a:pt x="10082" y="7530"/>
                  <a:pt x="10082" y="7798"/>
                </a:cubicBezTo>
                <a:lnTo>
                  <a:pt x="10082" y="8208"/>
                </a:lnTo>
                <a:lnTo>
                  <a:pt x="6941" y="8208"/>
                </a:lnTo>
                <a:cubicBezTo>
                  <a:pt x="6674" y="8208"/>
                  <a:pt x="6442" y="8423"/>
                  <a:pt x="6442" y="8690"/>
                </a:cubicBezTo>
                <a:lnTo>
                  <a:pt x="6442" y="10011"/>
                </a:lnTo>
                <a:lnTo>
                  <a:pt x="5318" y="10011"/>
                </a:lnTo>
                <a:lnTo>
                  <a:pt x="5318" y="3730"/>
                </a:lnTo>
                <a:lnTo>
                  <a:pt x="6442" y="3730"/>
                </a:lnTo>
                <a:lnTo>
                  <a:pt x="6442" y="5068"/>
                </a:lnTo>
                <a:cubicBezTo>
                  <a:pt x="6442" y="5336"/>
                  <a:pt x="6674" y="5550"/>
                  <a:pt x="6941" y="5550"/>
                </a:cubicBezTo>
                <a:lnTo>
                  <a:pt x="10082" y="5550"/>
                </a:lnTo>
                <a:lnTo>
                  <a:pt x="10082" y="5942"/>
                </a:lnTo>
                <a:cubicBezTo>
                  <a:pt x="10082" y="6210"/>
                  <a:pt x="10296" y="6442"/>
                  <a:pt x="10563" y="6442"/>
                </a:cubicBezTo>
                <a:lnTo>
                  <a:pt x="14168" y="6442"/>
                </a:lnTo>
                <a:cubicBezTo>
                  <a:pt x="14400" y="6442"/>
                  <a:pt x="14596" y="6281"/>
                  <a:pt x="14649" y="6050"/>
                </a:cubicBezTo>
                <a:cubicBezTo>
                  <a:pt x="14721" y="5728"/>
                  <a:pt x="14489" y="5461"/>
                  <a:pt x="14185" y="5461"/>
                </a:cubicBezTo>
                <a:lnTo>
                  <a:pt x="12580" y="5461"/>
                </a:lnTo>
                <a:lnTo>
                  <a:pt x="12580" y="4622"/>
                </a:lnTo>
                <a:lnTo>
                  <a:pt x="14168" y="4622"/>
                </a:lnTo>
                <a:cubicBezTo>
                  <a:pt x="14400" y="4622"/>
                  <a:pt x="14596" y="4462"/>
                  <a:pt x="14649" y="4247"/>
                </a:cubicBezTo>
                <a:cubicBezTo>
                  <a:pt x="14721" y="3926"/>
                  <a:pt x="14489" y="3641"/>
                  <a:pt x="14185" y="3641"/>
                </a:cubicBezTo>
                <a:lnTo>
                  <a:pt x="10563" y="3641"/>
                </a:lnTo>
                <a:cubicBezTo>
                  <a:pt x="10296" y="3641"/>
                  <a:pt x="10082" y="3855"/>
                  <a:pt x="10082" y="4123"/>
                </a:cubicBezTo>
                <a:lnTo>
                  <a:pt x="10082" y="4569"/>
                </a:lnTo>
                <a:lnTo>
                  <a:pt x="8958" y="4569"/>
                </a:lnTo>
                <a:lnTo>
                  <a:pt x="8958" y="1910"/>
                </a:lnTo>
                <a:lnTo>
                  <a:pt x="10082" y="1910"/>
                </a:lnTo>
                <a:lnTo>
                  <a:pt x="10082" y="2320"/>
                </a:lnTo>
                <a:cubicBezTo>
                  <a:pt x="10082" y="2588"/>
                  <a:pt x="10296" y="2802"/>
                  <a:pt x="10563" y="2802"/>
                </a:cubicBezTo>
                <a:lnTo>
                  <a:pt x="14168" y="2802"/>
                </a:lnTo>
                <a:cubicBezTo>
                  <a:pt x="14400" y="2802"/>
                  <a:pt x="14596" y="2642"/>
                  <a:pt x="14649" y="2427"/>
                </a:cubicBezTo>
                <a:cubicBezTo>
                  <a:pt x="14721" y="2106"/>
                  <a:pt x="14489" y="1821"/>
                  <a:pt x="14185" y="1821"/>
                </a:cubicBezTo>
                <a:lnTo>
                  <a:pt x="12580" y="1821"/>
                </a:lnTo>
                <a:lnTo>
                  <a:pt x="12580" y="982"/>
                </a:lnTo>
                <a:lnTo>
                  <a:pt x="14203" y="982"/>
                </a:lnTo>
                <a:cubicBezTo>
                  <a:pt x="14417" y="982"/>
                  <a:pt x="14632" y="839"/>
                  <a:pt x="14685" y="608"/>
                </a:cubicBezTo>
                <a:cubicBezTo>
                  <a:pt x="14756" y="286"/>
                  <a:pt x="14507" y="1"/>
                  <a:pt x="14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73"/>
          <p:cNvGrpSpPr/>
          <p:nvPr/>
        </p:nvGrpSpPr>
        <p:grpSpPr>
          <a:xfrm>
            <a:off x="3988322" y="3553495"/>
            <a:ext cx="243909" cy="336328"/>
            <a:chOff x="3324900" y="3353725"/>
            <a:chExt cx="264975" cy="365375"/>
          </a:xfrm>
        </p:grpSpPr>
        <p:sp>
          <p:nvSpPr>
            <p:cNvPr id="730" name="Google Shape;730;p73"/>
            <p:cNvSpPr/>
            <p:nvPr/>
          </p:nvSpPr>
          <p:spPr>
            <a:xfrm>
              <a:off x="3489500" y="3619150"/>
              <a:ext cx="22775" cy="22775"/>
            </a:xfrm>
            <a:custGeom>
              <a:avLst/>
              <a:gdLst/>
              <a:ahLst/>
              <a:cxnLst/>
              <a:rect l="l" t="t" r="r" b="b"/>
              <a:pathLst>
                <a:path w="911" h="911" extrusionOk="0">
                  <a:moveTo>
                    <a:pt x="446" y="0"/>
                  </a:moveTo>
                  <a:cubicBezTo>
                    <a:pt x="196" y="0"/>
                    <a:pt x="0" y="197"/>
                    <a:pt x="0" y="446"/>
                  </a:cubicBezTo>
                  <a:cubicBezTo>
                    <a:pt x="0" y="696"/>
                    <a:pt x="196" y="910"/>
                    <a:pt x="446" y="910"/>
                  </a:cubicBezTo>
                  <a:cubicBezTo>
                    <a:pt x="696" y="910"/>
                    <a:pt x="910" y="696"/>
                    <a:pt x="910" y="446"/>
                  </a:cubicBezTo>
                  <a:cubicBezTo>
                    <a:pt x="910" y="197"/>
                    <a:pt x="696" y="0"/>
                    <a:pt x="4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3"/>
            <p:cNvSpPr/>
            <p:nvPr/>
          </p:nvSpPr>
          <p:spPr>
            <a:xfrm>
              <a:off x="3402050" y="3353725"/>
              <a:ext cx="110225" cy="45975"/>
            </a:xfrm>
            <a:custGeom>
              <a:avLst/>
              <a:gdLst/>
              <a:ahLst/>
              <a:cxnLst/>
              <a:rect l="l" t="t" r="r" b="b"/>
              <a:pathLst>
                <a:path w="4409" h="1839" extrusionOk="0">
                  <a:moveTo>
                    <a:pt x="2196" y="0"/>
                  </a:moveTo>
                  <a:cubicBezTo>
                    <a:pt x="2155" y="0"/>
                    <a:pt x="2113" y="6"/>
                    <a:pt x="2071" y="19"/>
                  </a:cubicBezTo>
                  <a:cubicBezTo>
                    <a:pt x="1874" y="90"/>
                    <a:pt x="1749" y="269"/>
                    <a:pt x="1749" y="465"/>
                  </a:cubicBezTo>
                  <a:cubicBezTo>
                    <a:pt x="1749" y="715"/>
                    <a:pt x="1571" y="911"/>
                    <a:pt x="1321" y="911"/>
                  </a:cubicBezTo>
                  <a:lnTo>
                    <a:pt x="1" y="911"/>
                  </a:lnTo>
                  <a:lnTo>
                    <a:pt x="1" y="1839"/>
                  </a:lnTo>
                  <a:lnTo>
                    <a:pt x="4408" y="1839"/>
                  </a:lnTo>
                  <a:lnTo>
                    <a:pt x="4408" y="911"/>
                  </a:lnTo>
                  <a:lnTo>
                    <a:pt x="3106" y="911"/>
                  </a:lnTo>
                  <a:cubicBezTo>
                    <a:pt x="2874" y="911"/>
                    <a:pt x="2659" y="715"/>
                    <a:pt x="2659" y="483"/>
                  </a:cubicBezTo>
                  <a:cubicBezTo>
                    <a:pt x="2659" y="222"/>
                    <a:pt x="2448" y="0"/>
                    <a:pt x="2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3"/>
            <p:cNvSpPr/>
            <p:nvPr/>
          </p:nvSpPr>
          <p:spPr>
            <a:xfrm>
              <a:off x="3324900" y="3387625"/>
              <a:ext cx="264975" cy="331475"/>
            </a:xfrm>
            <a:custGeom>
              <a:avLst/>
              <a:gdLst/>
              <a:ahLst/>
              <a:cxnLst/>
              <a:rect l="l" t="t" r="r" b="b"/>
              <a:pathLst>
                <a:path w="10599" h="13259" extrusionOk="0">
                  <a:moveTo>
                    <a:pt x="4383" y="2222"/>
                  </a:moveTo>
                  <a:cubicBezTo>
                    <a:pt x="4492" y="2222"/>
                    <a:pt x="4604" y="2267"/>
                    <a:pt x="4693" y="2356"/>
                  </a:cubicBezTo>
                  <a:cubicBezTo>
                    <a:pt x="4853" y="2517"/>
                    <a:pt x="4853" y="2784"/>
                    <a:pt x="4693" y="2963"/>
                  </a:cubicBezTo>
                  <a:lnTo>
                    <a:pt x="4104" y="3534"/>
                  </a:lnTo>
                  <a:lnTo>
                    <a:pt x="4693" y="4123"/>
                  </a:lnTo>
                  <a:cubicBezTo>
                    <a:pt x="4853" y="4283"/>
                    <a:pt x="4853" y="4551"/>
                    <a:pt x="4693" y="4729"/>
                  </a:cubicBezTo>
                  <a:cubicBezTo>
                    <a:pt x="4604" y="4801"/>
                    <a:pt x="4496" y="4854"/>
                    <a:pt x="4389" y="4854"/>
                  </a:cubicBezTo>
                  <a:cubicBezTo>
                    <a:pt x="4282" y="4854"/>
                    <a:pt x="4175" y="4801"/>
                    <a:pt x="4086" y="4729"/>
                  </a:cubicBezTo>
                  <a:lnTo>
                    <a:pt x="3497" y="4140"/>
                  </a:lnTo>
                  <a:lnTo>
                    <a:pt x="2926" y="4729"/>
                  </a:lnTo>
                  <a:cubicBezTo>
                    <a:pt x="2837" y="4801"/>
                    <a:pt x="2730" y="4854"/>
                    <a:pt x="2623" y="4854"/>
                  </a:cubicBezTo>
                  <a:cubicBezTo>
                    <a:pt x="2516" y="4854"/>
                    <a:pt x="2409" y="4801"/>
                    <a:pt x="2320" y="4729"/>
                  </a:cubicBezTo>
                  <a:cubicBezTo>
                    <a:pt x="2159" y="4551"/>
                    <a:pt x="2159" y="4283"/>
                    <a:pt x="2320" y="4123"/>
                  </a:cubicBezTo>
                  <a:lnTo>
                    <a:pt x="2891" y="3534"/>
                  </a:lnTo>
                  <a:lnTo>
                    <a:pt x="2320" y="2963"/>
                  </a:lnTo>
                  <a:cubicBezTo>
                    <a:pt x="2159" y="2784"/>
                    <a:pt x="2159" y="2517"/>
                    <a:pt x="2320" y="2356"/>
                  </a:cubicBezTo>
                  <a:cubicBezTo>
                    <a:pt x="2400" y="2267"/>
                    <a:pt x="2507" y="2222"/>
                    <a:pt x="2616" y="2222"/>
                  </a:cubicBezTo>
                  <a:cubicBezTo>
                    <a:pt x="2726" y="2222"/>
                    <a:pt x="2837" y="2267"/>
                    <a:pt x="2926" y="2356"/>
                  </a:cubicBezTo>
                  <a:lnTo>
                    <a:pt x="3497" y="2927"/>
                  </a:lnTo>
                  <a:lnTo>
                    <a:pt x="4086" y="2356"/>
                  </a:lnTo>
                  <a:cubicBezTo>
                    <a:pt x="4166" y="2267"/>
                    <a:pt x="4273" y="2222"/>
                    <a:pt x="4383" y="2222"/>
                  </a:cubicBezTo>
                  <a:close/>
                  <a:moveTo>
                    <a:pt x="3490" y="5296"/>
                  </a:moveTo>
                  <a:cubicBezTo>
                    <a:pt x="3711" y="5296"/>
                    <a:pt x="3891" y="5463"/>
                    <a:pt x="3908" y="5675"/>
                  </a:cubicBezTo>
                  <a:cubicBezTo>
                    <a:pt x="3908" y="5693"/>
                    <a:pt x="4140" y="7459"/>
                    <a:pt x="5174" y="8226"/>
                  </a:cubicBezTo>
                  <a:cubicBezTo>
                    <a:pt x="5353" y="8369"/>
                    <a:pt x="5406" y="8637"/>
                    <a:pt x="5264" y="8815"/>
                  </a:cubicBezTo>
                  <a:cubicBezTo>
                    <a:pt x="5174" y="8940"/>
                    <a:pt x="5050" y="8994"/>
                    <a:pt x="4907" y="8994"/>
                  </a:cubicBezTo>
                  <a:cubicBezTo>
                    <a:pt x="4818" y="8994"/>
                    <a:pt x="4728" y="8976"/>
                    <a:pt x="4657" y="8904"/>
                  </a:cubicBezTo>
                  <a:cubicBezTo>
                    <a:pt x="3319" y="7923"/>
                    <a:pt x="3069" y="5853"/>
                    <a:pt x="3051" y="5782"/>
                  </a:cubicBezTo>
                  <a:cubicBezTo>
                    <a:pt x="3033" y="5532"/>
                    <a:pt x="3194" y="5318"/>
                    <a:pt x="3426" y="5300"/>
                  </a:cubicBezTo>
                  <a:cubicBezTo>
                    <a:pt x="3447" y="5297"/>
                    <a:pt x="3469" y="5296"/>
                    <a:pt x="3490" y="5296"/>
                  </a:cubicBezTo>
                  <a:close/>
                  <a:moveTo>
                    <a:pt x="7030" y="8405"/>
                  </a:moveTo>
                  <a:cubicBezTo>
                    <a:pt x="7762" y="8405"/>
                    <a:pt x="8350" y="8994"/>
                    <a:pt x="8350" y="9707"/>
                  </a:cubicBezTo>
                  <a:cubicBezTo>
                    <a:pt x="8350" y="10439"/>
                    <a:pt x="7762" y="11028"/>
                    <a:pt x="7030" y="11028"/>
                  </a:cubicBezTo>
                  <a:cubicBezTo>
                    <a:pt x="6316" y="11028"/>
                    <a:pt x="5728" y="10439"/>
                    <a:pt x="5728" y="9707"/>
                  </a:cubicBezTo>
                  <a:cubicBezTo>
                    <a:pt x="5728" y="8994"/>
                    <a:pt x="6316" y="8405"/>
                    <a:pt x="7030" y="8405"/>
                  </a:cubicBezTo>
                  <a:close/>
                  <a:moveTo>
                    <a:pt x="857" y="1"/>
                  </a:moveTo>
                  <a:cubicBezTo>
                    <a:pt x="375" y="1"/>
                    <a:pt x="0" y="376"/>
                    <a:pt x="0" y="857"/>
                  </a:cubicBezTo>
                  <a:lnTo>
                    <a:pt x="0" y="12384"/>
                  </a:lnTo>
                  <a:cubicBezTo>
                    <a:pt x="0" y="12865"/>
                    <a:pt x="375" y="13258"/>
                    <a:pt x="857" y="13258"/>
                  </a:cubicBezTo>
                  <a:lnTo>
                    <a:pt x="9724" y="13258"/>
                  </a:lnTo>
                  <a:cubicBezTo>
                    <a:pt x="10206" y="13258"/>
                    <a:pt x="10599" y="12865"/>
                    <a:pt x="10599" y="12384"/>
                  </a:cubicBezTo>
                  <a:lnTo>
                    <a:pt x="10599" y="857"/>
                  </a:lnTo>
                  <a:cubicBezTo>
                    <a:pt x="10599" y="376"/>
                    <a:pt x="10206" y="1"/>
                    <a:pt x="9724" y="1"/>
                  </a:cubicBezTo>
                  <a:lnTo>
                    <a:pt x="8333" y="1"/>
                  </a:lnTo>
                  <a:lnTo>
                    <a:pt x="8333" y="893"/>
                  </a:lnTo>
                  <a:cubicBezTo>
                    <a:pt x="8333" y="1125"/>
                    <a:pt x="8136" y="1321"/>
                    <a:pt x="7904" y="1321"/>
                  </a:cubicBezTo>
                  <a:lnTo>
                    <a:pt x="2623" y="1321"/>
                  </a:lnTo>
                  <a:cubicBezTo>
                    <a:pt x="2391" y="1321"/>
                    <a:pt x="2195" y="1125"/>
                    <a:pt x="2195" y="893"/>
                  </a:cubicBezTo>
                  <a:lnTo>
                    <a:pt x="2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73"/>
          <p:cNvGrpSpPr/>
          <p:nvPr/>
        </p:nvGrpSpPr>
        <p:grpSpPr>
          <a:xfrm>
            <a:off x="4865343" y="3600705"/>
            <a:ext cx="336719" cy="241884"/>
            <a:chOff x="4436050" y="3405025"/>
            <a:chExt cx="365800" cy="262775"/>
          </a:xfrm>
        </p:grpSpPr>
        <p:sp>
          <p:nvSpPr>
            <p:cNvPr id="734" name="Google Shape;734;p73"/>
            <p:cNvSpPr/>
            <p:nvPr/>
          </p:nvSpPr>
          <p:spPr>
            <a:xfrm>
              <a:off x="4436050" y="3644125"/>
              <a:ext cx="153475" cy="23675"/>
            </a:xfrm>
            <a:custGeom>
              <a:avLst/>
              <a:gdLst/>
              <a:ahLst/>
              <a:cxnLst/>
              <a:rect l="l" t="t" r="r" b="b"/>
              <a:pathLst>
                <a:path w="6139" h="947" extrusionOk="0">
                  <a:moveTo>
                    <a:pt x="0" y="0"/>
                  </a:moveTo>
                  <a:lnTo>
                    <a:pt x="0" y="946"/>
                  </a:lnTo>
                  <a:lnTo>
                    <a:pt x="6138" y="946"/>
                  </a:lnTo>
                  <a:lnTo>
                    <a:pt x="61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3"/>
            <p:cNvSpPr/>
            <p:nvPr/>
          </p:nvSpPr>
          <p:spPr>
            <a:xfrm>
              <a:off x="4647025" y="3644125"/>
              <a:ext cx="153475" cy="23675"/>
            </a:xfrm>
            <a:custGeom>
              <a:avLst/>
              <a:gdLst/>
              <a:ahLst/>
              <a:cxnLst/>
              <a:rect l="l" t="t" r="r" b="b"/>
              <a:pathLst>
                <a:path w="6139" h="947" extrusionOk="0">
                  <a:moveTo>
                    <a:pt x="1" y="0"/>
                  </a:moveTo>
                  <a:lnTo>
                    <a:pt x="1" y="946"/>
                  </a:lnTo>
                  <a:lnTo>
                    <a:pt x="6139" y="946"/>
                  </a:lnTo>
                  <a:lnTo>
                    <a:pt x="6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3"/>
            <p:cNvSpPr/>
            <p:nvPr/>
          </p:nvSpPr>
          <p:spPr>
            <a:xfrm>
              <a:off x="4541750" y="3565625"/>
              <a:ext cx="153475" cy="23650"/>
            </a:xfrm>
            <a:custGeom>
              <a:avLst/>
              <a:gdLst/>
              <a:ahLst/>
              <a:cxnLst/>
              <a:rect l="l" t="t" r="r" b="b"/>
              <a:pathLst>
                <a:path w="6139" h="946" extrusionOk="0">
                  <a:moveTo>
                    <a:pt x="1" y="0"/>
                  </a:moveTo>
                  <a:lnTo>
                    <a:pt x="1" y="946"/>
                  </a:lnTo>
                  <a:lnTo>
                    <a:pt x="6139" y="946"/>
                  </a:lnTo>
                  <a:lnTo>
                    <a:pt x="61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3"/>
            <p:cNvSpPr/>
            <p:nvPr/>
          </p:nvSpPr>
          <p:spPr>
            <a:xfrm>
              <a:off x="4541750" y="3405025"/>
              <a:ext cx="153475" cy="147225"/>
            </a:xfrm>
            <a:custGeom>
              <a:avLst/>
              <a:gdLst/>
              <a:ahLst/>
              <a:cxnLst/>
              <a:rect l="l" t="t" r="r" b="b"/>
              <a:pathLst>
                <a:path w="6139" h="5889" extrusionOk="0">
                  <a:moveTo>
                    <a:pt x="929" y="1"/>
                  </a:moveTo>
                  <a:lnTo>
                    <a:pt x="929" y="1375"/>
                  </a:lnTo>
                  <a:cubicBezTo>
                    <a:pt x="929" y="2035"/>
                    <a:pt x="572" y="2624"/>
                    <a:pt x="1" y="2945"/>
                  </a:cubicBezTo>
                  <a:lnTo>
                    <a:pt x="1" y="5889"/>
                  </a:lnTo>
                  <a:lnTo>
                    <a:pt x="6139" y="5889"/>
                  </a:lnTo>
                  <a:lnTo>
                    <a:pt x="6139" y="2945"/>
                  </a:lnTo>
                  <a:cubicBezTo>
                    <a:pt x="5550" y="2624"/>
                    <a:pt x="5193" y="2035"/>
                    <a:pt x="5193" y="1375"/>
                  </a:cubicBezTo>
                  <a:lnTo>
                    <a:pt x="5193" y="1"/>
                  </a:lnTo>
                  <a:lnTo>
                    <a:pt x="4925" y="1"/>
                  </a:lnTo>
                  <a:cubicBezTo>
                    <a:pt x="4783" y="875"/>
                    <a:pt x="4051" y="1517"/>
                    <a:pt x="3123" y="1517"/>
                  </a:cubicBezTo>
                  <a:cubicBezTo>
                    <a:pt x="2213" y="1517"/>
                    <a:pt x="1464" y="875"/>
                    <a:pt x="1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3"/>
            <p:cNvSpPr/>
            <p:nvPr/>
          </p:nvSpPr>
          <p:spPr>
            <a:xfrm>
              <a:off x="4648375" y="3483550"/>
              <a:ext cx="153475" cy="145875"/>
            </a:xfrm>
            <a:custGeom>
              <a:avLst/>
              <a:gdLst/>
              <a:ahLst/>
              <a:cxnLst/>
              <a:rect l="l" t="t" r="r" b="b"/>
              <a:pathLst>
                <a:path w="6139" h="5835" extrusionOk="0">
                  <a:moveTo>
                    <a:pt x="4800" y="0"/>
                  </a:moveTo>
                  <a:cubicBezTo>
                    <a:pt x="4675" y="874"/>
                    <a:pt x="3943" y="1517"/>
                    <a:pt x="3051" y="1517"/>
                  </a:cubicBezTo>
                  <a:cubicBezTo>
                    <a:pt x="2837" y="1517"/>
                    <a:pt x="2641" y="1481"/>
                    <a:pt x="2463" y="1428"/>
                  </a:cubicBezTo>
                  <a:lnTo>
                    <a:pt x="2463" y="4514"/>
                  </a:lnTo>
                  <a:cubicBezTo>
                    <a:pt x="2463" y="4675"/>
                    <a:pt x="2320" y="4818"/>
                    <a:pt x="2159" y="4818"/>
                  </a:cubicBezTo>
                  <a:lnTo>
                    <a:pt x="0" y="4818"/>
                  </a:lnTo>
                  <a:lnTo>
                    <a:pt x="0" y="5835"/>
                  </a:lnTo>
                  <a:lnTo>
                    <a:pt x="6138" y="5835"/>
                  </a:lnTo>
                  <a:lnTo>
                    <a:pt x="6138" y="2908"/>
                  </a:lnTo>
                  <a:cubicBezTo>
                    <a:pt x="5567" y="2587"/>
                    <a:pt x="5210" y="1999"/>
                    <a:pt x="5210" y="1338"/>
                  </a:cubicBezTo>
                  <a:lnTo>
                    <a:pt x="52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73"/>
            <p:cNvSpPr/>
            <p:nvPr/>
          </p:nvSpPr>
          <p:spPr>
            <a:xfrm>
              <a:off x="4436050" y="3483550"/>
              <a:ext cx="153475" cy="147225"/>
            </a:xfrm>
            <a:custGeom>
              <a:avLst/>
              <a:gdLst/>
              <a:ahLst/>
              <a:cxnLst/>
              <a:rect l="l" t="t" r="r" b="b"/>
              <a:pathLst>
                <a:path w="6139" h="5889" extrusionOk="0">
                  <a:moveTo>
                    <a:pt x="928" y="0"/>
                  </a:moveTo>
                  <a:lnTo>
                    <a:pt x="928" y="1374"/>
                  </a:lnTo>
                  <a:cubicBezTo>
                    <a:pt x="928" y="2034"/>
                    <a:pt x="571" y="2641"/>
                    <a:pt x="0" y="2944"/>
                  </a:cubicBezTo>
                  <a:lnTo>
                    <a:pt x="0" y="5888"/>
                  </a:lnTo>
                  <a:lnTo>
                    <a:pt x="6138" y="5888"/>
                  </a:lnTo>
                  <a:lnTo>
                    <a:pt x="6138" y="4818"/>
                  </a:lnTo>
                  <a:lnTo>
                    <a:pt x="3979" y="4818"/>
                  </a:lnTo>
                  <a:cubicBezTo>
                    <a:pt x="3818" y="4818"/>
                    <a:pt x="3676" y="4675"/>
                    <a:pt x="3676" y="4514"/>
                  </a:cubicBezTo>
                  <a:lnTo>
                    <a:pt x="3676" y="1428"/>
                  </a:lnTo>
                  <a:cubicBezTo>
                    <a:pt x="3497" y="1481"/>
                    <a:pt x="3301" y="1517"/>
                    <a:pt x="3105" y="1517"/>
                  </a:cubicBezTo>
                  <a:cubicBezTo>
                    <a:pt x="2195" y="1517"/>
                    <a:pt x="1481" y="874"/>
                    <a:pt x="1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73"/>
          <p:cNvGrpSpPr/>
          <p:nvPr/>
        </p:nvGrpSpPr>
        <p:grpSpPr>
          <a:xfrm>
            <a:off x="4865323" y="1882955"/>
            <a:ext cx="336696" cy="339892"/>
            <a:chOff x="2667400" y="1963500"/>
            <a:chExt cx="360875" cy="364300"/>
          </a:xfrm>
        </p:grpSpPr>
        <p:sp>
          <p:nvSpPr>
            <p:cNvPr id="741" name="Google Shape;741;p73"/>
            <p:cNvSpPr/>
            <p:nvPr/>
          </p:nvSpPr>
          <p:spPr>
            <a:xfrm>
              <a:off x="2900675" y="2094500"/>
              <a:ext cx="83000" cy="96375"/>
            </a:xfrm>
            <a:custGeom>
              <a:avLst/>
              <a:gdLst/>
              <a:ahLst/>
              <a:cxnLst/>
              <a:rect l="l" t="t" r="r" b="b"/>
              <a:pathLst>
                <a:path w="3320" h="3855" extrusionOk="0">
                  <a:moveTo>
                    <a:pt x="1303" y="0"/>
                  </a:moveTo>
                  <a:cubicBezTo>
                    <a:pt x="1268" y="1267"/>
                    <a:pt x="804" y="2480"/>
                    <a:pt x="1" y="3462"/>
                  </a:cubicBezTo>
                  <a:lnTo>
                    <a:pt x="393" y="3854"/>
                  </a:lnTo>
                  <a:lnTo>
                    <a:pt x="3319" y="928"/>
                  </a:lnTo>
                  <a:cubicBezTo>
                    <a:pt x="2713" y="446"/>
                    <a:pt x="2017" y="143"/>
                    <a:pt x="1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3"/>
            <p:cNvSpPr/>
            <p:nvPr/>
          </p:nvSpPr>
          <p:spPr>
            <a:xfrm>
              <a:off x="2929675" y="2136875"/>
              <a:ext cx="96375" cy="82975"/>
            </a:xfrm>
            <a:custGeom>
              <a:avLst/>
              <a:gdLst/>
              <a:ahLst/>
              <a:cxnLst/>
              <a:rect l="l" t="t" r="r" b="b"/>
              <a:pathLst>
                <a:path w="3855" h="3319" extrusionOk="0">
                  <a:moveTo>
                    <a:pt x="2927" y="0"/>
                  </a:moveTo>
                  <a:lnTo>
                    <a:pt x="1" y="2926"/>
                  </a:lnTo>
                  <a:lnTo>
                    <a:pt x="393" y="3319"/>
                  </a:lnTo>
                  <a:cubicBezTo>
                    <a:pt x="1374" y="2516"/>
                    <a:pt x="2588" y="2052"/>
                    <a:pt x="3855" y="2016"/>
                  </a:cubicBezTo>
                  <a:cubicBezTo>
                    <a:pt x="3712" y="1285"/>
                    <a:pt x="3391" y="589"/>
                    <a:pt x="29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3"/>
            <p:cNvSpPr/>
            <p:nvPr/>
          </p:nvSpPr>
          <p:spPr>
            <a:xfrm>
              <a:off x="2837350" y="2229200"/>
              <a:ext cx="82975" cy="96375"/>
            </a:xfrm>
            <a:custGeom>
              <a:avLst/>
              <a:gdLst/>
              <a:ahLst/>
              <a:cxnLst/>
              <a:rect l="l" t="t" r="r" b="b"/>
              <a:pathLst>
                <a:path w="3319" h="3855" extrusionOk="0">
                  <a:moveTo>
                    <a:pt x="2926" y="1"/>
                  </a:moveTo>
                  <a:lnTo>
                    <a:pt x="0" y="2927"/>
                  </a:lnTo>
                  <a:cubicBezTo>
                    <a:pt x="589" y="3391"/>
                    <a:pt x="1285" y="3712"/>
                    <a:pt x="2016" y="3855"/>
                  </a:cubicBezTo>
                  <a:cubicBezTo>
                    <a:pt x="2052" y="2588"/>
                    <a:pt x="2516" y="1357"/>
                    <a:pt x="3319" y="393"/>
                  </a:cubicBez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3"/>
            <p:cNvSpPr/>
            <p:nvPr/>
          </p:nvSpPr>
          <p:spPr>
            <a:xfrm>
              <a:off x="2958675" y="2214050"/>
              <a:ext cx="69600" cy="69150"/>
            </a:xfrm>
            <a:custGeom>
              <a:avLst/>
              <a:gdLst/>
              <a:ahLst/>
              <a:cxnLst/>
              <a:rect l="l" t="t" r="r" b="b"/>
              <a:pathLst>
                <a:path w="2784" h="2766" extrusionOk="0">
                  <a:moveTo>
                    <a:pt x="2784" y="0"/>
                  </a:moveTo>
                  <a:cubicBezTo>
                    <a:pt x="1767" y="18"/>
                    <a:pt x="785" y="375"/>
                    <a:pt x="0" y="999"/>
                  </a:cubicBezTo>
                  <a:lnTo>
                    <a:pt x="1767" y="2766"/>
                  </a:lnTo>
                  <a:cubicBezTo>
                    <a:pt x="2391" y="1981"/>
                    <a:pt x="2748" y="1017"/>
                    <a:pt x="27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3"/>
            <p:cNvSpPr/>
            <p:nvPr/>
          </p:nvSpPr>
          <p:spPr>
            <a:xfrm>
              <a:off x="2837350" y="2092250"/>
              <a:ext cx="69150" cy="69625"/>
            </a:xfrm>
            <a:custGeom>
              <a:avLst/>
              <a:gdLst/>
              <a:ahLst/>
              <a:cxnLst/>
              <a:rect l="l" t="t" r="r" b="b"/>
              <a:pathLst>
                <a:path w="2766" h="2785" extrusionOk="0">
                  <a:moveTo>
                    <a:pt x="2766" y="1"/>
                  </a:moveTo>
                  <a:lnTo>
                    <a:pt x="2766" y="1"/>
                  </a:lnTo>
                  <a:cubicBezTo>
                    <a:pt x="1784" y="37"/>
                    <a:pt x="803" y="376"/>
                    <a:pt x="0" y="1018"/>
                  </a:cubicBezTo>
                  <a:lnTo>
                    <a:pt x="1767" y="2784"/>
                  </a:lnTo>
                  <a:cubicBezTo>
                    <a:pt x="2391" y="1999"/>
                    <a:pt x="2748" y="1018"/>
                    <a:pt x="27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3"/>
            <p:cNvSpPr/>
            <p:nvPr/>
          </p:nvSpPr>
          <p:spPr>
            <a:xfrm>
              <a:off x="2914950" y="2258200"/>
              <a:ext cx="68725" cy="69600"/>
            </a:xfrm>
            <a:custGeom>
              <a:avLst/>
              <a:gdLst/>
              <a:ahLst/>
              <a:cxnLst/>
              <a:rect l="l" t="t" r="r" b="b"/>
              <a:pathLst>
                <a:path w="2749" h="2784" extrusionOk="0">
                  <a:moveTo>
                    <a:pt x="982" y="0"/>
                  </a:moveTo>
                  <a:cubicBezTo>
                    <a:pt x="358" y="786"/>
                    <a:pt x="1" y="1767"/>
                    <a:pt x="1" y="2784"/>
                  </a:cubicBezTo>
                  <a:cubicBezTo>
                    <a:pt x="1000" y="2748"/>
                    <a:pt x="1963" y="2391"/>
                    <a:pt x="2748" y="1767"/>
                  </a:cubicBezTo>
                  <a:lnTo>
                    <a:pt x="9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3"/>
            <p:cNvSpPr/>
            <p:nvPr/>
          </p:nvSpPr>
          <p:spPr>
            <a:xfrm>
              <a:off x="2792725" y="2136875"/>
              <a:ext cx="69625" cy="68725"/>
            </a:xfrm>
            <a:custGeom>
              <a:avLst/>
              <a:gdLst/>
              <a:ahLst/>
              <a:cxnLst/>
              <a:rect l="l" t="t" r="r" b="b"/>
              <a:pathLst>
                <a:path w="2785" h="2749" extrusionOk="0">
                  <a:moveTo>
                    <a:pt x="1018" y="0"/>
                  </a:moveTo>
                  <a:cubicBezTo>
                    <a:pt x="376" y="803"/>
                    <a:pt x="37" y="1767"/>
                    <a:pt x="1" y="2748"/>
                  </a:cubicBezTo>
                  <a:cubicBezTo>
                    <a:pt x="1018" y="2748"/>
                    <a:pt x="1999" y="2391"/>
                    <a:pt x="2784" y="1767"/>
                  </a:cubicBezTo>
                  <a:lnTo>
                    <a:pt x="10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3"/>
            <p:cNvSpPr/>
            <p:nvPr/>
          </p:nvSpPr>
          <p:spPr>
            <a:xfrm>
              <a:off x="2794975" y="2200200"/>
              <a:ext cx="96375" cy="83000"/>
            </a:xfrm>
            <a:custGeom>
              <a:avLst/>
              <a:gdLst/>
              <a:ahLst/>
              <a:cxnLst/>
              <a:rect l="l" t="t" r="r" b="b"/>
              <a:pathLst>
                <a:path w="3855" h="3320" extrusionOk="0">
                  <a:moveTo>
                    <a:pt x="3462" y="1"/>
                  </a:moveTo>
                  <a:cubicBezTo>
                    <a:pt x="2498" y="804"/>
                    <a:pt x="1267" y="1268"/>
                    <a:pt x="0" y="1303"/>
                  </a:cubicBezTo>
                  <a:cubicBezTo>
                    <a:pt x="143" y="2017"/>
                    <a:pt x="446" y="2713"/>
                    <a:pt x="928" y="3320"/>
                  </a:cubicBezTo>
                  <a:lnTo>
                    <a:pt x="3854" y="393"/>
                  </a:lnTo>
                  <a:lnTo>
                    <a:pt x="3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73"/>
            <p:cNvSpPr/>
            <p:nvPr/>
          </p:nvSpPr>
          <p:spPr>
            <a:xfrm>
              <a:off x="2667400" y="1963500"/>
              <a:ext cx="306900" cy="277325"/>
            </a:xfrm>
            <a:custGeom>
              <a:avLst/>
              <a:gdLst/>
              <a:ahLst/>
              <a:cxnLst/>
              <a:rect l="l" t="t" r="r" b="b"/>
              <a:pathLst>
                <a:path w="12276" h="11093" extrusionOk="0">
                  <a:moveTo>
                    <a:pt x="3192" y="0"/>
                  </a:moveTo>
                  <a:cubicBezTo>
                    <a:pt x="2452" y="0"/>
                    <a:pt x="1632" y="124"/>
                    <a:pt x="749" y="441"/>
                  </a:cubicBezTo>
                  <a:cubicBezTo>
                    <a:pt x="535" y="512"/>
                    <a:pt x="393" y="708"/>
                    <a:pt x="393" y="940"/>
                  </a:cubicBezTo>
                  <a:cubicBezTo>
                    <a:pt x="393" y="1154"/>
                    <a:pt x="535" y="1368"/>
                    <a:pt x="749" y="1440"/>
                  </a:cubicBezTo>
                  <a:cubicBezTo>
                    <a:pt x="767" y="1458"/>
                    <a:pt x="2016" y="1939"/>
                    <a:pt x="2123" y="3795"/>
                  </a:cubicBezTo>
                  <a:lnTo>
                    <a:pt x="607" y="3795"/>
                  </a:lnTo>
                  <a:cubicBezTo>
                    <a:pt x="321" y="3795"/>
                    <a:pt x="89" y="4027"/>
                    <a:pt x="71" y="4312"/>
                  </a:cubicBezTo>
                  <a:cubicBezTo>
                    <a:pt x="71" y="4366"/>
                    <a:pt x="0" y="5793"/>
                    <a:pt x="428" y="7328"/>
                  </a:cubicBezTo>
                  <a:cubicBezTo>
                    <a:pt x="1035" y="9469"/>
                    <a:pt x="2480" y="10771"/>
                    <a:pt x="4264" y="11093"/>
                  </a:cubicBezTo>
                  <a:cubicBezTo>
                    <a:pt x="3872" y="9290"/>
                    <a:pt x="4372" y="7328"/>
                    <a:pt x="5763" y="5936"/>
                  </a:cubicBezTo>
                  <a:cubicBezTo>
                    <a:pt x="6852" y="4847"/>
                    <a:pt x="8280" y="4305"/>
                    <a:pt x="9706" y="4305"/>
                  </a:cubicBezTo>
                  <a:cubicBezTo>
                    <a:pt x="10571" y="4305"/>
                    <a:pt x="11435" y="4504"/>
                    <a:pt x="12222" y="4901"/>
                  </a:cubicBezTo>
                  <a:cubicBezTo>
                    <a:pt x="12258" y="4562"/>
                    <a:pt x="12276" y="3866"/>
                    <a:pt x="11919" y="3081"/>
                  </a:cubicBezTo>
                  <a:cubicBezTo>
                    <a:pt x="11509" y="2136"/>
                    <a:pt x="10456" y="887"/>
                    <a:pt x="7851" y="262"/>
                  </a:cubicBezTo>
                  <a:cubicBezTo>
                    <a:pt x="7810" y="252"/>
                    <a:pt x="7768" y="247"/>
                    <a:pt x="7726" y="247"/>
                  </a:cubicBezTo>
                  <a:cubicBezTo>
                    <a:pt x="7546" y="247"/>
                    <a:pt x="7363" y="338"/>
                    <a:pt x="7262" y="512"/>
                  </a:cubicBezTo>
                  <a:cubicBezTo>
                    <a:pt x="7208" y="583"/>
                    <a:pt x="7191" y="690"/>
                    <a:pt x="7191" y="797"/>
                  </a:cubicBezTo>
                  <a:lnTo>
                    <a:pt x="7191" y="1315"/>
                  </a:lnTo>
                  <a:cubicBezTo>
                    <a:pt x="6905" y="1101"/>
                    <a:pt x="6548" y="887"/>
                    <a:pt x="6138" y="690"/>
                  </a:cubicBezTo>
                  <a:cubicBezTo>
                    <a:pt x="5416" y="335"/>
                    <a:pt x="4411" y="0"/>
                    <a:pt x="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4"/>
          <p:cNvSpPr txBox="1">
            <a:spLocks noGrp="1"/>
          </p:cNvSpPr>
          <p:nvPr>
            <p:ph type="title"/>
          </p:nvPr>
        </p:nvSpPr>
        <p:spPr>
          <a:xfrm>
            <a:off x="750013" y="2272251"/>
            <a:ext cx="7648337" cy="106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Problem Statement</a:t>
            </a:r>
            <a:endParaRPr dirty="0"/>
          </a:p>
        </p:txBody>
      </p:sp>
      <p:sp>
        <p:nvSpPr>
          <p:cNvPr id="755" name="Google Shape;755;p74"/>
          <p:cNvSpPr txBox="1">
            <a:spLocks noGrp="1"/>
          </p:cNvSpPr>
          <p:nvPr>
            <p:ph type="title" idx="2"/>
          </p:nvPr>
        </p:nvSpPr>
        <p:spPr>
          <a:xfrm>
            <a:off x="3496800" y="894025"/>
            <a:ext cx="2150400" cy="166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757" name="Google Shape;757;p74"/>
          <p:cNvGrpSpPr/>
          <p:nvPr/>
        </p:nvGrpSpPr>
        <p:grpSpPr>
          <a:xfrm>
            <a:off x="470525" y="1484275"/>
            <a:ext cx="2179714" cy="485400"/>
            <a:chOff x="470525" y="766750"/>
            <a:chExt cx="2179714" cy="485400"/>
          </a:xfrm>
        </p:grpSpPr>
        <p:sp>
          <p:nvSpPr>
            <p:cNvPr id="758" name="Google Shape;758;p74"/>
            <p:cNvSpPr/>
            <p:nvPr/>
          </p:nvSpPr>
          <p:spPr>
            <a:xfrm>
              <a:off x="470525" y="766750"/>
              <a:ext cx="485400" cy="485400"/>
            </a:xfrm>
            <a:prstGeom prst="ellipse">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74"/>
            <p:cNvGrpSpPr/>
            <p:nvPr/>
          </p:nvGrpSpPr>
          <p:grpSpPr>
            <a:xfrm>
              <a:off x="2250163" y="809409"/>
              <a:ext cx="400076" cy="400103"/>
              <a:chOff x="2755532" y="1183425"/>
              <a:chExt cx="261300" cy="261300"/>
            </a:xfrm>
          </p:grpSpPr>
          <p:cxnSp>
            <p:nvCxnSpPr>
              <p:cNvPr id="760" name="Google Shape;760;p74"/>
              <p:cNvCxnSpPr/>
              <p:nvPr/>
            </p:nvCxnSpPr>
            <p:spPr>
              <a:xfrm>
                <a:off x="2755532" y="1183425"/>
                <a:ext cx="261300" cy="261300"/>
              </a:xfrm>
              <a:prstGeom prst="straightConnector1">
                <a:avLst/>
              </a:prstGeom>
              <a:noFill/>
              <a:ln w="38100" cap="flat" cmpd="sng">
                <a:solidFill>
                  <a:schemeClr val="accent1"/>
                </a:solidFill>
                <a:prstDash val="solid"/>
                <a:round/>
                <a:headEnd type="none" w="med" len="med"/>
                <a:tailEnd type="none" w="med" len="med"/>
              </a:ln>
            </p:spPr>
          </p:cxnSp>
          <p:cxnSp>
            <p:nvCxnSpPr>
              <p:cNvPr id="761" name="Google Shape;761;p74"/>
              <p:cNvCxnSpPr/>
              <p:nvPr/>
            </p:nvCxnSpPr>
            <p:spPr>
              <a:xfrm flipH="1">
                <a:off x="2755532" y="1183425"/>
                <a:ext cx="261300" cy="261300"/>
              </a:xfrm>
              <a:prstGeom prst="straightConnector1">
                <a:avLst/>
              </a:prstGeom>
              <a:noFill/>
              <a:ln w="38100" cap="flat" cmpd="sng">
                <a:solidFill>
                  <a:schemeClr val="accent1"/>
                </a:solidFill>
                <a:prstDash val="solid"/>
                <a:round/>
                <a:headEnd type="none" w="med" len="med"/>
                <a:tailEnd type="none" w="med" len="med"/>
              </a:ln>
            </p:spPr>
          </p:cxnSp>
        </p:grpSp>
        <p:cxnSp>
          <p:nvCxnSpPr>
            <p:cNvPr id="762" name="Google Shape;762;p74"/>
            <p:cNvCxnSpPr>
              <a:stCxn id="758" idx="6"/>
            </p:cNvCxnSpPr>
            <p:nvPr/>
          </p:nvCxnSpPr>
          <p:spPr>
            <a:xfrm>
              <a:off x="955925" y="1009450"/>
              <a:ext cx="1463700" cy="0"/>
            </a:xfrm>
            <a:prstGeom prst="straightConnector1">
              <a:avLst/>
            </a:prstGeom>
            <a:noFill/>
            <a:ln w="38100" cap="flat" cmpd="sng">
              <a:solidFill>
                <a:schemeClr val="accent1"/>
              </a:solidFill>
              <a:prstDash val="dash"/>
              <a:round/>
              <a:headEnd type="none" w="med" len="med"/>
              <a:tailEnd type="none" w="med" len="med"/>
            </a:ln>
          </p:spPr>
        </p:cxnSp>
      </p:grpSp>
      <p:grpSp>
        <p:nvGrpSpPr>
          <p:cNvPr id="763" name="Google Shape;763;p74"/>
          <p:cNvGrpSpPr/>
          <p:nvPr/>
        </p:nvGrpSpPr>
        <p:grpSpPr>
          <a:xfrm rot="10800000" flipH="1">
            <a:off x="6449250" y="1484275"/>
            <a:ext cx="2179714" cy="485400"/>
            <a:chOff x="470525" y="766750"/>
            <a:chExt cx="2179714" cy="485400"/>
          </a:xfrm>
        </p:grpSpPr>
        <p:sp>
          <p:nvSpPr>
            <p:cNvPr id="764" name="Google Shape;764;p74"/>
            <p:cNvSpPr/>
            <p:nvPr/>
          </p:nvSpPr>
          <p:spPr>
            <a:xfrm>
              <a:off x="470525" y="766750"/>
              <a:ext cx="485400" cy="485400"/>
            </a:xfrm>
            <a:prstGeom prst="ellipse">
              <a:avLst/>
            </a:prstGeom>
            <a:solidFill>
              <a:schemeClr val="dk1"/>
            </a:solid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5" name="Google Shape;765;p74"/>
            <p:cNvGrpSpPr/>
            <p:nvPr/>
          </p:nvGrpSpPr>
          <p:grpSpPr>
            <a:xfrm>
              <a:off x="2250163" y="809409"/>
              <a:ext cx="400076" cy="400103"/>
              <a:chOff x="2755532" y="1183425"/>
              <a:chExt cx="261300" cy="261300"/>
            </a:xfrm>
          </p:grpSpPr>
          <p:cxnSp>
            <p:nvCxnSpPr>
              <p:cNvPr id="766" name="Google Shape;766;p74"/>
              <p:cNvCxnSpPr/>
              <p:nvPr/>
            </p:nvCxnSpPr>
            <p:spPr>
              <a:xfrm>
                <a:off x="2755532" y="1183425"/>
                <a:ext cx="261300" cy="261300"/>
              </a:xfrm>
              <a:prstGeom prst="straightConnector1">
                <a:avLst/>
              </a:prstGeom>
              <a:noFill/>
              <a:ln w="38100" cap="flat" cmpd="sng">
                <a:solidFill>
                  <a:schemeClr val="accent1"/>
                </a:solidFill>
                <a:prstDash val="solid"/>
                <a:round/>
                <a:headEnd type="none" w="med" len="med"/>
                <a:tailEnd type="none" w="med" len="med"/>
              </a:ln>
            </p:spPr>
          </p:cxnSp>
          <p:cxnSp>
            <p:nvCxnSpPr>
              <p:cNvPr id="767" name="Google Shape;767;p74"/>
              <p:cNvCxnSpPr/>
              <p:nvPr/>
            </p:nvCxnSpPr>
            <p:spPr>
              <a:xfrm flipH="1">
                <a:off x="2755532" y="1183425"/>
                <a:ext cx="261300" cy="261300"/>
              </a:xfrm>
              <a:prstGeom prst="straightConnector1">
                <a:avLst/>
              </a:prstGeom>
              <a:noFill/>
              <a:ln w="38100" cap="flat" cmpd="sng">
                <a:solidFill>
                  <a:schemeClr val="accent1"/>
                </a:solidFill>
                <a:prstDash val="solid"/>
                <a:round/>
                <a:headEnd type="none" w="med" len="med"/>
                <a:tailEnd type="none" w="med" len="med"/>
              </a:ln>
            </p:spPr>
          </p:cxnSp>
        </p:grpSp>
        <p:cxnSp>
          <p:nvCxnSpPr>
            <p:cNvPr id="768" name="Google Shape;768;p74"/>
            <p:cNvCxnSpPr>
              <a:stCxn id="764" idx="6"/>
            </p:cNvCxnSpPr>
            <p:nvPr/>
          </p:nvCxnSpPr>
          <p:spPr>
            <a:xfrm>
              <a:off x="955925" y="1009450"/>
              <a:ext cx="1463700" cy="0"/>
            </a:xfrm>
            <a:prstGeom prst="straightConnector1">
              <a:avLst/>
            </a:prstGeom>
            <a:noFill/>
            <a:ln w="38100" cap="flat" cmpd="sng">
              <a:solidFill>
                <a:schemeClr val="accent1"/>
              </a:solidFill>
              <a:prstDash val="dash"/>
              <a:round/>
              <a:headEnd type="none" w="med" len="med"/>
              <a:tailEnd type="none" w="med" len="med"/>
            </a:ln>
          </p:spPr>
        </p:cxnSp>
      </p:grpSp>
      <p:sp>
        <p:nvSpPr>
          <p:cNvPr id="4" name="Google Shape;754;p74">
            <a:extLst>
              <a:ext uri="{FF2B5EF4-FFF2-40B4-BE49-F238E27FC236}">
                <a16:creationId xmlns:a16="http://schemas.microsoft.com/office/drawing/2014/main" id="{E0567381-A557-8B4A-D41E-89F6C101E439}"/>
              </a:ext>
            </a:extLst>
          </p:cNvPr>
          <p:cNvSpPr txBox="1">
            <a:spLocks/>
          </p:cNvSpPr>
          <p:nvPr/>
        </p:nvSpPr>
        <p:spPr>
          <a:xfrm>
            <a:off x="748303" y="3462339"/>
            <a:ext cx="7648337" cy="1068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Alfa Slab One"/>
              <a:buNone/>
              <a:defRPr sz="4800" b="0" i="0" u="none" strike="noStrike" cap="none">
                <a:solidFill>
                  <a:schemeClr val="lt1"/>
                </a:solidFill>
                <a:latin typeface="Alfa Slab One"/>
                <a:ea typeface="Alfa Slab One"/>
                <a:cs typeface="Alfa Slab One"/>
                <a:sym typeface="Alfa Slab One"/>
              </a:defRPr>
            </a:lvl1pPr>
            <a:lvl2pPr marR="0" lvl="1"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r>
              <a:rPr lang="en-IN" sz="1600" dirty="0">
                <a:latin typeface="Roboto" panose="02000000000000000000" pitchFamily="2" charset="0"/>
                <a:ea typeface="Roboto" panose="02000000000000000000" pitchFamily="2" charset="0"/>
                <a:cs typeface="Roboto" panose="02000000000000000000" pitchFamily="2" charset="0"/>
              </a:rPr>
              <a:t>Maximizing the potential of basketball data for performance optimization and strategic decision-making remains a challenge, highlighting the need for a user-friendly analytics tool tailored to the sport's unique dynamics.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755"/>
                                        </p:tgtEl>
                                        <p:attrNameLst>
                                          <p:attrName>style.visibility</p:attrName>
                                        </p:attrNameLst>
                                      </p:cBhvr>
                                      <p:to>
                                        <p:strVal val="visible"/>
                                      </p:to>
                                    </p:set>
                                    <p:anim calcmode="lin" valueType="num">
                                      <p:cBhvr additive="base">
                                        <p:cTn id="7" dur="1000"/>
                                        <p:tgtEl>
                                          <p:spTgt spid="7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76"/>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Methods </a:t>
            </a:r>
            <a:endParaRPr dirty="0"/>
          </a:p>
        </p:txBody>
      </p:sp>
      <p:sp>
        <p:nvSpPr>
          <p:cNvPr id="818" name="Google Shape;818;p76"/>
          <p:cNvSpPr txBox="1">
            <a:spLocks noGrp="1"/>
          </p:cNvSpPr>
          <p:nvPr>
            <p:ph type="subTitle" idx="1"/>
          </p:nvPr>
        </p:nvSpPr>
        <p:spPr>
          <a:xfrm>
            <a:off x="1112975" y="3232800"/>
            <a:ext cx="2149500" cy="100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Utilizing the R programming language for data analysis and visualization.</a:t>
            </a:r>
            <a:endParaRPr dirty="0"/>
          </a:p>
        </p:txBody>
      </p:sp>
      <p:sp>
        <p:nvSpPr>
          <p:cNvPr id="819" name="Google Shape;819;p76"/>
          <p:cNvSpPr txBox="1">
            <a:spLocks noGrp="1"/>
          </p:cNvSpPr>
          <p:nvPr>
            <p:ph type="subTitle" idx="2"/>
          </p:nvPr>
        </p:nvSpPr>
        <p:spPr>
          <a:xfrm>
            <a:off x="1112975" y="2735525"/>
            <a:ext cx="2149500" cy="499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R Language</a:t>
            </a:r>
            <a:endParaRPr dirty="0"/>
          </a:p>
        </p:txBody>
      </p:sp>
      <p:sp>
        <p:nvSpPr>
          <p:cNvPr id="820" name="Google Shape;820;p76"/>
          <p:cNvSpPr txBox="1">
            <a:spLocks noGrp="1"/>
          </p:cNvSpPr>
          <p:nvPr>
            <p:ph type="subTitle" idx="3"/>
          </p:nvPr>
        </p:nvSpPr>
        <p:spPr>
          <a:xfrm>
            <a:off x="3497250" y="1861200"/>
            <a:ext cx="2149500" cy="100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Applying social network analytics techniques to </a:t>
            </a:r>
            <a:r>
              <a:rPr lang="en-IN" dirty="0" err="1"/>
              <a:t>analyze</a:t>
            </a:r>
            <a:r>
              <a:rPr lang="en-IN" dirty="0"/>
              <a:t> the interactions and relationships within basketball teams.</a:t>
            </a:r>
            <a:endParaRPr dirty="0"/>
          </a:p>
        </p:txBody>
      </p:sp>
      <p:sp>
        <p:nvSpPr>
          <p:cNvPr id="821" name="Google Shape;821;p76"/>
          <p:cNvSpPr txBox="1">
            <a:spLocks noGrp="1"/>
          </p:cNvSpPr>
          <p:nvPr>
            <p:ph type="subTitle" idx="4"/>
          </p:nvPr>
        </p:nvSpPr>
        <p:spPr>
          <a:xfrm>
            <a:off x="3497250" y="1363925"/>
            <a:ext cx="2149500" cy="499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Social Network Analysis</a:t>
            </a:r>
            <a:endParaRPr dirty="0"/>
          </a:p>
        </p:txBody>
      </p:sp>
      <p:sp>
        <p:nvSpPr>
          <p:cNvPr id="822" name="Google Shape;822;p76"/>
          <p:cNvSpPr txBox="1">
            <a:spLocks noGrp="1"/>
          </p:cNvSpPr>
          <p:nvPr>
            <p:ph type="subTitle" idx="5"/>
          </p:nvPr>
        </p:nvSpPr>
        <p:spPr>
          <a:xfrm>
            <a:off x="5881525" y="3232800"/>
            <a:ext cx="2149500" cy="100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Creating graphical representations to visually depict the insights derived from the data analysis and social network analytics.</a:t>
            </a:r>
          </a:p>
        </p:txBody>
      </p:sp>
      <p:sp>
        <p:nvSpPr>
          <p:cNvPr id="823" name="Google Shape;823;p76"/>
          <p:cNvSpPr txBox="1">
            <a:spLocks noGrp="1"/>
          </p:cNvSpPr>
          <p:nvPr>
            <p:ph type="subTitle" idx="6"/>
          </p:nvPr>
        </p:nvSpPr>
        <p:spPr>
          <a:xfrm>
            <a:off x="5881525" y="2735525"/>
            <a:ext cx="2149500" cy="4995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Graphs</a:t>
            </a:r>
            <a:endParaRPr dirty="0"/>
          </a:p>
        </p:txBody>
      </p:sp>
      <p:pic>
        <p:nvPicPr>
          <p:cNvPr id="2050" name="Picture 2" descr="R Official Logo Programming Language&quot; Journal for Sale by Rainwater Merch |  Redbubble">
            <a:extLst>
              <a:ext uri="{FF2B5EF4-FFF2-40B4-BE49-F238E27FC236}">
                <a16:creationId xmlns:a16="http://schemas.microsoft.com/office/drawing/2014/main" id="{7E87C4A9-8050-FB58-8768-3DAB326502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83" t="17492" r="16252" b="25633"/>
          <a:stretch/>
        </p:blipFill>
        <p:spPr bwMode="auto">
          <a:xfrm>
            <a:off x="1739177" y="1588951"/>
            <a:ext cx="897093" cy="7984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nnection ">
            <a:extLst>
              <a:ext uri="{FF2B5EF4-FFF2-40B4-BE49-F238E27FC236}">
                <a16:creationId xmlns:a16="http://schemas.microsoft.com/office/drawing/2014/main" id="{21F21BA2-4CFB-10A4-2CC1-0849AB4B5B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3681" y="3232800"/>
            <a:ext cx="956638" cy="95663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tatistics ">
            <a:extLst>
              <a:ext uri="{FF2B5EF4-FFF2-40B4-BE49-F238E27FC236}">
                <a16:creationId xmlns:a16="http://schemas.microsoft.com/office/drawing/2014/main" id="{6C5E4317-8433-4618-956D-A7DED0034C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07730" y="1505525"/>
            <a:ext cx="1051350" cy="1051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77"/>
          <p:cNvSpPr txBox="1">
            <a:spLocks noGrp="1"/>
          </p:cNvSpPr>
          <p:nvPr>
            <p:ph type="title"/>
          </p:nvPr>
        </p:nvSpPr>
        <p:spPr>
          <a:xfrm>
            <a:off x="713250" y="539525"/>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a:t>
            </a:r>
            <a:endParaRPr dirty="0"/>
          </a:p>
        </p:txBody>
      </p:sp>
      <p:sp>
        <p:nvSpPr>
          <p:cNvPr id="867" name="Google Shape;867;p77"/>
          <p:cNvSpPr txBox="1"/>
          <p:nvPr/>
        </p:nvSpPr>
        <p:spPr>
          <a:xfrm>
            <a:off x="1096163" y="1320371"/>
            <a:ext cx="3164400" cy="34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lt1"/>
                </a:solidFill>
                <a:latin typeface="Alfa Slab One"/>
                <a:ea typeface="Alfa Slab One"/>
                <a:cs typeface="Alfa Slab One"/>
                <a:sym typeface="Alfa Slab One"/>
              </a:rPr>
              <a:t>INTRODUCTION</a:t>
            </a:r>
            <a:endParaRPr sz="1800" dirty="0">
              <a:solidFill>
                <a:schemeClr val="lt1"/>
              </a:solidFill>
              <a:latin typeface="Alfa Slab One"/>
              <a:ea typeface="Alfa Slab One"/>
              <a:cs typeface="Alfa Slab One"/>
              <a:sym typeface="Alfa Slab One"/>
            </a:endParaRPr>
          </a:p>
        </p:txBody>
      </p:sp>
      <p:sp>
        <p:nvSpPr>
          <p:cNvPr id="868" name="Google Shape;868;p77"/>
          <p:cNvSpPr txBox="1"/>
          <p:nvPr/>
        </p:nvSpPr>
        <p:spPr>
          <a:xfrm>
            <a:off x="1096175" y="1770424"/>
            <a:ext cx="3164400" cy="63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Roboto"/>
                <a:ea typeface="Roboto"/>
                <a:cs typeface="Roboto"/>
                <a:sym typeface="Roboto"/>
              </a:rPr>
              <a:t>Data we used for this analysis comprises of 2 sets</a:t>
            </a:r>
            <a:endParaRPr dirty="0">
              <a:solidFill>
                <a:schemeClr val="lt1"/>
              </a:solidFill>
              <a:latin typeface="Roboto"/>
              <a:ea typeface="Roboto"/>
              <a:cs typeface="Roboto"/>
              <a:sym typeface="Roboto"/>
            </a:endParaRPr>
          </a:p>
        </p:txBody>
      </p:sp>
      <p:graphicFrame>
        <p:nvGraphicFramePr>
          <p:cNvPr id="2" name="Diagram 1">
            <a:extLst>
              <a:ext uri="{FF2B5EF4-FFF2-40B4-BE49-F238E27FC236}">
                <a16:creationId xmlns:a16="http://schemas.microsoft.com/office/drawing/2014/main" id="{493E93A1-326D-B67E-F7A4-19BB35D72F85}"/>
              </a:ext>
            </a:extLst>
          </p:cNvPr>
          <p:cNvGraphicFramePr/>
          <p:nvPr>
            <p:extLst>
              <p:ext uri="{D42A27DB-BD31-4B8C-83A1-F6EECF244321}">
                <p14:modId xmlns:p14="http://schemas.microsoft.com/office/powerpoint/2010/main" val="4235499060"/>
              </p:ext>
            </p:extLst>
          </p:nvPr>
        </p:nvGraphicFramePr>
        <p:xfrm>
          <a:off x="1392379" y="2261740"/>
          <a:ext cx="2565115" cy="2492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Connector 4">
            <a:extLst>
              <a:ext uri="{FF2B5EF4-FFF2-40B4-BE49-F238E27FC236}">
                <a16:creationId xmlns:a16="http://schemas.microsoft.com/office/drawing/2014/main" id="{562AB552-237C-325D-747F-6A0771150D37}"/>
              </a:ext>
            </a:extLst>
          </p:cNvPr>
          <p:cNvCxnSpPr>
            <a:cxnSpLocks/>
          </p:cNvCxnSpPr>
          <p:nvPr/>
        </p:nvCxnSpPr>
        <p:spPr>
          <a:xfrm>
            <a:off x="4407613" y="2722651"/>
            <a:ext cx="3821987"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9507923-6D82-D7A4-CB82-5C7ECB3E8A0B}"/>
              </a:ext>
            </a:extLst>
          </p:cNvPr>
          <p:cNvSpPr txBox="1"/>
          <p:nvPr/>
        </p:nvSpPr>
        <p:spPr>
          <a:xfrm>
            <a:off x="3991505" y="1330731"/>
            <a:ext cx="4572000" cy="307777"/>
          </a:xfrm>
          <a:prstGeom prst="rect">
            <a:avLst/>
          </a:prstGeom>
          <a:noFill/>
        </p:spPr>
        <p:txBody>
          <a:bodyPr wrap="square">
            <a:spAutoFit/>
          </a:bodyPr>
          <a:lstStyle/>
          <a:p>
            <a:pPr marL="0" lvl="0" indent="0" algn="ctr" rtl="0">
              <a:spcBef>
                <a:spcPts val="0"/>
              </a:spcBef>
              <a:spcAft>
                <a:spcPts val="0"/>
              </a:spcAft>
              <a:buNone/>
            </a:pPr>
            <a:r>
              <a:rPr lang="en-IN" sz="1400" dirty="0">
                <a:solidFill>
                  <a:schemeClr val="lt1"/>
                </a:solidFill>
                <a:latin typeface="Alfa Slab One"/>
                <a:ea typeface="Alfa Slab One"/>
                <a:cs typeface="Alfa Slab One"/>
                <a:sym typeface="Alfa Slab One"/>
              </a:rPr>
              <a:t>30 Teams</a:t>
            </a:r>
          </a:p>
        </p:txBody>
      </p:sp>
      <p:sp>
        <p:nvSpPr>
          <p:cNvPr id="10" name="TextBox 9">
            <a:extLst>
              <a:ext uri="{FF2B5EF4-FFF2-40B4-BE49-F238E27FC236}">
                <a16:creationId xmlns:a16="http://schemas.microsoft.com/office/drawing/2014/main" id="{ECB43C61-67FF-63CC-B080-9886C609B848}"/>
              </a:ext>
            </a:extLst>
          </p:cNvPr>
          <p:cNvSpPr txBox="1"/>
          <p:nvPr/>
        </p:nvSpPr>
        <p:spPr>
          <a:xfrm>
            <a:off x="4407613" y="1703526"/>
            <a:ext cx="3524036" cy="954107"/>
          </a:xfrm>
          <a:prstGeom prst="rect">
            <a:avLst/>
          </a:prstGeom>
          <a:noFill/>
        </p:spPr>
        <p:txBody>
          <a:bodyPr wrap="square" rtlCol="0">
            <a:spAutoFit/>
          </a:bodyPr>
          <a:lstStyle/>
          <a:p>
            <a:r>
              <a:rPr lang="en-US" dirty="0">
                <a:solidFill>
                  <a:schemeClr val="bg2"/>
                </a:solidFill>
                <a:latin typeface="Roboto" panose="02000000000000000000" pitchFamily="2" charset="0"/>
                <a:ea typeface="Roboto" panose="02000000000000000000" pitchFamily="2" charset="0"/>
                <a:cs typeface="Roboto" panose="02000000000000000000" pitchFamily="2" charset="0"/>
              </a:rPr>
              <a:t>There were 30 teams who played in the year 2018-19 session of NBA. Where Golden states were champions in Western Conference</a:t>
            </a:r>
          </a:p>
        </p:txBody>
      </p:sp>
      <p:sp>
        <p:nvSpPr>
          <p:cNvPr id="11" name="TextBox 10">
            <a:extLst>
              <a:ext uri="{FF2B5EF4-FFF2-40B4-BE49-F238E27FC236}">
                <a16:creationId xmlns:a16="http://schemas.microsoft.com/office/drawing/2014/main" id="{4C748678-9918-D10A-1CBA-D0AED6DC3304}"/>
              </a:ext>
            </a:extLst>
          </p:cNvPr>
          <p:cNvSpPr txBox="1"/>
          <p:nvPr/>
        </p:nvSpPr>
        <p:spPr>
          <a:xfrm>
            <a:off x="4020617" y="2921511"/>
            <a:ext cx="4572000" cy="307777"/>
          </a:xfrm>
          <a:prstGeom prst="rect">
            <a:avLst/>
          </a:prstGeom>
          <a:noFill/>
        </p:spPr>
        <p:txBody>
          <a:bodyPr wrap="square">
            <a:spAutoFit/>
          </a:bodyPr>
          <a:lstStyle/>
          <a:p>
            <a:pPr marL="0" lvl="0" indent="0" algn="ctr" rtl="0">
              <a:spcBef>
                <a:spcPts val="0"/>
              </a:spcBef>
              <a:spcAft>
                <a:spcPts val="0"/>
              </a:spcAft>
              <a:buNone/>
            </a:pPr>
            <a:r>
              <a:rPr lang="en-IN" sz="1400" dirty="0">
                <a:solidFill>
                  <a:schemeClr val="lt1"/>
                </a:solidFill>
                <a:latin typeface="Alfa Slab One"/>
                <a:ea typeface="Alfa Slab One"/>
                <a:cs typeface="Alfa Slab One"/>
                <a:sym typeface="Alfa Slab One"/>
              </a:rPr>
              <a:t>Players</a:t>
            </a:r>
          </a:p>
        </p:txBody>
      </p:sp>
      <p:sp>
        <p:nvSpPr>
          <p:cNvPr id="12" name="TextBox 11">
            <a:extLst>
              <a:ext uri="{FF2B5EF4-FFF2-40B4-BE49-F238E27FC236}">
                <a16:creationId xmlns:a16="http://schemas.microsoft.com/office/drawing/2014/main" id="{A34144A4-0BE4-5D58-D898-D72F5F0E540F}"/>
              </a:ext>
            </a:extLst>
          </p:cNvPr>
          <p:cNvSpPr txBox="1"/>
          <p:nvPr/>
        </p:nvSpPr>
        <p:spPr>
          <a:xfrm>
            <a:off x="4436725" y="3294306"/>
            <a:ext cx="3524036" cy="954107"/>
          </a:xfrm>
          <a:prstGeom prst="rect">
            <a:avLst/>
          </a:prstGeom>
          <a:noFill/>
        </p:spPr>
        <p:txBody>
          <a:bodyPr wrap="square" rtlCol="0">
            <a:spAutoFit/>
          </a:bodyPr>
          <a:lstStyle/>
          <a:p>
            <a:r>
              <a:rPr lang="en-US" dirty="0">
                <a:solidFill>
                  <a:schemeClr val="bg2"/>
                </a:solidFill>
                <a:latin typeface="Roboto" panose="02000000000000000000" pitchFamily="2" charset="0"/>
                <a:ea typeface="Roboto" panose="02000000000000000000" pitchFamily="2" charset="0"/>
                <a:cs typeface="Roboto" panose="02000000000000000000" pitchFamily="2" charset="0"/>
              </a:rPr>
              <a:t>There were 605 teams total played in this session where analysis on golden state warriors and Celtic players are being performed </a:t>
            </a:r>
          </a:p>
        </p:txBody>
      </p:sp>
    </p:spTree>
  </p:cSld>
  <p:clrMapOvr>
    <a:masterClrMapping/>
  </p:clrMapOvr>
</p:sld>
</file>

<file path=ppt/theme/theme1.xml><?xml version="1.0" encoding="utf-8"?>
<a:theme xmlns:a="http://schemas.openxmlformats.org/drawingml/2006/main"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785</Words>
  <Application>Microsoft Macintosh PowerPoint</Application>
  <PresentationFormat>On-screen Show (16:9)</PresentationFormat>
  <Paragraphs>75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Alfa Slab One</vt:lpstr>
      <vt:lpstr>Roboto</vt:lpstr>
      <vt:lpstr>Basketball Training Center by Slidesgo</vt:lpstr>
      <vt:lpstr>SNA FOR NBA</vt:lpstr>
      <vt:lpstr>TABLE OF CONTENTS</vt:lpstr>
      <vt:lpstr>-Pat Riley</vt:lpstr>
      <vt:lpstr>INTRODUCTION</vt:lpstr>
      <vt:lpstr>Motivation</vt:lpstr>
      <vt:lpstr>OUR METHOD</vt:lpstr>
      <vt:lpstr>Problem Statement</vt:lpstr>
      <vt:lpstr>Methods </vt:lpstr>
      <vt:lpstr>Data</vt:lpstr>
      <vt:lpstr>Analysis</vt:lpstr>
      <vt:lpstr>PowerPoint Presentation</vt:lpstr>
      <vt:lpstr>Social Network Analysis</vt:lpstr>
      <vt:lpstr>Social Network Analysis</vt:lpstr>
      <vt:lpstr>Graphs </vt:lpstr>
      <vt:lpstr>Discussion and Conclusion </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 FOR NBA</dc:title>
  <cp:lastModifiedBy>Pavankumar Endla</cp:lastModifiedBy>
  <cp:revision>3</cp:revision>
  <dcterms:modified xsi:type="dcterms:W3CDTF">2025-01-10T10:23:28Z</dcterms:modified>
</cp:coreProperties>
</file>