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75" r:id="rId10"/>
    <p:sldId id="264" r:id="rId11"/>
    <p:sldId id="265" r:id="rId12"/>
    <p:sldId id="270" r:id="rId13"/>
    <p:sldId id="266" r:id="rId14"/>
    <p:sldId id="276" r:id="rId15"/>
    <p:sldId id="273" r:id="rId16"/>
    <p:sldId id="274" r:id="rId17"/>
    <p:sldId id="271" r:id="rId18"/>
    <p:sldId id="272" r:id="rId19"/>
    <p:sldId id="267" r:id="rId20"/>
    <p:sldId id="269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33F85C-5BFA-4094-9BEF-19199FDCB1F0}" v="17" dt="2022-08-20T11:42:58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umar" userId="f288574e5ad30b2c" providerId="LiveId" clId="{D533F85C-5BFA-4094-9BEF-19199FDCB1F0}"/>
    <pc:docChg chg="custSel addSld modSld">
      <pc:chgData name="pavan kumar" userId="f288574e5ad30b2c" providerId="LiveId" clId="{D533F85C-5BFA-4094-9BEF-19199FDCB1F0}" dt="2022-08-20T11:44:40.804" v="1163" actId="115"/>
      <pc:docMkLst>
        <pc:docMk/>
      </pc:docMkLst>
      <pc:sldChg chg="addSp modSp mod setBg">
        <pc:chgData name="pavan kumar" userId="f288574e5ad30b2c" providerId="LiveId" clId="{D533F85C-5BFA-4094-9BEF-19199FDCB1F0}" dt="2022-08-20T11:42:58.793" v="1160"/>
        <pc:sldMkLst>
          <pc:docMk/>
          <pc:sldMk cId="3556427862" sldId="256"/>
        </pc:sldMkLst>
        <pc:spChg chg="mod">
          <ac:chgData name="pavan kumar" userId="f288574e5ad30b2c" providerId="LiveId" clId="{D533F85C-5BFA-4094-9BEF-19199FDCB1F0}" dt="2022-08-20T11:41:48.148" v="1158" actId="20577"/>
          <ac:spMkLst>
            <pc:docMk/>
            <pc:sldMk cId="3556427862" sldId="256"/>
            <ac:spMk id="2" creationId="{F8632305-5451-E80B-7282-D386DB11C886}"/>
          </ac:spMkLst>
        </pc:spChg>
        <pc:spChg chg="mod">
          <ac:chgData name="pavan kumar" userId="f288574e5ad30b2c" providerId="LiveId" clId="{D533F85C-5BFA-4094-9BEF-19199FDCB1F0}" dt="2022-08-20T11:41:13.841" v="1152" actId="14861"/>
          <ac:spMkLst>
            <pc:docMk/>
            <pc:sldMk cId="3556427862" sldId="256"/>
            <ac:spMk id="3" creationId="{ECE8C002-A0CD-0D50-C6C9-3458ABEB175E}"/>
          </ac:spMkLst>
        </pc:spChg>
        <pc:picChg chg="add mod modCrop">
          <ac:chgData name="pavan kumar" userId="f288574e5ad30b2c" providerId="LiveId" clId="{D533F85C-5BFA-4094-9BEF-19199FDCB1F0}" dt="2022-08-20T11:42:06.031" v="1159" actId="14861"/>
          <ac:picMkLst>
            <pc:docMk/>
            <pc:sldMk cId="3556427862" sldId="256"/>
            <ac:picMk id="5" creationId="{76D02D84-3968-E9F7-0449-78AF97BE85CF}"/>
          </ac:picMkLst>
        </pc:picChg>
      </pc:sldChg>
      <pc:sldChg chg="modSp mod">
        <pc:chgData name="pavan kumar" userId="f288574e5ad30b2c" providerId="LiveId" clId="{D533F85C-5BFA-4094-9BEF-19199FDCB1F0}" dt="2022-08-20T10:49:00.843" v="801" actId="115"/>
        <pc:sldMkLst>
          <pc:docMk/>
          <pc:sldMk cId="3475136661" sldId="257"/>
        </pc:sldMkLst>
        <pc:spChg chg="mod">
          <ac:chgData name="pavan kumar" userId="f288574e5ad30b2c" providerId="LiveId" clId="{D533F85C-5BFA-4094-9BEF-19199FDCB1F0}" dt="2022-08-20T10:49:00.843" v="801" actId="115"/>
          <ac:spMkLst>
            <pc:docMk/>
            <pc:sldMk cId="3475136661" sldId="257"/>
            <ac:spMk id="2" creationId="{86D8CDD9-F0B5-9F29-71DA-FA5983B34C23}"/>
          </ac:spMkLst>
        </pc:spChg>
      </pc:sldChg>
      <pc:sldChg chg="modSp mod">
        <pc:chgData name="pavan kumar" userId="f288574e5ad30b2c" providerId="LiveId" clId="{D533F85C-5BFA-4094-9BEF-19199FDCB1F0}" dt="2022-08-20T10:49:13.757" v="802" actId="115"/>
        <pc:sldMkLst>
          <pc:docMk/>
          <pc:sldMk cId="1280277207" sldId="258"/>
        </pc:sldMkLst>
        <pc:spChg chg="mod">
          <ac:chgData name="pavan kumar" userId="f288574e5ad30b2c" providerId="LiveId" clId="{D533F85C-5BFA-4094-9BEF-19199FDCB1F0}" dt="2022-08-20T10:49:13.757" v="802" actId="115"/>
          <ac:spMkLst>
            <pc:docMk/>
            <pc:sldMk cId="1280277207" sldId="258"/>
            <ac:spMk id="2" creationId="{FD434FF1-BA13-8828-388F-030BCE42EAD0}"/>
          </ac:spMkLst>
        </pc:spChg>
      </pc:sldChg>
      <pc:sldChg chg="modSp mod">
        <pc:chgData name="pavan kumar" userId="f288574e5ad30b2c" providerId="LiveId" clId="{D533F85C-5BFA-4094-9BEF-19199FDCB1F0}" dt="2022-08-20T10:49:33.567" v="803" actId="115"/>
        <pc:sldMkLst>
          <pc:docMk/>
          <pc:sldMk cId="74697639" sldId="259"/>
        </pc:sldMkLst>
        <pc:spChg chg="mod">
          <ac:chgData name="pavan kumar" userId="f288574e5ad30b2c" providerId="LiveId" clId="{D533F85C-5BFA-4094-9BEF-19199FDCB1F0}" dt="2022-08-20T10:49:33.567" v="803" actId="115"/>
          <ac:spMkLst>
            <pc:docMk/>
            <pc:sldMk cId="74697639" sldId="259"/>
            <ac:spMk id="2" creationId="{79139D76-1B1E-15EC-2261-B0F845621638}"/>
          </ac:spMkLst>
        </pc:spChg>
      </pc:sldChg>
      <pc:sldChg chg="addSp delSp modSp mod">
        <pc:chgData name="pavan kumar" userId="f288574e5ad30b2c" providerId="LiveId" clId="{D533F85C-5BFA-4094-9BEF-19199FDCB1F0}" dt="2022-08-20T10:58:30.868" v="832" actId="14100"/>
        <pc:sldMkLst>
          <pc:docMk/>
          <pc:sldMk cId="3274181917" sldId="260"/>
        </pc:sldMkLst>
        <pc:spChg chg="add del mod">
          <ac:chgData name="pavan kumar" userId="f288574e5ad30b2c" providerId="LiveId" clId="{D533F85C-5BFA-4094-9BEF-19199FDCB1F0}" dt="2022-08-20T10:56:09.161" v="813" actId="931"/>
          <ac:spMkLst>
            <pc:docMk/>
            <pc:sldMk cId="3274181917" sldId="260"/>
            <ac:spMk id="3" creationId="{9330A47F-2496-6D10-2538-7388522F4240}"/>
          </ac:spMkLst>
        </pc:spChg>
        <pc:spChg chg="mod">
          <ac:chgData name="pavan kumar" userId="f288574e5ad30b2c" providerId="LiveId" clId="{D533F85C-5BFA-4094-9BEF-19199FDCB1F0}" dt="2022-08-20T10:50:26.943" v="806" actId="14100"/>
          <ac:spMkLst>
            <pc:docMk/>
            <pc:sldMk cId="3274181917" sldId="260"/>
            <ac:spMk id="4" creationId="{313122CE-0453-E9EC-214B-1A375159760B}"/>
          </ac:spMkLst>
        </pc:spChg>
        <pc:spChg chg="mod">
          <ac:chgData name="pavan kumar" userId="f288574e5ad30b2c" providerId="LiveId" clId="{D533F85C-5BFA-4094-9BEF-19199FDCB1F0}" dt="2022-08-20T10:58:15.972" v="830" actId="27636"/>
          <ac:spMkLst>
            <pc:docMk/>
            <pc:sldMk cId="3274181917" sldId="260"/>
            <ac:spMk id="6" creationId="{AAFAF4DC-B32F-1079-FFAC-6FAA5529B7B6}"/>
          </ac:spMkLst>
        </pc:spChg>
        <pc:spChg chg="del">
          <ac:chgData name="pavan kumar" userId="f288574e5ad30b2c" providerId="LiveId" clId="{D533F85C-5BFA-4094-9BEF-19199FDCB1F0}" dt="2022-08-20T10:55:34.068" v="812" actId="21"/>
          <ac:spMkLst>
            <pc:docMk/>
            <pc:sldMk cId="3274181917" sldId="260"/>
            <ac:spMk id="16" creationId="{FCA61403-2DC4-3347-3C98-654680F336A8}"/>
          </ac:spMkLst>
        </pc:spChg>
        <pc:picChg chg="add mod modCrop">
          <ac:chgData name="pavan kumar" userId="f288574e5ad30b2c" providerId="LiveId" clId="{D533F85C-5BFA-4094-9BEF-19199FDCB1F0}" dt="2022-08-20T10:58:30.868" v="832" actId="14100"/>
          <ac:picMkLst>
            <pc:docMk/>
            <pc:sldMk cId="3274181917" sldId="260"/>
            <ac:picMk id="7" creationId="{BCFF631E-D0E1-DD5D-9625-8533343EC448}"/>
          </ac:picMkLst>
        </pc:picChg>
        <pc:picChg chg="del mod">
          <ac:chgData name="pavan kumar" userId="f288574e5ad30b2c" providerId="LiveId" clId="{D533F85C-5BFA-4094-9BEF-19199FDCB1F0}" dt="2022-08-20T10:55:34.068" v="812" actId="21"/>
          <ac:picMkLst>
            <pc:docMk/>
            <pc:sldMk cId="3274181917" sldId="260"/>
            <ac:picMk id="15" creationId="{2A54A08D-A748-EE8F-764C-909EA03E48EE}"/>
          </ac:picMkLst>
        </pc:picChg>
      </pc:sldChg>
      <pc:sldChg chg="addSp delSp modSp mod">
        <pc:chgData name="pavan kumar" userId="f288574e5ad30b2c" providerId="LiveId" clId="{D533F85C-5BFA-4094-9BEF-19199FDCB1F0}" dt="2022-08-20T11:10:15.958" v="880" actId="115"/>
        <pc:sldMkLst>
          <pc:docMk/>
          <pc:sldMk cId="1733947948" sldId="261"/>
        </pc:sldMkLst>
        <pc:spChg chg="mod">
          <ac:chgData name="pavan kumar" userId="f288574e5ad30b2c" providerId="LiveId" clId="{D533F85C-5BFA-4094-9BEF-19199FDCB1F0}" dt="2022-08-20T11:10:15.958" v="880" actId="115"/>
          <ac:spMkLst>
            <pc:docMk/>
            <pc:sldMk cId="1733947948" sldId="261"/>
            <ac:spMk id="5" creationId="{96A2417F-0CE8-157A-A8FA-B1FFCFB2A501}"/>
          </ac:spMkLst>
        </pc:spChg>
        <pc:spChg chg="del">
          <ac:chgData name="pavan kumar" userId="f288574e5ad30b2c" providerId="LiveId" clId="{D533F85C-5BFA-4094-9BEF-19199FDCB1F0}" dt="2022-08-20T11:00:00.740" v="855" actId="21"/>
          <ac:spMkLst>
            <pc:docMk/>
            <pc:sldMk cId="1733947948" sldId="261"/>
            <ac:spMk id="8" creationId="{9A7C1AF1-D12F-AA27-094A-F5FBCAD1848F}"/>
          </ac:spMkLst>
        </pc:spChg>
        <pc:picChg chg="add mod modCrop">
          <ac:chgData name="pavan kumar" userId="f288574e5ad30b2c" providerId="LiveId" clId="{D533F85C-5BFA-4094-9BEF-19199FDCB1F0}" dt="2022-08-20T11:09:45.907" v="879" actId="14100"/>
          <ac:picMkLst>
            <pc:docMk/>
            <pc:sldMk cId="1733947948" sldId="261"/>
            <ac:picMk id="3" creationId="{6BA6129D-3201-993D-5A75-84F867F8950D}"/>
          </ac:picMkLst>
        </pc:picChg>
        <pc:picChg chg="del mod">
          <ac:chgData name="pavan kumar" userId="f288574e5ad30b2c" providerId="LiveId" clId="{D533F85C-5BFA-4094-9BEF-19199FDCB1F0}" dt="2022-08-20T11:00:00.740" v="855" actId="21"/>
          <ac:picMkLst>
            <pc:docMk/>
            <pc:sldMk cId="1733947948" sldId="261"/>
            <ac:picMk id="7" creationId="{E6CC5016-46F5-8126-7C0F-5485F90B93B7}"/>
          </ac:picMkLst>
        </pc:picChg>
        <pc:picChg chg="add del mod modCrop">
          <ac:chgData name="pavan kumar" userId="f288574e5ad30b2c" providerId="LiveId" clId="{D533F85C-5BFA-4094-9BEF-19199FDCB1F0}" dt="2022-08-20T11:07:52.464" v="866" actId="21"/>
          <ac:picMkLst>
            <pc:docMk/>
            <pc:sldMk cId="1733947948" sldId="261"/>
            <ac:picMk id="10" creationId="{E6D9ADB8-C789-DA89-339C-076832E4F79A}"/>
          </ac:picMkLst>
        </pc:picChg>
      </pc:sldChg>
      <pc:sldChg chg="modSp mod">
        <pc:chgData name="pavan kumar" userId="f288574e5ad30b2c" providerId="LiveId" clId="{D533F85C-5BFA-4094-9BEF-19199FDCB1F0}" dt="2022-08-20T11:30:15.029" v="1064" actId="27636"/>
        <pc:sldMkLst>
          <pc:docMk/>
          <pc:sldMk cId="2002984229" sldId="263"/>
        </pc:sldMkLst>
        <pc:spChg chg="mod">
          <ac:chgData name="pavan kumar" userId="f288574e5ad30b2c" providerId="LiveId" clId="{D533F85C-5BFA-4094-9BEF-19199FDCB1F0}" dt="2022-08-20T11:30:07.603" v="1062" actId="14100"/>
          <ac:spMkLst>
            <pc:docMk/>
            <pc:sldMk cId="2002984229" sldId="263"/>
            <ac:spMk id="5" creationId="{E52B763D-F268-3B17-7B56-2818D6292D1C}"/>
          </ac:spMkLst>
        </pc:spChg>
        <pc:spChg chg="mod">
          <ac:chgData name="pavan kumar" userId="f288574e5ad30b2c" providerId="LiveId" clId="{D533F85C-5BFA-4094-9BEF-19199FDCB1F0}" dt="2022-08-20T11:30:15.029" v="1064" actId="27636"/>
          <ac:spMkLst>
            <pc:docMk/>
            <pc:sldMk cId="2002984229" sldId="263"/>
            <ac:spMk id="6" creationId="{C5F9665F-63A7-C645-C258-D547EBEFEDE4}"/>
          </ac:spMkLst>
        </pc:spChg>
      </pc:sldChg>
      <pc:sldChg chg="addSp delSp modSp mod">
        <pc:chgData name="pavan kumar" userId="f288574e5ad30b2c" providerId="LiveId" clId="{D533F85C-5BFA-4094-9BEF-19199FDCB1F0}" dt="2022-08-20T11:30:56.997" v="1066" actId="14100"/>
        <pc:sldMkLst>
          <pc:docMk/>
          <pc:sldMk cId="1565147232" sldId="264"/>
        </pc:sldMkLst>
        <pc:spChg chg="mod">
          <ac:chgData name="pavan kumar" userId="f288574e5ad30b2c" providerId="LiveId" clId="{D533F85C-5BFA-4094-9BEF-19199FDCB1F0}" dt="2022-08-20T11:13:11.632" v="892" actId="115"/>
          <ac:spMkLst>
            <pc:docMk/>
            <pc:sldMk cId="1565147232" sldId="264"/>
            <ac:spMk id="2" creationId="{C035833B-4996-3B97-5EE6-51C33DB56FB3}"/>
          </ac:spMkLst>
        </pc:spChg>
        <pc:spChg chg="mod">
          <ac:chgData name="pavan kumar" userId="f288574e5ad30b2c" providerId="LiveId" clId="{D533F85C-5BFA-4094-9BEF-19199FDCB1F0}" dt="2022-08-20T11:30:56.997" v="1066" actId="14100"/>
          <ac:spMkLst>
            <pc:docMk/>
            <pc:sldMk cId="1565147232" sldId="264"/>
            <ac:spMk id="3" creationId="{933EB580-4E52-C11D-7FD7-DC2C09E2EFB7}"/>
          </ac:spMkLst>
        </pc:spChg>
        <pc:picChg chg="add del mod modCrop">
          <ac:chgData name="pavan kumar" userId="f288574e5ad30b2c" providerId="LiveId" clId="{D533F85C-5BFA-4094-9BEF-19199FDCB1F0}" dt="2022-08-20T11:10:46.150" v="881" actId="21"/>
          <ac:picMkLst>
            <pc:docMk/>
            <pc:sldMk cId="1565147232" sldId="264"/>
            <ac:picMk id="5" creationId="{0265A780-0434-1618-9379-1B52386B7BFC}"/>
          </ac:picMkLst>
        </pc:picChg>
      </pc:sldChg>
      <pc:sldChg chg="addSp delSp modSp mod">
        <pc:chgData name="pavan kumar" userId="f288574e5ad30b2c" providerId="LiveId" clId="{D533F85C-5BFA-4094-9BEF-19199FDCB1F0}" dt="2022-08-20T11:23:40.704" v="952" actId="115"/>
        <pc:sldMkLst>
          <pc:docMk/>
          <pc:sldMk cId="3384736115" sldId="265"/>
        </pc:sldMkLst>
        <pc:spChg chg="mod">
          <ac:chgData name="pavan kumar" userId="f288574e5ad30b2c" providerId="LiveId" clId="{D533F85C-5BFA-4094-9BEF-19199FDCB1F0}" dt="2022-08-20T11:23:40.704" v="952" actId="115"/>
          <ac:spMkLst>
            <pc:docMk/>
            <pc:sldMk cId="3384736115" sldId="265"/>
            <ac:spMk id="4" creationId="{A2E67338-563A-E685-D860-ECFEA1AE59CE}"/>
          </ac:spMkLst>
        </pc:spChg>
        <pc:picChg chg="add mod modCrop">
          <ac:chgData name="pavan kumar" userId="f288574e5ad30b2c" providerId="LiveId" clId="{D533F85C-5BFA-4094-9BEF-19199FDCB1F0}" dt="2022-08-20T11:23:33.692" v="951" actId="14100"/>
          <ac:picMkLst>
            <pc:docMk/>
            <pc:sldMk cId="3384736115" sldId="265"/>
            <ac:picMk id="3" creationId="{4E3C0E62-660D-C400-B111-588A47724D84}"/>
          </ac:picMkLst>
        </pc:picChg>
        <pc:picChg chg="del">
          <ac:chgData name="pavan kumar" userId="f288574e5ad30b2c" providerId="LiveId" clId="{D533F85C-5BFA-4094-9BEF-19199FDCB1F0}" dt="2022-08-20T11:21:32.428" v="937" actId="21"/>
          <ac:picMkLst>
            <pc:docMk/>
            <pc:sldMk cId="3384736115" sldId="265"/>
            <ac:picMk id="1026" creationId="{B598D779-5CD8-46FB-66E5-3826302A5491}"/>
          </ac:picMkLst>
        </pc:picChg>
      </pc:sldChg>
      <pc:sldChg chg="modSp mod">
        <pc:chgData name="pavan kumar" userId="f288574e5ad30b2c" providerId="LiveId" clId="{D533F85C-5BFA-4094-9BEF-19199FDCB1F0}" dt="2022-08-20T11:44:40.804" v="1163" actId="115"/>
        <pc:sldMkLst>
          <pc:docMk/>
          <pc:sldMk cId="1622510466" sldId="266"/>
        </pc:sldMkLst>
        <pc:spChg chg="mod">
          <ac:chgData name="pavan kumar" userId="f288574e5ad30b2c" providerId="LiveId" clId="{D533F85C-5BFA-4094-9BEF-19199FDCB1F0}" dt="2022-08-20T11:44:40.804" v="1163" actId="115"/>
          <ac:spMkLst>
            <pc:docMk/>
            <pc:sldMk cId="1622510466" sldId="266"/>
            <ac:spMk id="3" creationId="{CB68C8AF-72AA-E70C-5F34-7594BBA3E760}"/>
          </ac:spMkLst>
        </pc:spChg>
        <pc:spChg chg="mod">
          <ac:chgData name="pavan kumar" userId="f288574e5ad30b2c" providerId="LiveId" clId="{D533F85C-5BFA-4094-9BEF-19199FDCB1F0}" dt="2022-08-19T09:43:47.910" v="94" actId="27636"/>
          <ac:spMkLst>
            <pc:docMk/>
            <pc:sldMk cId="1622510466" sldId="266"/>
            <ac:spMk id="4" creationId="{ACDD3353-E651-7102-89D1-24FCA115E611}"/>
          </ac:spMkLst>
        </pc:spChg>
      </pc:sldChg>
      <pc:sldChg chg="modSp mod">
        <pc:chgData name="pavan kumar" userId="f288574e5ad30b2c" providerId="LiveId" clId="{D533F85C-5BFA-4094-9BEF-19199FDCB1F0}" dt="2022-08-20T11:44:20.424" v="1162" actId="115"/>
        <pc:sldMkLst>
          <pc:docMk/>
          <pc:sldMk cId="1774433628" sldId="267"/>
        </pc:sldMkLst>
        <pc:spChg chg="mod">
          <ac:chgData name="pavan kumar" userId="f288574e5ad30b2c" providerId="LiveId" clId="{D533F85C-5BFA-4094-9BEF-19199FDCB1F0}" dt="2022-08-20T11:44:20.424" v="1162" actId="115"/>
          <ac:spMkLst>
            <pc:docMk/>
            <pc:sldMk cId="1774433628" sldId="267"/>
            <ac:spMk id="4" creationId="{E13F3DF5-DD43-884B-45F4-6D50C7B1B244}"/>
          </ac:spMkLst>
        </pc:spChg>
      </pc:sldChg>
      <pc:sldChg chg="modSp mod">
        <pc:chgData name="pavan kumar" userId="f288574e5ad30b2c" providerId="LiveId" clId="{D533F85C-5BFA-4094-9BEF-19199FDCB1F0}" dt="2022-08-20T11:44:10.143" v="1161" actId="115"/>
        <pc:sldMkLst>
          <pc:docMk/>
          <pc:sldMk cId="2532149091" sldId="269"/>
        </pc:sldMkLst>
        <pc:spChg chg="mod">
          <ac:chgData name="pavan kumar" userId="f288574e5ad30b2c" providerId="LiveId" clId="{D533F85C-5BFA-4094-9BEF-19199FDCB1F0}" dt="2022-08-20T11:44:10.143" v="1161" actId="115"/>
          <ac:spMkLst>
            <pc:docMk/>
            <pc:sldMk cId="2532149091" sldId="269"/>
            <ac:spMk id="3" creationId="{417DDE6D-77BE-4942-4637-2FECE1CB1364}"/>
          </ac:spMkLst>
        </pc:spChg>
      </pc:sldChg>
      <pc:sldChg chg="addSp delSp modSp new mod modClrScheme chgLayout">
        <pc:chgData name="pavan kumar" userId="f288574e5ad30b2c" providerId="LiveId" clId="{D533F85C-5BFA-4094-9BEF-19199FDCB1F0}" dt="2022-08-19T09:37:49.600" v="53" actId="14100"/>
        <pc:sldMkLst>
          <pc:docMk/>
          <pc:sldMk cId="3463551044" sldId="270"/>
        </pc:sldMkLst>
        <pc:spChg chg="del">
          <ac:chgData name="pavan kumar" userId="f288574e5ad30b2c" providerId="LiveId" clId="{D533F85C-5BFA-4094-9BEF-19199FDCB1F0}" dt="2022-08-19T09:32:30.464" v="17" actId="700"/>
          <ac:spMkLst>
            <pc:docMk/>
            <pc:sldMk cId="3463551044" sldId="270"/>
            <ac:spMk id="2" creationId="{41E74333-2282-CE35-CFA8-48B037D03EF7}"/>
          </ac:spMkLst>
        </pc:spChg>
        <pc:picChg chg="add mod modCrop">
          <ac:chgData name="pavan kumar" userId="f288574e5ad30b2c" providerId="LiveId" clId="{D533F85C-5BFA-4094-9BEF-19199FDCB1F0}" dt="2022-08-19T09:35:39.527" v="39" actId="14100"/>
          <ac:picMkLst>
            <pc:docMk/>
            <pc:sldMk cId="3463551044" sldId="270"/>
            <ac:picMk id="4" creationId="{3CA35207-1C34-4BC5-5B0B-85F112497FDB}"/>
          </ac:picMkLst>
        </pc:picChg>
        <pc:picChg chg="add mod modCrop">
          <ac:chgData name="pavan kumar" userId="f288574e5ad30b2c" providerId="LiveId" clId="{D533F85C-5BFA-4094-9BEF-19199FDCB1F0}" dt="2022-08-19T09:37:49.600" v="53" actId="14100"/>
          <ac:picMkLst>
            <pc:docMk/>
            <pc:sldMk cId="3463551044" sldId="270"/>
            <ac:picMk id="6" creationId="{39D3C187-FA91-9A22-E0D3-1CB2F8C62FF1}"/>
          </ac:picMkLst>
        </pc:picChg>
      </pc:sldChg>
      <pc:sldChg chg="addSp delSp modSp new mod modClrScheme chgLayout">
        <pc:chgData name="pavan kumar" userId="f288574e5ad30b2c" providerId="LiveId" clId="{D533F85C-5BFA-4094-9BEF-19199FDCB1F0}" dt="2022-08-19T09:47:10.111" v="109" actId="14100"/>
        <pc:sldMkLst>
          <pc:docMk/>
          <pc:sldMk cId="2344038579" sldId="271"/>
        </pc:sldMkLst>
        <pc:spChg chg="del">
          <ac:chgData name="pavan kumar" userId="f288574e5ad30b2c" providerId="LiveId" clId="{D533F85C-5BFA-4094-9BEF-19199FDCB1F0}" dt="2022-08-19T09:44:05.919" v="96" actId="700"/>
          <ac:spMkLst>
            <pc:docMk/>
            <pc:sldMk cId="2344038579" sldId="271"/>
            <ac:spMk id="2" creationId="{74A87BDD-B9E7-DB82-7CBD-AE6B3EB57ACB}"/>
          </ac:spMkLst>
        </pc:spChg>
        <pc:spChg chg="del">
          <ac:chgData name="pavan kumar" userId="f288574e5ad30b2c" providerId="LiveId" clId="{D533F85C-5BFA-4094-9BEF-19199FDCB1F0}" dt="2022-08-19T09:44:05.919" v="96" actId="700"/>
          <ac:spMkLst>
            <pc:docMk/>
            <pc:sldMk cId="2344038579" sldId="271"/>
            <ac:spMk id="3" creationId="{3D262367-C8CF-32D9-24D2-CFABF07B193A}"/>
          </ac:spMkLst>
        </pc:spChg>
        <pc:picChg chg="add mod modCrop">
          <ac:chgData name="pavan kumar" userId="f288574e5ad30b2c" providerId="LiveId" clId="{D533F85C-5BFA-4094-9BEF-19199FDCB1F0}" dt="2022-08-19T09:47:10.111" v="109" actId="14100"/>
          <ac:picMkLst>
            <pc:docMk/>
            <pc:sldMk cId="2344038579" sldId="271"/>
            <ac:picMk id="5" creationId="{CB3D7EA9-A272-B73A-8B64-122F366A61CA}"/>
          </ac:picMkLst>
        </pc:picChg>
      </pc:sldChg>
      <pc:sldChg chg="addSp modSp new mod">
        <pc:chgData name="pavan kumar" userId="f288574e5ad30b2c" providerId="LiveId" clId="{D533F85C-5BFA-4094-9BEF-19199FDCB1F0}" dt="2022-08-19T09:50:11.659" v="128" actId="14100"/>
        <pc:sldMkLst>
          <pc:docMk/>
          <pc:sldMk cId="1987948522" sldId="272"/>
        </pc:sldMkLst>
        <pc:picChg chg="add mod modCrop">
          <ac:chgData name="pavan kumar" userId="f288574e5ad30b2c" providerId="LiveId" clId="{D533F85C-5BFA-4094-9BEF-19199FDCB1F0}" dt="2022-08-19T09:50:11.659" v="128" actId="14100"/>
          <ac:picMkLst>
            <pc:docMk/>
            <pc:sldMk cId="1987948522" sldId="272"/>
            <ac:picMk id="3" creationId="{CA607104-1A0E-A25F-5C60-086BAD333AFB}"/>
          </ac:picMkLst>
        </pc:picChg>
      </pc:sldChg>
      <pc:sldChg chg="addSp delSp modSp new mod modClrScheme chgLayout">
        <pc:chgData name="pavan kumar" userId="f288574e5ad30b2c" providerId="LiveId" clId="{D533F85C-5BFA-4094-9BEF-19199FDCB1F0}" dt="2022-08-20T11:25:18.396" v="989" actId="14100"/>
        <pc:sldMkLst>
          <pc:docMk/>
          <pc:sldMk cId="3235960110" sldId="273"/>
        </pc:sldMkLst>
        <pc:spChg chg="del">
          <ac:chgData name="pavan kumar" userId="f288574e5ad30b2c" providerId="LiveId" clId="{D533F85C-5BFA-4094-9BEF-19199FDCB1F0}" dt="2022-08-19T10:32:26.066" v="130" actId="700"/>
          <ac:spMkLst>
            <pc:docMk/>
            <pc:sldMk cId="3235960110" sldId="273"/>
            <ac:spMk id="2" creationId="{7274C1AE-D4E4-EE19-A732-D381A2DA9E72}"/>
          </ac:spMkLst>
        </pc:spChg>
        <pc:spChg chg="del">
          <ac:chgData name="pavan kumar" userId="f288574e5ad30b2c" providerId="LiveId" clId="{D533F85C-5BFA-4094-9BEF-19199FDCB1F0}" dt="2022-08-19T10:32:26.066" v="130" actId="700"/>
          <ac:spMkLst>
            <pc:docMk/>
            <pc:sldMk cId="3235960110" sldId="273"/>
            <ac:spMk id="3" creationId="{13C9482B-D96A-F53C-E056-3B6C3A846161}"/>
          </ac:spMkLst>
        </pc:spChg>
        <pc:spChg chg="add del mod ord">
          <ac:chgData name="pavan kumar" userId="f288574e5ad30b2c" providerId="LiveId" clId="{D533F85C-5BFA-4094-9BEF-19199FDCB1F0}" dt="2022-08-20T11:25:05.334" v="987" actId="700"/>
          <ac:spMkLst>
            <pc:docMk/>
            <pc:sldMk cId="3235960110" sldId="273"/>
            <ac:spMk id="8" creationId="{616DF360-6EEF-1B0B-3868-5F55309BC54F}"/>
          </ac:spMkLst>
        </pc:spChg>
        <pc:spChg chg="add del mod ord">
          <ac:chgData name="pavan kumar" userId="f288574e5ad30b2c" providerId="LiveId" clId="{D533F85C-5BFA-4094-9BEF-19199FDCB1F0}" dt="2022-08-19T10:57:40.968" v="227" actId="700"/>
          <ac:spMkLst>
            <pc:docMk/>
            <pc:sldMk cId="3235960110" sldId="273"/>
            <ac:spMk id="9" creationId="{3F2E777F-0ED0-50EA-6ED8-9EB79ECA6C21}"/>
          </ac:spMkLst>
        </pc:spChg>
        <pc:spChg chg="add del mod ord">
          <ac:chgData name="pavan kumar" userId="f288574e5ad30b2c" providerId="LiveId" clId="{D533F85C-5BFA-4094-9BEF-19199FDCB1F0}" dt="2022-08-19T10:57:40.968" v="227" actId="700"/>
          <ac:spMkLst>
            <pc:docMk/>
            <pc:sldMk cId="3235960110" sldId="273"/>
            <ac:spMk id="10" creationId="{2E607DE1-41CB-0527-0500-78E9F3A236E2}"/>
          </ac:spMkLst>
        </pc:spChg>
        <pc:spChg chg="add del mod ord">
          <ac:chgData name="pavan kumar" userId="f288574e5ad30b2c" providerId="LiveId" clId="{D533F85C-5BFA-4094-9BEF-19199FDCB1F0}" dt="2022-08-19T10:57:40.968" v="227" actId="700"/>
          <ac:spMkLst>
            <pc:docMk/>
            <pc:sldMk cId="3235960110" sldId="273"/>
            <ac:spMk id="11" creationId="{0B771C74-5BAE-305F-F2C0-202406A4FEEA}"/>
          </ac:spMkLst>
        </pc:spChg>
        <pc:spChg chg="add del mod ord">
          <ac:chgData name="pavan kumar" userId="f288574e5ad30b2c" providerId="LiveId" clId="{D533F85C-5BFA-4094-9BEF-19199FDCB1F0}" dt="2022-08-19T10:57:40.968" v="227" actId="700"/>
          <ac:spMkLst>
            <pc:docMk/>
            <pc:sldMk cId="3235960110" sldId="273"/>
            <ac:spMk id="12" creationId="{9CA1319F-DCD9-3011-87A0-A25B0B2FD66F}"/>
          </ac:spMkLst>
        </pc:spChg>
        <pc:spChg chg="add del mod ord">
          <ac:chgData name="pavan kumar" userId="f288574e5ad30b2c" providerId="LiveId" clId="{D533F85C-5BFA-4094-9BEF-19199FDCB1F0}" dt="2022-08-19T11:00:03.756" v="240" actId="700"/>
          <ac:spMkLst>
            <pc:docMk/>
            <pc:sldMk cId="3235960110" sldId="273"/>
            <ac:spMk id="13" creationId="{1261DB23-53D2-CEA9-3267-4F2F7A1DA759}"/>
          </ac:spMkLst>
        </pc:spChg>
        <pc:picChg chg="add mod modCrop">
          <ac:chgData name="pavan kumar" userId="f288574e5ad30b2c" providerId="LiveId" clId="{D533F85C-5BFA-4094-9BEF-19199FDCB1F0}" dt="2022-08-20T11:25:12.924" v="988" actId="14100"/>
          <ac:picMkLst>
            <pc:docMk/>
            <pc:sldMk cId="3235960110" sldId="273"/>
            <ac:picMk id="5" creationId="{C3803969-DE83-062A-DC0D-441C935428C0}"/>
          </ac:picMkLst>
        </pc:picChg>
        <pc:picChg chg="add mod modCrop">
          <ac:chgData name="pavan kumar" userId="f288574e5ad30b2c" providerId="LiveId" clId="{D533F85C-5BFA-4094-9BEF-19199FDCB1F0}" dt="2022-08-20T11:25:18.396" v="989" actId="14100"/>
          <ac:picMkLst>
            <pc:docMk/>
            <pc:sldMk cId="3235960110" sldId="273"/>
            <ac:picMk id="7" creationId="{8CF600B7-F1C7-F4F5-FB75-73E68358D0CE}"/>
          </ac:picMkLst>
        </pc:picChg>
      </pc:sldChg>
      <pc:sldChg chg="addSp modSp new mod">
        <pc:chgData name="pavan kumar" userId="f288574e5ad30b2c" providerId="LiveId" clId="{D533F85C-5BFA-4094-9BEF-19199FDCB1F0}" dt="2022-08-19T10:49:57.752" v="171" actId="14100"/>
        <pc:sldMkLst>
          <pc:docMk/>
          <pc:sldMk cId="819130434" sldId="274"/>
        </pc:sldMkLst>
        <pc:picChg chg="add mod modCrop">
          <ac:chgData name="pavan kumar" userId="f288574e5ad30b2c" providerId="LiveId" clId="{D533F85C-5BFA-4094-9BEF-19199FDCB1F0}" dt="2022-08-19T10:49:57.752" v="171" actId="14100"/>
          <ac:picMkLst>
            <pc:docMk/>
            <pc:sldMk cId="819130434" sldId="274"/>
            <ac:picMk id="3" creationId="{40135595-31F5-2350-803B-E81023798D85}"/>
          </ac:picMkLst>
        </pc:picChg>
      </pc:sldChg>
      <pc:sldChg chg="addSp delSp modSp new mod">
        <pc:chgData name="pavan kumar" userId="f288574e5ad30b2c" providerId="LiveId" clId="{D533F85C-5BFA-4094-9BEF-19199FDCB1F0}" dt="2022-08-20T11:16:55.817" v="936" actId="14100"/>
        <pc:sldMkLst>
          <pc:docMk/>
          <pc:sldMk cId="1578610247" sldId="275"/>
        </pc:sldMkLst>
        <pc:spChg chg="mod">
          <ac:chgData name="pavan kumar" userId="f288574e5ad30b2c" providerId="LiveId" clId="{D533F85C-5BFA-4094-9BEF-19199FDCB1F0}" dt="2022-08-20T11:15:22.778" v="924" actId="14100"/>
          <ac:spMkLst>
            <pc:docMk/>
            <pc:sldMk cId="1578610247" sldId="275"/>
            <ac:spMk id="2" creationId="{898357DE-3ED0-50BA-B43F-8F31A15DFFED}"/>
          </ac:spMkLst>
        </pc:spChg>
        <pc:spChg chg="del">
          <ac:chgData name="pavan kumar" userId="f288574e5ad30b2c" providerId="LiveId" clId="{D533F85C-5BFA-4094-9BEF-19199FDCB1F0}" dt="2022-08-20T11:14:49.152" v="919" actId="931"/>
          <ac:spMkLst>
            <pc:docMk/>
            <pc:sldMk cId="1578610247" sldId="275"/>
            <ac:spMk id="3" creationId="{B8A66D25-D608-F990-3352-C4D97C5B98FC}"/>
          </ac:spMkLst>
        </pc:spChg>
        <pc:picChg chg="add mod modCrop">
          <ac:chgData name="pavan kumar" userId="f288574e5ad30b2c" providerId="LiveId" clId="{D533F85C-5BFA-4094-9BEF-19199FDCB1F0}" dt="2022-08-20T11:16:55.817" v="936" actId="14100"/>
          <ac:picMkLst>
            <pc:docMk/>
            <pc:sldMk cId="1578610247" sldId="275"/>
            <ac:picMk id="5" creationId="{D588E12F-2F1F-1EDD-DDD1-2CAC04C12712}"/>
          </ac:picMkLst>
        </pc:picChg>
      </pc:sldChg>
      <pc:sldChg chg="addSp delSp modSp new mod">
        <pc:chgData name="pavan kumar" userId="f288574e5ad30b2c" providerId="LiveId" clId="{D533F85C-5BFA-4094-9BEF-19199FDCB1F0}" dt="2022-08-20T11:28:45.970" v="1060" actId="20577"/>
        <pc:sldMkLst>
          <pc:docMk/>
          <pc:sldMk cId="1596960295" sldId="276"/>
        </pc:sldMkLst>
        <pc:spChg chg="mod">
          <ac:chgData name="pavan kumar" userId="f288574e5ad30b2c" providerId="LiveId" clId="{D533F85C-5BFA-4094-9BEF-19199FDCB1F0}" dt="2022-08-20T11:28:45.970" v="1060" actId="20577"/>
          <ac:spMkLst>
            <pc:docMk/>
            <pc:sldMk cId="1596960295" sldId="276"/>
            <ac:spMk id="2" creationId="{5A708903-03C5-D4C6-F5D0-D5D0D960B770}"/>
          </ac:spMkLst>
        </pc:spChg>
        <pc:spChg chg="del">
          <ac:chgData name="pavan kumar" userId="f288574e5ad30b2c" providerId="LiveId" clId="{D533F85C-5BFA-4094-9BEF-19199FDCB1F0}" dt="2022-08-20T11:26:54.390" v="1043" actId="931"/>
          <ac:spMkLst>
            <pc:docMk/>
            <pc:sldMk cId="1596960295" sldId="276"/>
            <ac:spMk id="3" creationId="{42D8A44A-669D-563E-D2E4-42773CDED69D}"/>
          </ac:spMkLst>
        </pc:spChg>
        <pc:picChg chg="add mod modCrop">
          <ac:chgData name="pavan kumar" userId="f288574e5ad30b2c" providerId="LiveId" clId="{D533F85C-5BFA-4094-9BEF-19199FDCB1F0}" dt="2022-08-20T11:28:31.750" v="1057" actId="14100"/>
          <ac:picMkLst>
            <pc:docMk/>
            <pc:sldMk cId="1596960295" sldId="276"/>
            <ac:picMk id="5" creationId="{42A7FF45-12F0-2846-0C6E-08B944024D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15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0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04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82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8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60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19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3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5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82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CFD22B6-826A-4E70-BA67-3434F760717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6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D22B6-826A-4E70-BA67-3434F760717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30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2305-5451-E80B-7282-D386DB11C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93964"/>
            <a:ext cx="11651671" cy="2590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                               Data Analytics Associate</a:t>
            </a:r>
            <a:br>
              <a:rPr lang="en-IN" sz="4000" dirty="0">
                <a:solidFill>
                  <a:srgbClr val="FF0000"/>
                </a:solidFill>
              </a:rPr>
            </a:br>
            <a:r>
              <a:rPr lang="en-IN" sz="4000" dirty="0">
                <a:solidFill>
                  <a:srgbClr val="FF0000"/>
                </a:solidFill>
              </a:rPr>
              <a:t>                               final project SUBMISSION</a:t>
            </a:r>
            <a:br>
              <a:rPr lang="en-IN" sz="4000" dirty="0">
                <a:solidFill>
                  <a:srgbClr val="FF0000"/>
                </a:solidFill>
              </a:rPr>
            </a:br>
            <a:br>
              <a:rPr lang="en-IN" sz="4000" dirty="0">
                <a:solidFill>
                  <a:srgbClr val="FF0000"/>
                </a:solidFill>
              </a:rPr>
            </a:br>
            <a:r>
              <a:rPr lang="en-IN" sz="4000" dirty="0"/>
              <a:t>   </a:t>
            </a:r>
            <a:r>
              <a:rPr lang="en-IN" sz="4900" dirty="0">
                <a:solidFill>
                  <a:srgbClr val="0070C0"/>
                </a:solidFill>
              </a:rPr>
              <a:t>Diabetes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8C002-A0CD-0D50-C6C9-3458ABEB1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782" y="2992582"/>
            <a:ext cx="11402290" cy="3061854"/>
          </a:xfrm>
          <a:effectLst>
            <a:glow rad="127000">
              <a:schemeClr val="accent6"/>
            </a:glow>
          </a:effectLst>
        </p:spPr>
        <p:txBody>
          <a:bodyPr numCol="1">
            <a:normAutofit lnSpcReduction="10000"/>
          </a:bodyPr>
          <a:lstStyle/>
          <a:p>
            <a:pPr algn="just"/>
            <a:r>
              <a:rPr lang="en-IN" u="sng" dirty="0"/>
              <a:t>SUBMITTED BY</a:t>
            </a:r>
            <a:r>
              <a:rPr lang="en-IN" dirty="0"/>
              <a:t>:</a:t>
            </a:r>
          </a:p>
          <a:p>
            <a:pPr algn="just"/>
            <a:r>
              <a:rPr lang="en-IN" dirty="0"/>
              <a:t>NAME: KILLANA PAVAN KUMAR</a:t>
            </a:r>
          </a:p>
          <a:p>
            <a:pPr algn="just"/>
            <a:r>
              <a:rPr lang="en-IN" dirty="0"/>
              <a:t>ENROLLMENT NO:EBEON0322583426</a:t>
            </a:r>
          </a:p>
          <a:p>
            <a:pPr algn="just"/>
            <a:r>
              <a:rPr lang="en-IN" dirty="0"/>
              <a:t>BATCH NO: 2021-7233</a:t>
            </a:r>
          </a:p>
          <a:p>
            <a:pPr algn="just"/>
            <a:r>
              <a:rPr lang="en-IN" dirty="0"/>
              <a:t>CENTRE NAME: BANGALORE-EXL</a:t>
            </a:r>
          </a:p>
          <a:p>
            <a:pPr algn="r"/>
            <a:r>
              <a:rPr lang="en-IN" u="sng" dirty="0"/>
              <a:t>GUIDED BY</a:t>
            </a:r>
            <a:r>
              <a:rPr lang="en-IN" dirty="0"/>
              <a:t>: KARTHICK SIR</a:t>
            </a:r>
          </a:p>
          <a:p>
            <a:pPr algn="r"/>
            <a:r>
              <a:rPr lang="en-IN" dirty="0"/>
              <a:t>FROM: EDUBRIDGE INDIA.COM</a:t>
            </a:r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02D84-3968-E9F7-0449-78AF97BE8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1" t="17217" r="56591" b="77290"/>
          <a:stretch/>
        </p:blipFill>
        <p:spPr>
          <a:xfrm>
            <a:off x="138332" y="193964"/>
            <a:ext cx="4059382" cy="1482436"/>
          </a:xfrm>
          <a:prstGeom prst="rect">
            <a:avLst/>
          </a:prstGeom>
          <a:effectLst>
            <a:glow rad="127000">
              <a:srgbClr val="002060"/>
            </a:glow>
          </a:effectLst>
        </p:spPr>
      </p:pic>
    </p:spTree>
    <p:extLst>
      <p:ext uri="{BB962C8B-B14F-4D97-AF65-F5344CB8AC3E}">
        <p14:creationId xmlns:p14="http://schemas.microsoft.com/office/powerpoint/2010/main" val="355642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833B-4996-3B97-5EE6-51C33DB5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6364"/>
            <a:ext cx="9291215" cy="845126"/>
          </a:xfrm>
        </p:spPr>
        <p:txBody>
          <a:bodyPr>
            <a:normAutofit/>
          </a:bodyPr>
          <a:lstStyle/>
          <a:p>
            <a:r>
              <a:rPr lang="en-IN" u="sng" dirty="0"/>
              <a:t>Exploratory data analysis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B580-4E52-C11D-7FD7-DC2C09E2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468582"/>
            <a:ext cx="10820400" cy="4239491"/>
          </a:xfrm>
        </p:spPr>
        <p:txBody>
          <a:bodyPr>
            <a:normAutofit/>
          </a:bodyPr>
          <a:lstStyle/>
          <a:p>
            <a:r>
              <a:rPr lang="en-IN" dirty="0"/>
              <a:t>With Exploratory data analysis we can able to understand our data in better way.</a:t>
            </a:r>
          </a:p>
          <a:p>
            <a:r>
              <a:rPr lang="en-IN" dirty="0"/>
              <a:t>Here we can find out data distribution, relationship between the variables.</a:t>
            </a:r>
          </a:p>
          <a:p>
            <a:r>
              <a:rPr lang="en-IN" dirty="0"/>
              <a:t>Also we have performed various visualization plots in finding the relationship between them like histogram ,point plot, scatter plot, box plot, regression plot etc.</a:t>
            </a:r>
          </a:p>
        </p:txBody>
      </p:sp>
    </p:spTree>
    <p:extLst>
      <p:ext uri="{BB962C8B-B14F-4D97-AF65-F5344CB8AC3E}">
        <p14:creationId xmlns:p14="http://schemas.microsoft.com/office/powerpoint/2010/main" val="156514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E67338-563A-E685-D860-ECFEA1AE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5528"/>
            <a:ext cx="9291215" cy="651163"/>
          </a:xfrm>
        </p:spPr>
        <p:txBody>
          <a:bodyPr/>
          <a:lstStyle/>
          <a:p>
            <a:r>
              <a:rPr lang="en-IN" u="sng" dirty="0"/>
              <a:t>Data visualization</a:t>
            </a:r>
            <a:r>
              <a:rPr lang="en-IN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C0E62-660D-C400-B111-588A47724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" t="9117" r="6146" b="5983"/>
          <a:stretch/>
        </p:blipFill>
        <p:spPr>
          <a:xfrm>
            <a:off x="0" y="1094509"/>
            <a:ext cx="12192000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3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35207-1C34-4BC5-5B0B-85F112497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9" t="13330" r="53143" b="38511"/>
          <a:stretch/>
        </p:blipFill>
        <p:spPr>
          <a:xfrm>
            <a:off x="277090" y="803564"/>
            <a:ext cx="4724401" cy="4765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D3C187-FA91-9A22-E0D3-1CB2F8C62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5" t="41570" r="43419" b="14536"/>
          <a:stretch/>
        </p:blipFill>
        <p:spPr>
          <a:xfrm>
            <a:off x="5666510" y="803563"/>
            <a:ext cx="6109854" cy="47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5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68C8AF-72AA-E70C-5F34-7594BBA3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81066"/>
            <a:ext cx="9291215" cy="623453"/>
          </a:xfrm>
        </p:spPr>
        <p:txBody>
          <a:bodyPr/>
          <a:lstStyle/>
          <a:p>
            <a:r>
              <a:rPr lang="en-IN" u="sng" dirty="0"/>
              <a:t>Tools and models used: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D3353-E651-7102-89D1-24FCA115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3" y="955964"/>
            <a:ext cx="11554690" cy="5097517"/>
          </a:xfrm>
        </p:spPr>
        <p:txBody>
          <a:bodyPr>
            <a:normAutofit/>
          </a:bodyPr>
          <a:lstStyle/>
          <a:p>
            <a:r>
              <a:rPr lang="en-IN" dirty="0"/>
              <a:t>Tools used: Python programming language, Google colab website, Classification Machine Learning Algorithms, Scikit-learn, numpy ,pandas, matplotlib , seaborn etc.</a:t>
            </a:r>
          </a:p>
          <a:p>
            <a:r>
              <a:rPr lang="en-IN" dirty="0"/>
              <a:t>Models used: 1.Logistic Regression</a:t>
            </a:r>
          </a:p>
          <a:p>
            <a:pPr marL="0" indent="0">
              <a:buNone/>
            </a:pPr>
            <a:r>
              <a:rPr lang="en-IN" dirty="0"/>
              <a:t>                             2.K-NearestNeighbours</a:t>
            </a:r>
          </a:p>
          <a:p>
            <a:pPr marL="0" indent="0">
              <a:buNone/>
            </a:pPr>
            <a:r>
              <a:rPr lang="en-IN" dirty="0"/>
              <a:t>                             3.SVC</a:t>
            </a:r>
          </a:p>
          <a:p>
            <a:pPr marL="0" indent="0">
              <a:buNone/>
            </a:pPr>
            <a:r>
              <a:rPr lang="en-IN" dirty="0"/>
              <a:t>                             4.Decision Tree Classifier</a:t>
            </a:r>
          </a:p>
          <a:p>
            <a:pPr marL="0" indent="0">
              <a:buNone/>
            </a:pPr>
            <a:r>
              <a:rPr lang="en-IN" dirty="0"/>
              <a:t>                             5.Gradient Boosting Classifier</a:t>
            </a:r>
          </a:p>
          <a:p>
            <a:pPr marL="0" indent="0">
              <a:buNone/>
            </a:pPr>
            <a:r>
              <a:rPr lang="en-IN" dirty="0"/>
              <a:t>                             6.Stacking</a:t>
            </a:r>
          </a:p>
          <a:p>
            <a:r>
              <a:rPr lang="en-IN" dirty="0"/>
              <a:t>Stacking is the ensemble technique, in this two or more classifiers act as base model and the prediction of those will be the x value for the other model(i.e. meta-data).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51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8903-03C5-D4C6-F5D0-D5D0D960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04801"/>
            <a:ext cx="9291215" cy="831272"/>
          </a:xfrm>
        </p:spPr>
        <p:txBody>
          <a:bodyPr/>
          <a:lstStyle/>
          <a:p>
            <a:r>
              <a:rPr lang="en-IN" u="sng" dirty="0"/>
              <a:t>Accuracy score of multiple ml models: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7FF45-12F0-2846-0C6E-08B944024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" t="8640" r="36836" b="13923"/>
          <a:stretch/>
        </p:blipFill>
        <p:spPr>
          <a:xfrm>
            <a:off x="0" y="1136073"/>
            <a:ext cx="12192000" cy="4724400"/>
          </a:xfrm>
        </p:spPr>
      </p:pic>
    </p:spTree>
    <p:extLst>
      <p:ext uri="{BB962C8B-B14F-4D97-AF65-F5344CB8AC3E}">
        <p14:creationId xmlns:p14="http://schemas.microsoft.com/office/powerpoint/2010/main" val="159696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803969-DE83-062A-DC0D-441C93542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" t="8685" r="41265" b="25263"/>
          <a:stretch/>
        </p:blipFill>
        <p:spPr>
          <a:xfrm>
            <a:off x="235527" y="471056"/>
            <a:ext cx="5763491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F600B7-F1C7-F4F5-FB75-73E68358D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24138" r="35697" b="22413"/>
          <a:stretch/>
        </p:blipFill>
        <p:spPr>
          <a:xfrm>
            <a:off x="6345382" y="471056"/>
            <a:ext cx="561109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60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135595-31F5-2350-803B-E81023798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" t="8263" r="35617" b="5432"/>
          <a:stretch/>
        </p:blipFill>
        <p:spPr>
          <a:xfrm>
            <a:off x="595746" y="346365"/>
            <a:ext cx="11111346" cy="555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30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3D7EA9-A272-B73A-8B64-122F366A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t="28327" r="7372" b="8173"/>
          <a:stretch/>
        </p:blipFill>
        <p:spPr>
          <a:xfrm>
            <a:off x="304800" y="193965"/>
            <a:ext cx="11554691" cy="55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38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07104-1A0E-A25F-5C60-086BAD333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" t="10473" r="19440" b="10876"/>
          <a:stretch/>
        </p:blipFill>
        <p:spPr>
          <a:xfrm>
            <a:off x="263236" y="207818"/>
            <a:ext cx="11679381" cy="5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4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3F3DF5-DD43-884B-45F4-6D50C7B1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3346"/>
            <a:ext cx="9291215" cy="969818"/>
          </a:xfrm>
        </p:spPr>
        <p:txBody>
          <a:bodyPr/>
          <a:lstStyle/>
          <a:p>
            <a:r>
              <a:rPr lang="en-IN" u="sng" dirty="0"/>
              <a:t>Output values: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669AD-1E9D-D07D-7432-3CADDA51B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6" t="8266" r="60435" b="63189"/>
          <a:stretch/>
        </p:blipFill>
        <p:spPr>
          <a:xfrm>
            <a:off x="221673" y="1648691"/>
            <a:ext cx="4655128" cy="3823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10FFF-820C-04CC-D6BC-B5A3C144A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4" t="13196" r="11118" b="18508"/>
          <a:stretch/>
        </p:blipFill>
        <p:spPr>
          <a:xfrm>
            <a:off x="5153891" y="1648691"/>
            <a:ext cx="6816436" cy="38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3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CDD9-F0B5-9F29-71DA-FA5983B3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48145"/>
            <a:ext cx="9603275" cy="789710"/>
          </a:xfrm>
        </p:spPr>
        <p:txBody>
          <a:bodyPr/>
          <a:lstStyle/>
          <a:p>
            <a:r>
              <a:rPr lang="en-IN" u="sng" dirty="0"/>
              <a:t>Contents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0CE6-1C4E-C4F1-91AC-45FEA59F0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37855"/>
            <a:ext cx="9603275" cy="4572001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/>
              <a:t>Aim of the Project</a:t>
            </a:r>
          </a:p>
          <a:p>
            <a:r>
              <a:rPr lang="en-IN" sz="8000" dirty="0"/>
              <a:t>Introduction</a:t>
            </a:r>
          </a:p>
          <a:p>
            <a:r>
              <a:rPr lang="en-IN" sz="8000" dirty="0"/>
              <a:t>Motivation</a:t>
            </a:r>
          </a:p>
          <a:p>
            <a:r>
              <a:rPr lang="en-IN" sz="8000" dirty="0"/>
              <a:t>Objectives</a:t>
            </a:r>
          </a:p>
          <a:p>
            <a:r>
              <a:rPr lang="en-IN" sz="8000" dirty="0"/>
              <a:t>Data Preprocessing</a:t>
            </a:r>
          </a:p>
          <a:p>
            <a:r>
              <a:rPr lang="en-IN" sz="8000" dirty="0"/>
              <a:t>Exploratory Data Analysis</a:t>
            </a:r>
          </a:p>
          <a:p>
            <a:r>
              <a:rPr lang="en-IN" sz="8000" dirty="0"/>
              <a:t>Data Visualization</a:t>
            </a:r>
          </a:p>
          <a:p>
            <a:r>
              <a:rPr lang="en-IN" sz="8000" dirty="0"/>
              <a:t>Tools and Models used</a:t>
            </a:r>
          </a:p>
          <a:p>
            <a:r>
              <a:rPr lang="en-IN" sz="8000" dirty="0"/>
              <a:t>Output Values</a:t>
            </a:r>
          </a:p>
          <a:p>
            <a:r>
              <a:rPr lang="en-IN" sz="8000" dirty="0"/>
              <a:t>Conclusion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13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7DDE6D-77BE-4942-4637-2FECE1CB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40327"/>
            <a:ext cx="9291215" cy="983673"/>
          </a:xfrm>
        </p:spPr>
        <p:txBody>
          <a:bodyPr/>
          <a:lstStyle/>
          <a:p>
            <a:r>
              <a:rPr lang="en-IN" u="sng" dirty="0"/>
              <a:t>Conclusion</a:t>
            </a:r>
            <a:r>
              <a:rPr lang="en-IN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36FDC-B3BD-128E-167D-515D4381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34836"/>
            <a:ext cx="9291215" cy="3831509"/>
          </a:xfrm>
        </p:spPr>
        <p:txBody>
          <a:bodyPr/>
          <a:lstStyle/>
          <a:p>
            <a:r>
              <a:rPr lang="en-IN" dirty="0"/>
              <a:t>From this project we have predicted people suffering from diabetes disease using multiple Machine Learning models and developed the best intelligent system for prediction based on their accuracy score.</a:t>
            </a:r>
          </a:p>
          <a:p>
            <a:r>
              <a:rPr lang="en-IN" dirty="0"/>
              <a:t>Individually Logistic Regression giving us the best accuracy score about 75% but after using Stacking one of the Ensemble technique giving us accuracy score about 81% in predicting the diabetes disease correctly.</a:t>
            </a:r>
          </a:p>
          <a:p>
            <a:r>
              <a:rPr lang="en-IN" dirty="0"/>
              <a:t>So, we can conclude that Stacking is the best Machine Learning model in predicting the diabetes disease correctly with an accuracy score of 81%.</a:t>
            </a:r>
          </a:p>
        </p:txBody>
      </p:sp>
    </p:spTree>
    <p:extLst>
      <p:ext uri="{BB962C8B-B14F-4D97-AF65-F5344CB8AC3E}">
        <p14:creationId xmlns:p14="http://schemas.microsoft.com/office/powerpoint/2010/main" val="2532149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BE97-78DD-D75A-AAAC-FCCFF7E1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3545808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400" dirty="0"/>
              <a:t>Any queries are welcomed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08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4FF1-BA13-8828-388F-030BCE4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Aim of the project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0027-FB5A-D078-8597-53065057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predict Diabetes disease among different people using multiple Machine Learning Classification models and developing a intelligent system to classify patients and  predicting the disease correctly based on their accuracy score.</a:t>
            </a:r>
          </a:p>
        </p:txBody>
      </p:sp>
    </p:spTree>
    <p:extLst>
      <p:ext uri="{BB962C8B-B14F-4D97-AF65-F5344CB8AC3E}">
        <p14:creationId xmlns:p14="http://schemas.microsoft.com/office/powerpoint/2010/main" val="128027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9D76-1B1E-15EC-2261-B0F84562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Introduction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4F65-A60D-17D6-AFE9-DC3F3217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6463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Diabetes , is a group of metabolic disorders in which there are high blood sugar levels over a prolonged period.</a:t>
            </a:r>
          </a:p>
          <a:p>
            <a:r>
              <a:rPr lang="en-IN" dirty="0"/>
              <a:t>Symptoms of high blood sugar include frequent urination , increased thirst and increased hunger.</a:t>
            </a:r>
          </a:p>
          <a:p>
            <a:r>
              <a:rPr lang="en-IN" dirty="0"/>
              <a:t>If left untreated, diabetes can cause many complications. Acute complications can include diabetic ketoacidosis, hyperosmolar hyperglycemic state , or death.</a:t>
            </a:r>
          </a:p>
          <a:p>
            <a:r>
              <a:rPr lang="en-IN" dirty="0"/>
              <a:t>Serious long-term complications include cardiovascular disease, stroke, chronic kidney disease, foot ulcers and damage to the eyes.</a:t>
            </a:r>
          </a:p>
        </p:txBody>
      </p:sp>
    </p:spTree>
    <p:extLst>
      <p:ext uri="{BB962C8B-B14F-4D97-AF65-F5344CB8AC3E}">
        <p14:creationId xmlns:p14="http://schemas.microsoft.com/office/powerpoint/2010/main" val="7469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3122CE-0453-E9EC-214B-1A375159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277091"/>
            <a:ext cx="9293577" cy="890665"/>
          </a:xfrm>
        </p:spPr>
        <p:txBody>
          <a:bodyPr/>
          <a:lstStyle/>
          <a:p>
            <a:r>
              <a:rPr lang="en-IN" u="sng" dirty="0"/>
              <a:t>Motivation</a:t>
            </a:r>
            <a:r>
              <a:rPr lang="en-IN" dirty="0"/>
              <a:t>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FAF4DC-B32F-1079-FFAC-6FAA5529B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6" y="1316182"/>
            <a:ext cx="5458691" cy="4530436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/>
              <a:t>Diabetes is the most frequent and rapidly growing diseases worldwide.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/>
              <a:t>People with ages in the range from 20 to 80 years are at high risk of being impacted by diabetes.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/>
              <a:t>About 465 million grown-ups are affected by this disease which increases to 700 million by 2045.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/>
              <a:t>High mortality rate because of other severe complications and delayed diagnosis increases the death rates</a:t>
            </a:r>
            <a:r>
              <a:rPr lang="en-IN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FF631E-D0E1-DD5D-9625-8533343EC4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4" t="41072" r="32403" b="23572"/>
          <a:stretch/>
        </p:blipFill>
        <p:spPr>
          <a:xfrm>
            <a:off x="5832765" y="1316182"/>
            <a:ext cx="6137562" cy="4433454"/>
          </a:xfrm>
        </p:spPr>
      </p:pic>
    </p:spTree>
    <p:extLst>
      <p:ext uri="{BB962C8B-B14F-4D97-AF65-F5344CB8AC3E}">
        <p14:creationId xmlns:p14="http://schemas.microsoft.com/office/powerpoint/2010/main" val="327418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2B763D-F268-3B17-7B56-2818D629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60219"/>
            <a:ext cx="9291215" cy="928254"/>
          </a:xfrm>
        </p:spPr>
        <p:txBody>
          <a:bodyPr/>
          <a:lstStyle/>
          <a:p>
            <a:r>
              <a:rPr lang="en-IN" u="sng" dirty="0"/>
              <a:t>Future scope of the project</a:t>
            </a:r>
            <a:r>
              <a:rPr lang="en-IN" dirty="0"/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9665F-63A7-C645-C258-D547EBEF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9310"/>
            <a:ext cx="9291215" cy="4067036"/>
          </a:xfrm>
        </p:spPr>
        <p:txBody>
          <a:bodyPr>
            <a:normAutofit/>
          </a:bodyPr>
          <a:lstStyle/>
          <a:p>
            <a:r>
              <a:rPr lang="en-IN" dirty="0"/>
              <a:t>To develop a intelligent system to classify patients based on their accuracy score in predicting the disease.</a:t>
            </a:r>
          </a:p>
          <a:p>
            <a:r>
              <a:rPr lang="en-IN" dirty="0"/>
              <a:t>To contribute in Medical sector and to reduce the cost of overall clinical analysis.</a:t>
            </a:r>
          </a:p>
          <a:p>
            <a:r>
              <a:rPr lang="en-IN" dirty="0"/>
              <a:t>Diagnose patients in early stages .</a:t>
            </a:r>
          </a:p>
          <a:p>
            <a:r>
              <a:rPr lang="en-IN" dirty="0"/>
              <a:t>Reduce mortality rate.</a:t>
            </a:r>
          </a:p>
          <a:p>
            <a:r>
              <a:rPr lang="en-IN" dirty="0"/>
              <a:t>To employ our proposed model which will produce better performances than the previously existing ones.</a:t>
            </a:r>
          </a:p>
        </p:txBody>
      </p:sp>
    </p:spTree>
    <p:extLst>
      <p:ext uri="{BB962C8B-B14F-4D97-AF65-F5344CB8AC3E}">
        <p14:creationId xmlns:p14="http://schemas.microsoft.com/office/powerpoint/2010/main" val="200298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A2417F-0CE8-157A-A8FA-B1FFCFB2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8546"/>
            <a:ext cx="9291215" cy="870858"/>
          </a:xfrm>
        </p:spPr>
        <p:txBody>
          <a:bodyPr/>
          <a:lstStyle/>
          <a:p>
            <a:r>
              <a:rPr lang="en-IN" u="sng" dirty="0"/>
              <a:t>Objectives</a:t>
            </a:r>
            <a:r>
              <a:rPr lang="en-IN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A6129D-3201-993D-5A75-84F867F89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9" t="33574" r="30039" b="9535"/>
          <a:stretch/>
        </p:blipFill>
        <p:spPr>
          <a:xfrm>
            <a:off x="581891" y="1009405"/>
            <a:ext cx="11028218" cy="48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4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59BD00-3D94-1249-2840-654869A2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84910"/>
            <a:ext cx="9291215" cy="906746"/>
          </a:xfrm>
        </p:spPr>
        <p:txBody>
          <a:bodyPr/>
          <a:lstStyle/>
          <a:p>
            <a:r>
              <a:rPr lang="en-IN" dirty="0"/>
              <a:t>Data preprocessing: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3E23B-CFEB-C232-E08E-B598328F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56"/>
            <a:ext cx="9291215" cy="407468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original Dataset was taken from Kaggle website it was proposed by Franks.</a:t>
            </a:r>
          </a:p>
          <a:p>
            <a:r>
              <a:rPr lang="en-IN" dirty="0"/>
              <a:t>The dataset is involved into the analysis of patients suffering from diabetes disease.</a:t>
            </a:r>
          </a:p>
          <a:p>
            <a:r>
              <a:rPr lang="en-IN" dirty="0"/>
              <a:t>The class imbalance problem is handled by assigning class weights(say Class 0:0.56,Class 1:0.44) to the classes using scikit-learn tool.</a:t>
            </a:r>
          </a:p>
          <a:p>
            <a:r>
              <a:rPr lang="en-IN" dirty="0"/>
              <a:t>This dataset consisting of no null values and some columns with zero values has been replaced by mean/average of their particular column.</a:t>
            </a:r>
          </a:p>
          <a:p>
            <a:r>
              <a:rPr lang="en-IN" dirty="0"/>
              <a:t>Here we have taken output named column as dependent variable and remaining columns as independent variable in preparing the data.</a:t>
            </a:r>
          </a:p>
        </p:txBody>
      </p:sp>
    </p:spTree>
    <p:extLst>
      <p:ext uri="{BB962C8B-B14F-4D97-AF65-F5344CB8AC3E}">
        <p14:creationId xmlns:p14="http://schemas.microsoft.com/office/powerpoint/2010/main" val="332397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57DE-3ED0-50BA-B43F-8F31A15D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1674"/>
            <a:ext cx="9291215" cy="817418"/>
          </a:xfrm>
        </p:spPr>
        <p:txBody>
          <a:bodyPr/>
          <a:lstStyle/>
          <a:p>
            <a:r>
              <a:rPr lang="en-IN" u="sng" dirty="0"/>
              <a:t>Dataset of the project</a:t>
            </a:r>
            <a:r>
              <a:rPr lang="en-IN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8E12F-2F1F-1EDD-DDD1-2CAC04C12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6" t="10525" r="30455" b="26024"/>
          <a:stretch/>
        </p:blipFill>
        <p:spPr>
          <a:xfrm>
            <a:off x="0" y="1039092"/>
            <a:ext cx="12191999" cy="4571999"/>
          </a:xfrm>
        </p:spPr>
      </p:pic>
    </p:spTree>
    <p:extLst>
      <p:ext uri="{BB962C8B-B14F-4D97-AF65-F5344CB8AC3E}">
        <p14:creationId xmlns:p14="http://schemas.microsoft.com/office/powerpoint/2010/main" val="15786102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429</TotalTime>
  <Words>709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Rockwell</vt:lpstr>
      <vt:lpstr>Gallery</vt:lpstr>
      <vt:lpstr>                               Data Analytics Associate                                final project SUBMISSION     Diabetes Disease Prediction</vt:lpstr>
      <vt:lpstr>Contents:</vt:lpstr>
      <vt:lpstr>Aim of the project:</vt:lpstr>
      <vt:lpstr>Introduction:</vt:lpstr>
      <vt:lpstr>Motivation:</vt:lpstr>
      <vt:lpstr>Future scope of the project:</vt:lpstr>
      <vt:lpstr>Objectives:</vt:lpstr>
      <vt:lpstr>Data preprocessing:</vt:lpstr>
      <vt:lpstr>Dataset of the project:</vt:lpstr>
      <vt:lpstr>Exploratory data analysis:</vt:lpstr>
      <vt:lpstr>Data visualization:</vt:lpstr>
      <vt:lpstr>PowerPoint Presentation</vt:lpstr>
      <vt:lpstr>Tools and models used:</vt:lpstr>
      <vt:lpstr>Accuracy score of multiple ml models:</vt:lpstr>
      <vt:lpstr>PowerPoint Presentation</vt:lpstr>
      <vt:lpstr>PowerPoint Presentation</vt:lpstr>
      <vt:lpstr>PowerPoint Presentation</vt:lpstr>
      <vt:lpstr>PowerPoint Presentation</vt:lpstr>
      <vt:lpstr>Output values:</vt:lpstr>
      <vt:lpstr>Conclusion:</vt:lpstr>
      <vt:lpstr>Thank you    Any queries are welcomed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Associate final project     Diabetes Disease Prediction</dc:title>
  <dc:creator>pavan kumar</dc:creator>
  <cp:lastModifiedBy>pavan kumar</cp:lastModifiedBy>
  <cp:revision>1</cp:revision>
  <dcterms:created xsi:type="dcterms:W3CDTF">2022-08-19T05:07:42Z</dcterms:created>
  <dcterms:modified xsi:type="dcterms:W3CDTF">2022-08-20T11:44:49Z</dcterms:modified>
</cp:coreProperties>
</file>