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2332357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Tunga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Pavan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kumar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22475A0516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1669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7</cp:revision>
  <dcterms:created xsi:type="dcterms:W3CDTF">2024-03-20T08:56:52Z</dcterms:created>
  <dcterms:modified xsi:type="dcterms:W3CDTF">2024-03-22T05:17:42Z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