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C40-B124-41AD-A31D-0C5F5FFC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6BE1D-3327-46A8-AF89-6B1DFD0A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DE3D-8A13-488C-9365-490FF9F5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60C2-A482-43A2-A50F-4295F04C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E1D3-FE01-4CD6-98CB-B995709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6C9A-2121-4AD4-8A8F-BFA615D9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1B4C1-9F5C-4711-98CE-0472A33A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D7E0-8CAF-46E6-AD7A-EDAB30F3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333B-94F4-4884-9116-28514967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E754-CC37-40BA-853C-16CD6036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0D638-F01A-4FB7-9090-9E499F955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610C-0B01-4893-ADCA-A7DAB657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068B-8DAD-487F-8319-26F2B20F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A116-2014-4707-91A5-49797DF4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9AC6-EDEF-4962-8910-7EFACBAC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BE4F-6AEA-4241-95B2-AAABCABC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252B-3E0B-4C16-BAAE-D3013CF1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9FE2-82E4-45AE-9735-60538DB0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C002-4F77-404A-BEB9-914EA87D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4876-4A1A-4164-B4E6-B943347D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CBC9-EA93-4E3E-B35A-8F1D8830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216A-E259-4282-A00A-AD1AA2CB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6056-07C5-4780-B93A-48B028D4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F921-239E-4273-942B-09AEABCD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C5D62-9208-46FA-A268-B14A5F39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5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CEA1-3A36-4A9F-B376-AAA403C9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267B-595F-4C4B-879E-DFC205657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FC00D-D3D4-4B60-89A0-1CBFD32E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FD5A-6A52-4B8F-8FD7-06568466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6BB2-CC17-476F-929B-5CD0BD07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5270-D712-491D-B2C6-2F5A63A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443-7948-46C6-BAB1-2EEFA34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44458-712A-4EA7-87FF-26DEA490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CEDA3-B9F0-4A7A-8C63-789D676F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E3F87-26A6-4D60-9CAD-1A5A9021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B5A93-5BEC-41E7-A8A6-19B7D02B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C046-2E95-4C67-AD74-E225C6B8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B80F-8CF3-4082-8D00-1DC1E25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0515B-31CE-4938-9036-AEA3D803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C8F5-AE0B-44AE-8C85-54B05B9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FAA17-3F24-43C0-B38D-921CA557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39C13-8EA6-41CE-B84F-B4FA09C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A6151-F0AA-4C6D-B5AB-9F8A6D6F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F508E-3101-4E42-B037-D369E17A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66591-27A0-4D1D-AD19-4D158085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E392B-087A-413E-A6BD-C059B74D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6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6FF7-026C-42E6-B741-132B5C20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BCFC-0F67-41AC-8E39-61EA860B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5151-EC45-4357-9388-2D9436A59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28CEE-D557-4B47-A7B7-8AA72786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15638-7EE5-42D4-BD3A-47E0D735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B70E5-64A1-43BB-9340-60373CA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B5A0-815F-4C03-852C-6F8A3222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1894C-A819-4BAB-84CC-263AC4DED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5B2A5-AE99-43D7-BEFB-9ECB6754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F5CE-9A2A-41C0-86DF-842C7FBD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4374D-C008-4822-9C3D-887AE430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AC33-F1F7-40CB-A180-AE704EA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5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1A774-C9FA-4A71-8551-6E16CD6B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B0477-6D88-49FE-899D-B1FB78CB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C6AF-8508-459D-8814-C685D56B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CB4A-19B7-49BC-AAB3-EA932C70E53D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FD11-E005-432C-A1CF-63A47E76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EFE2-DFB8-47A5-9DFC-1AFE1776C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F1C1-B05D-4ADC-8DB0-7EBDF11E3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7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BF8B4-E3E4-4E7F-A8A2-DEF95AD9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&amp; Space Complexities of Both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79637-8A1C-49EC-B5FB-40BE924C3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un: Balanced tree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BestCase:1 check</a:t>
            </a:r>
          </a:p>
          <a:p>
            <a:r>
              <a:rPr lang="en-IN" dirty="0" err="1"/>
              <a:t>Avg</a:t>
            </a:r>
            <a:r>
              <a:rPr lang="en-IN" dirty="0"/>
              <a:t> &amp; worst case:3 checks</a:t>
            </a:r>
          </a:p>
          <a:p>
            <a:r>
              <a:rPr lang="en-IN" dirty="0"/>
              <a:t>Height:3levels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E723F-30AD-4F1D-9F7F-E29826EDFE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Balanced Tree: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Best case:1 check</a:t>
            </a:r>
          </a:p>
          <a:p>
            <a:r>
              <a:rPr lang="en-IN" dirty="0" err="1"/>
              <a:t>Avg</a:t>
            </a:r>
            <a:r>
              <a:rPr lang="en-IN" dirty="0"/>
              <a:t> &amp; worst case:2 checks</a:t>
            </a:r>
          </a:p>
          <a:p>
            <a:r>
              <a:rPr lang="en-IN" dirty="0"/>
              <a:t>Height:2 levels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78834-B135-400D-90ED-004F76689867}"/>
              </a:ext>
            </a:extLst>
          </p:cNvPr>
          <p:cNvSpPr/>
          <p:nvPr/>
        </p:nvSpPr>
        <p:spPr>
          <a:xfrm>
            <a:off x="1357745" y="2514600"/>
            <a:ext cx="471055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A02EA7-117B-4D2A-BF60-C670613D24B4}"/>
              </a:ext>
            </a:extLst>
          </p:cNvPr>
          <p:cNvCxnSpPr>
            <a:stCxn id="9" idx="5"/>
          </p:cNvCxnSpPr>
          <p:nvPr/>
        </p:nvCxnSpPr>
        <p:spPr>
          <a:xfrm>
            <a:off x="1759816" y="2969885"/>
            <a:ext cx="262948" cy="29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B3EF7B-9EC7-444A-B096-DF2FBBE1061A}"/>
              </a:ext>
            </a:extLst>
          </p:cNvPr>
          <p:cNvCxnSpPr>
            <a:cxnSpLocks/>
          </p:cNvCxnSpPr>
          <p:nvPr/>
        </p:nvCxnSpPr>
        <p:spPr>
          <a:xfrm>
            <a:off x="2336706" y="3578399"/>
            <a:ext cx="281803" cy="2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474E8E6-0259-4E2C-9D37-10F68C954C12}"/>
              </a:ext>
            </a:extLst>
          </p:cNvPr>
          <p:cNvSpPr/>
          <p:nvPr/>
        </p:nvSpPr>
        <p:spPr>
          <a:xfrm>
            <a:off x="2575910" y="3718557"/>
            <a:ext cx="389998" cy="360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A8332E-D32D-4639-87DE-D04E4434614E}"/>
              </a:ext>
            </a:extLst>
          </p:cNvPr>
          <p:cNvSpPr/>
          <p:nvPr/>
        </p:nvSpPr>
        <p:spPr>
          <a:xfrm>
            <a:off x="8222673" y="2292927"/>
            <a:ext cx="540327" cy="48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4508D1-2E53-4A1E-8E71-FC2AF759D0B0}"/>
              </a:ext>
            </a:extLst>
          </p:cNvPr>
          <p:cNvSpPr/>
          <p:nvPr/>
        </p:nvSpPr>
        <p:spPr>
          <a:xfrm>
            <a:off x="7366583" y="3254999"/>
            <a:ext cx="602600" cy="47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262AFF-B935-49CE-B7CF-FD0563973CBE}"/>
              </a:ext>
            </a:extLst>
          </p:cNvPr>
          <p:cNvSpPr/>
          <p:nvPr/>
        </p:nvSpPr>
        <p:spPr>
          <a:xfrm>
            <a:off x="9379600" y="3217718"/>
            <a:ext cx="629202" cy="500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6E1A33-D6BF-4E34-8C9B-65872E0B703D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7667883" y="2709779"/>
            <a:ext cx="633919" cy="54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AA0646-903C-48DD-8085-F71D2F58515A}"/>
              </a:ext>
            </a:extLst>
          </p:cNvPr>
          <p:cNvCxnSpPr>
            <a:stCxn id="17" idx="5"/>
            <a:endCxn id="19" idx="1"/>
          </p:cNvCxnSpPr>
          <p:nvPr/>
        </p:nvCxnSpPr>
        <p:spPr>
          <a:xfrm>
            <a:off x="8683871" y="2709779"/>
            <a:ext cx="787873" cy="58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FFE0DA4-6A24-4930-8F82-D090693170B6}"/>
              </a:ext>
            </a:extLst>
          </p:cNvPr>
          <p:cNvSpPr/>
          <p:nvPr/>
        </p:nvSpPr>
        <p:spPr>
          <a:xfrm flipH="1">
            <a:off x="1897949" y="3269673"/>
            <a:ext cx="529687" cy="36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193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Time &amp; Space Complexities of Both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&amp; Space Complexities of Both Trees</dc:title>
  <dc:creator>Pavan Kumar</dc:creator>
  <cp:lastModifiedBy>Pavan Kumar</cp:lastModifiedBy>
  <cp:revision>3</cp:revision>
  <dcterms:created xsi:type="dcterms:W3CDTF">2021-03-18T09:13:27Z</dcterms:created>
  <dcterms:modified xsi:type="dcterms:W3CDTF">2021-03-18T11:58:38Z</dcterms:modified>
</cp:coreProperties>
</file>