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F9F-7821-FDC2-233E-FD17B737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6152-9B94-A7E2-00C9-DF4FCACC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6E8A-C52B-8E6A-002D-155641B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5B30-8001-8027-D210-21D3FE4C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F086-972D-3C39-7377-5D8C75E0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B69-F8B4-B704-4CF3-7F2F846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9E1AA-330B-1070-55E0-8D96C6E1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D293-621A-A215-5674-BE327A2A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2259-E258-81D0-D651-6D608A00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B330-4DFE-1135-12F5-20483CDC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AE891-5E6B-437A-15B1-01A4124F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2ECEB-A040-5C84-EA37-CEEDE667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03BC-CC3E-4354-CB32-D8C2FA36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D18C-460C-C1DF-5595-84C9B21D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8BB3-E74D-2B11-025B-69A2482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8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1C4C-2F9F-A805-2944-47A736A6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B244-3D90-06CD-CB7F-90E353BF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DDB8-C77F-4B14-A701-B613D076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5742-B0B1-0317-39F3-96D0A880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8A55-3D00-EFE1-9A67-A5A9FDFD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CB2D-459E-F268-C04C-558BD54E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F176-5EC5-1AED-4A44-43A8DC3B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DDA-9297-9A28-9EE2-BD32A294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1B76-4CED-A90D-3BCE-735175C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0044-42BB-8B67-C3C6-3AC004B4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FB53-2BE2-CD3D-248D-53FD7C3A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EBC-5D31-C79B-1450-FBFDC418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3A97C-A938-BE59-E240-32ED452A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0AC0-0526-3A5E-B572-07F3229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D5A5-48F1-54E9-80BF-EDC32D09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A61A-043E-6789-615D-EB964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732A-EAEF-C892-100A-508AC0B3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C424-38EF-D19B-9C34-B4799E96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C7872-BEAE-0379-4CA0-DE29E8BA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AEA1-FFB5-8C0B-8459-0617255C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4E026-13FE-F03A-98F2-70DDB6D4A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B09B8-7B46-9F8E-EB7F-CE961F74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E05C1-36EC-C716-485C-51086E41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1B9AE-6F82-D6B8-7D6F-DBA509B2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D96-3119-76EF-E974-E0C5EDBB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554F4-107B-426A-0B45-FD44AAAD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0A12-A9E9-E902-5212-84641730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AEFB2-2160-AB15-BF93-6A61833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079A0-03D9-70DF-AA15-09BC8EB6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11C00-149B-CC6E-1F7F-1C3C8F0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00B6F-A4CC-9D28-FD8A-1B98896C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B62-0F92-26B5-DC65-D00A4904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E9C3-9C2B-84AE-0EB9-DA0EA195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8CDF6-E108-F40D-31AA-7A7DF462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5CD9-85BD-8820-D41E-8D8CE2A3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7D2-E692-28F7-B493-A051A4EC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8D68-B70D-DC2D-9022-82BFA1E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C9C2-06A4-7E26-5D83-042D3572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E6E8E-7806-AF3C-0752-7E451D873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D2E3-3983-1DCA-2F08-DE405489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C972-5B8C-A235-EE2B-C921FC47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C144-473C-5CFC-4723-756C0739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9350-E388-146A-AFB2-0377406E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2FCC1-4045-DDE9-EE0B-173D25A1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0BCB-7DD7-8B48-C361-822AD032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4C41-CF2B-7460-2EDB-08519FA0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9789-9FFF-46C4-A4FD-A3AFF6EAFC5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D109-6FC5-0890-61E8-C23237632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3DF2-2DB1-7289-1ECA-184258CC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7DF17-0B89-4130-9AEE-C9E1E85F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47F-E066-7B6C-E7E4-E3B3F09E0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</a:t>
            </a:r>
            <a:r>
              <a:rPr lang="en-IN" dirty="0" err="1"/>
              <a:t>assesment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E234B-DC6A-4CCD-0B89-ACFCD23CD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2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94197-9FED-3946-D2EF-242D7AA3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8.Payment type distribution for orders with warranty labour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CB2D6-9C4B-E968-FDF1-2B067F30A989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Assumption: Blanks in data are for those warranty is false, and a value of n/a is given to represent it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Insight: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All the payments for jobs with warranty labour are done through warranty.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On the other hand , for no warranty most of the payments are done though account and C.O.D.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7C9A2C-3A70-010F-BB88-EFF7B7ED7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4" y="3292517"/>
            <a:ext cx="11164824" cy="23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C4F2-C9C9-8B31-6FB0-DE02EC3C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7766-E840-B29F-7323-19C71380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067-0482-3CEB-A7E6-D67B0808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6EDF4-B314-C18C-4EF5-99CF7B12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761"/>
            <a:ext cx="10680700" cy="6590478"/>
          </a:xfrm>
        </p:spPr>
      </p:pic>
    </p:spTree>
    <p:extLst>
      <p:ext uri="{BB962C8B-B14F-4D97-AF65-F5344CB8AC3E}">
        <p14:creationId xmlns:p14="http://schemas.microsoft.com/office/powerpoint/2010/main" val="17310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7D5-727A-C2F5-B4E4-04103D8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B51A9-EBF1-9082-2105-18BF32BCD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A0DA6-0B6E-0B97-5C85-E97F5116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1.Lead 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58E45-A6E4-79B6-78E0-869413A5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Assumption: There are few places where </a:t>
            </a:r>
            <a:r>
              <a:rPr lang="en-US" sz="1700" dirty="0" err="1"/>
              <a:t>workdate</a:t>
            </a:r>
            <a:r>
              <a:rPr lang="en-US" sz="1700" dirty="0"/>
              <a:t> is not available they are considered as work not done. And so they are filtered out.</a:t>
            </a:r>
          </a:p>
          <a:p>
            <a:endParaRPr lang="en-US" sz="1700" dirty="0"/>
          </a:p>
          <a:p>
            <a:r>
              <a:rPr lang="en-US" sz="1700" dirty="0"/>
              <a:t>Insight: after filtering out the values with no </a:t>
            </a:r>
            <a:r>
              <a:rPr lang="en-US" sz="1700" dirty="0" err="1"/>
              <a:t>workdate</a:t>
            </a:r>
            <a:r>
              <a:rPr lang="en-US" sz="1700" dirty="0"/>
              <a:t> value, we get average number of days per completed work as 28.016 days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7D97F-37AD-3E7B-8E4A-1241A25E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75467"/>
            <a:ext cx="6922008" cy="48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57314-2288-2B32-C880-1F064093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District with most rush jobs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01CF7-ED8B-097D-D10C-66C7AB1FF71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Assumption: There are few places where Rush value is not available they are considered as no rush. And so they are filtered out. And value n/a is filled.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Insight: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Northwest district has the most rush jobs with 45 as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D2E75-E640-492B-B03E-CE7D5BCD7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542" y="841248"/>
            <a:ext cx="3967291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17EA9-4BBB-10EA-32F8-EC7F16F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3.Labour hour for rush and non rush job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6217CE-0A16-DA17-CCAB-C8A16C6E12EF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Assumption: Blanks in data are for those rush is false, and a value of n/a is given to represent it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Insight: Rush works have much lesser </a:t>
            </a:r>
            <a:r>
              <a:rPr lang="en-US" dirty="0" err="1">
                <a:solidFill>
                  <a:schemeClr val="tx2"/>
                </a:solidFill>
              </a:rPr>
              <a:t>labour</a:t>
            </a:r>
            <a:r>
              <a:rPr lang="en-US" dirty="0">
                <a:solidFill>
                  <a:schemeClr val="tx2"/>
                </a:solidFill>
              </a:rPr>
              <a:t> hour signifying that the </a:t>
            </a:r>
            <a:r>
              <a:rPr lang="en-US" dirty="0" err="1">
                <a:solidFill>
                  <a:schemeClr val="tx2"/>
                </a:solidFill>
              </a:rPr>
              <a:t>labour</a:t>
            </a:r>
            <a:r>
              <a:rPr lang="en-US" dirty="0">
                <a:solidFill>
                  <a:schemeClr val="tx2"/>
                </a:solidFill>
              </a:rPr>
              <a:t> work with full focus to complete it soon.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1A475-BDC7-40F8-0F59-42049DBC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8" y="3628855"/>
            <a:ext cx="4954693" cy="16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0826B-2F49-EAEB-56B2-55215ED2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62" y="686314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 Distribution of payment type across different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33591C-39CA-70AD-A67A-5D810C30A2CC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Axis scale: logrithimic scale is used for better visiualisation.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Insight: For assess, Replace and Deliver Account type of payments are maid the maximum.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For Repair and Install C.O.D is used more.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 general Account is most used and Credit is least used.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BABFC-1365-1A63-1FED-E7AA54B3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555" y="2012194"/>
            <a:ext cx="5647364" cy="4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4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40EC1-405C-3448-4238-F3A88AFC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Trend in distribution of payment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6C1F4-BBC7-43E3-6663-CC1094B940CA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Insight: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Credit was only used in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 of 2021 and in a very rare occasions.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Account was the predominant mode till march 2021 after which C.O.D. became more predominant.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significant reduction in all payments from </a:t>
            </a:r>
            <a:r>
              <a:rPr lang="en-US" dirty="0" err="1"/>
              <a:t>jun</a:t>
            </a:r>
            <a:r>
              <a:rPr lang="en-US" dirty="0"/>
              <a:t> to July 2021.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94C68-408C-30F7-7569-98AD3CF14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98" y="2734056"/>
            <a:ext cx="103995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59910-ED9E-E4EA-C707-86AA542B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6.Relation between number of technicians and cost of part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61B24D-E76E-335C-21A9-4683B821184F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 average cost of parts is considered to find the relation between parts cost and number of technicians.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Insight: More number of technicians work of jobs which involve costlier parts. This may be to ensure preventing loss due to damage of part.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F3AC5B-2463-E501-B5A9-046E52F4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8" y="3335111"/>
            <a:ext cx="4954693" cy="22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E9C1-F9E3-3F45-FCD3-FC362812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7.Most common service in each district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215AFB-26E3-1C83-F011-C7C39B4689BA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Insight: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 all the district except Central and southwest, Assess is the most common service.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 Central Replace is most common.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Southwest, has assess and replace as most common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E5B613-7D98-7A04-1BA8-78E897BA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8" y="3449247"/>
            <a:ext cx="4954693" cy="19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Excel final assesment</vt:lpstr>
      <vt:lpstr>Case Study</vt:lpstr>
      <vt:lpstr>1.Lead time</vt:lpstr>
      <vt:lpstr>2. District with most rush jobs</vt:lpstr>
      <vt:lpstr>3.Labour hour for rush and non rush job</vt:lpstr>
      <vt:lpstr>4. Distribution of payment type across different service</vt:lpstr>
      <vt:lpstr>5. Trend in distribution of payment type</vt:lpstr>
      <vt:lpstr>6.Relation between number of technicians and cost of part</vt:lpstr>
      <vt:lpstr>7.Most common service in each district</vt:lpstr>
      <vt:lpstr>8.Payment type distribution for orders with warranty labour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assesment</dc:title>
  <dc:creator>Pavankumar A</dc:creator>
  <cp:lastModifiedBy>Pavankumar A</cp:lastModifiedBy>
  <cp:revision>6</cp:revision>
  <dcterms:created xsi:type="dcterms:W3CDTF">2024-04-02T07:43:02Z</dcterms:created>
  <dcterms:modified xsi:type="dcterms:W3CDTF">2024-04-02T11:18:24Z</dcterms:modified>
</cp:coreProperties>
</file>