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2819400"/>
            <a:ext cx="7504043" cy="3004930"/>
          </a:xfrm>
        </p:spPr>
        <p:txBody>
          <a:bodyPr>
            <a:normAutofit fontScale="92500"/>
          </a:bodyPr>
          <a:lstStyle/>
          <a:p>
            <a:r>
              <a:rPr sz="3000"/>
              <a:t>A Digital Image Processing </a:t>
            </a:r>
            <a:r>
              <a:rPr sz="3000" smtClean="0"/>
              <a:t>Project</a:t>
            </a:r>
            <a:endParaRPr lang="en-IN" sz="3000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smtClean="0"/>
              <a:t>Presented </a:t>
            </a:r>
            <a:r>
              <a:t>by</a:t>
            </a:r>
            <a:r>
              <a:rPr/>
              <a:t>: </a:t>
            </a:r>
            <a:r>
              <a:rPr lang="en-IN" sz="1800" dirty="0" smtClean="0"/>
              <a:t>PAVANKUMAR P S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[ENG22CS0117</a:t>
            </a:r>
            <a:r>
              <a:rPr lang="en-IN" sz="1800" dirty="0" smtClean="0"/>
              <a:t>]</a:t>
            </a:r>
          </a:p>
          <a:p>
            <a:r>
              <a:rPr lang="en-IN" sz="1800" dirty="0" smtClean="0"/>
              <a:t>                          NAVTEJ S              [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ENG22CS0109]</a:t>
            </a:r>
          </a:p>
          <a:p>
            <a:r>
              <a:rPr lang="en-US" sz="1800" dirty="0" smtClean="0"/>
              <a:t>                    </a:t>
            </a:r>
            <a:r>
              <a:rPr lang="en-US" sz="1800" dirty="0" smtClean="0"/>
              <a:t>G </a:t>
            </a:r>
            <a:r>
              <a:rPr lang="en-US" sz="1800" dirty="0" smtClean="0"/>
              <a:t>H M RAVI </a:t>
            </a:r>
            <a:r>
              <a:rPr lang="en-US" sz="1800" dirty="0" smtClean="0"/>
              <a:t>PRAKASH [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ENG22CS0056</a:t>
            </a:r>
            <a:r>
              <a:rPr lang="en-US" sz="1800" dirty="0" smtClean="0"/>
              <a:t>]</a:t>
            </a:r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Vehicle Number </a:t>
            </a:r>
            <a:r>
              <a:rPr/>
              <a:t>Plate </a:t>
            </a:r>
            <a:r>
              <a:rPr smtClean="0"/>
              <a:t>Detection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smtClean="0"/>
              <a:t> </a:t>
            </a:r>
            <a:r>
              <a:t>Integration with real-time video feeds.</a:t>
            </a:r>
          </a:p>
          <a:p>
            <a:r>
              <a:rPr smtClean="0"/>
              <a:t> </a:t>
            </a:r>
            <a:r>
              <a:t>Use of deep learning for enhanced character recognition.</a:t>
            </a:r>
          </a:p>
          <a:p>
            <a:r>
              <a:rPr smtClean="0"/>
              <a:t> </a:t>
            </a:r>
            <a:r>
              <a:t>Deployment for broader use cases like smart city systems.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smtClean="0"/>
              <a:t> </a:t>
            </a:r>
            <a:r>
              <a:t>MATLAB Documentation: </a:t>
            </a:r>
            <a:r>
              <a:rPr>
                <a:hlinkClick r:id="rId2"/>
              </a:rPr>
              <a:t>https://www.mathworks.com</a:t>
            </a:r>
            <a:endParaRPr/>
          </a:p>
          <a:p>
            <a:r>
              <a:rPr smtClean="0"/>
              <a:t> </a:t>
            </a:r>
            <a:r>
              <a:t>Research Papers on Number Plate Recognition</a:t>
            </a:r>
          </a:p>
          <a:p>
            <a:r>
              <a:rPr smtClean="0"/>
              <a:t> </a:t>
            </a:r>
            <a:r>
              <a:t>Digital Image Processing Textbooks or Online Tutorials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endParaRPr lang="en-IN" dirty="0" smtClean="0"/>
          </a:p>
          <a:p>
            <a:pPr algn="ctr">
              <a:buNone/>
            </a:pPr>
            <a:endParaRPr lang="en-IN" dirty="0" smtClean="0"/>
          </a:p>
          <a:p>
            <a:pPr algn="ctr">
              <a:buNone/>
            </a:pPr>
            <a:r>
              <a:rPr sz="6600" smtClean="0"/>
              <a:t>Thank </a:t>
            </a:r>
            <a:r>
              <a:rPr sz="6600"/>
              <a:t>You</a:t>
            </a:r>
            <a:r>
              <a:rPr sz="6600" smtClean="0"/>
              <a:t>!</a:t>
            </a:r>
            <a:endParaRPr sz="6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b="1"/>
              <a:t>Objective:</a:t>
            </a:r>
          </a:p>
          <a:p>
            <a:r>
              <a:rPr smtClean="0"/>
              <a:t>Develop </a:t>
            </a:r>
            <a:r>
              <a:t>a MATLAB-based system to detect vehicle number plates.</a:t>
            </a:r>
          </a:p>
          <a:p>
            <a:r>
              <a:rPr smtClean="0"/>
              <a:t> </a:t>
            </a:r>
            <a:r>
              <a:t>Highlight its importance in traffic management and automation.</a:t>
            </a:r>
          </a:p>
          <a:p>
            <a:endParaRPr/>
          </a:p>
          <a:p>
            <a:r>
              <a:rPr b="1"/>
              <a:t>Key Features:</a:t>
            </a:r>
          </a:p>
          <a:p>
            <a:r>
              <a:rPr smtClean="0"/>
              <a:t> </a:t>
            </a:r>
            <a:r>
              <a:t>Image preprocessing for enhanced clarity.</a:t>
            </a:r>
          </a:p>
          <a:p>
            <a:r>
              <a:rPr smtClean="0"/>
              <a:t> </a:t>
            </a:r>
            <a:r>
              <a:t>Extraction of the number plate region.</a:t>
            </a:r>
          </a:p>
          <a:p>
            <a:r>
              <a:rPr smtClean="0"/>
              <a:t> </a:t>
            </a:r>
            <a:r>
              <a:t>Recognizing and displaying characters.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t>Step 1: </a:t>
            </a:r>
            <a:r>
              <a:rPr b="1"/>
              <a:t>Image Preprocessing</a:t>
            </a:r>
          </a:p>
          <a:p>
            <a:r>
              <a:rPr smtClean="0"/>
              <a:t> </a:t>
            </a:r>
            <a:r>
              <a:t>Read the input image using imread().</a:t>
            </a:r>
          </a:p>
          <a:p>
            <a:r>
              <a:rPr smtClean="0"/>
              <a:t> </a:t>
            </a:r>
            <a:r>
              <a:t>Convert it to grayscale with rgb2gray().</a:t>
            </a:r>
          </a:p>
          <a:p>
            <a:r>
              <a:rPr smtClean="0"/>
              <a:t> </a:t>
            </a:r>
            <a:r>
              <a:t>Apply binarization using imbinarize().</a:t>
            </a:r>
          </a:p>
          <a:p>
            <a:endParaRPr/>
          </a:p>
          <a:p>
            <a:r>
              <a:t>Step 2: </a:t>
            </a:r>
            <a:r>
              <a:rPr b="1"/>
              <a:t>Edge Detection</a:t>
            </a:r>
          </a:p>
          <a:p>
            <a:r>
              <a:rPr smtClean="0"/>
              <a:t> </a:t>
            </a:r>
            <a:r>
              <a:t>Use the Prewitt operator (edge(imgray, 'prewitt')).</a:t>
            </a:r>
          </a:p>
          <a:p>
            <a:endParaRPr/>
          </a:p>
          <a:p>
            <a:r>
              <a:t>Step 3: </a:t>
            </a:r>
            <a:r>
              <a:rPr b="1"/>
              <a:t>Region Selection</a:t>
            </a:r>
          </a:p>
          <a:p>
            <a:r>
              <a:rPr smtClean="0"/>
              <a:t> </a:t>
            </a:r>
            <a:r>
              <a:t>Use regionprops() to locate areas and bounding boxes.</a:t>
            </a:r>
          </a:p>
          <a:p>
            <a:r>
              <a:rPr smtClean="0"/>
              <a:t> </a:t>
            </a:r>
            <a:r>
              <a:t>Find and crop the largest bounding box.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Flowchart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t>1. Input Image</a:t>
            </a:r>
          </a:p>
          <a:p>
            <a:r>
              <a:t>2. Grayscale Conversion</a:t>
            </a:r>
          </a:p>
          <a:p>
            <a:r>
              <a:t>3. Binarization</a:t>
            </a:r>
          </a:p>
          <a:p>
            <a:r>
              <a:t>4. Edge Detection</a:t>
            </a:r>
          </a:p>
          <a:p>
            <a:r>
              <a:t>5. Region Analysis</a:t>
            </a:r>
          </a:p>
          <a:p>
            <a:r>
              <a:t>6. Crop Number Plate</a:t>
            </a:r>
          </a:p>
          <a:p>
            <a:r>
              <a:t>7. Character Detection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b="1"/>
              <a:t>Preprocessing:</a:t>
            </a:r>
          </a:p>
          <a:p>
            <a:r>
              <a:t>imgray = rgb2gray(im);</a:t>
            </a:r>
          </a:p>
          <a:p>
            <a:r>
              <a:t>imbin = imbinarize(imgray);</a:t>
            </a:r>
          </a:p>
          <a:p>
            <a:r>
              <a:t>im = edge(imgray, 'prewitt');</a:t>
            </a:r>
          </a:p>
          <a:p>
            <a:endParaRPr/>
          </a:p>
          <a:p>
            <a:r>
              <a:rPr b="1"/>
              <a:t>Region Analysis:</a:t>
            </a:r>
          </a:p>
          <a:p>
            <a:r>
              <a:t>Iprops = regionprops(im, 'BoundingBox', 'Area', 'Image');</a:t>
            </a:r>
          </a:p>
          <a:p>
            <a:endParaRPr/>
          </a:p>
          <a:p>
            <a:r>
              <a:rPr b="1"/>
              <a:t>Character Detection:</a:t>
            </a:r>
          </a:p>
          <a:p>
            <a:r>
              <a:t>letter = Letter_detection(Iprops(i).Image);</a:t>
            </a:r>
          </a:p>
          <a:p>
            <a:r>
              <a:t>noPlate = [noPlate letter];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t>Visual Outputs:</a:t>
            </a:r>
          </a:p>
          <a:p>
            <a:r>
              <a:rPr smtClean="0"/>
              <a:t> </a:t>
            </a:r>
            <a:r>
              <a:t>Original Image</a:t>
            </a:r>
          </a:p>
          <a:p>
            <a:r>
              <a:rPr smtClean="0"/>
              <a:t> </a:t>
            </a:r>
            <a:r>
              <a:t>Preprocessed Image (Grayscale, Binarized)</a:t>
            </a:r>
          </a:p>
          <a:p>
            <a:r>
              <a:rPr smtClean="0"/>
              <a:t> </a:t>
            </a:r>
            <a:r>
              <a:t>Detected Number Plate</a:t>
            </a:r>
          </a:p>
          <a:p>
            <a:endParaRPr/>
          </a:p>
          <a:p>
            <a:r>
              <a:t>(Insert relevant images/screenshots here)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smtClean="0"/>
              <a:t> </a:t>
            </a:r>
            <a:r>
              <a:t>Managing image noise during preprocessing.</a:t>
            </a:r>
          </a:p>
          <a:p>
            <a:r>
              <a:rPr smtClean="0"/>
              <a:t> </a:t>
            </a:r>
            <a:r>
              <a:t>Handling variations in plate sizes and fonts.</a:t>
            </a:r>
          </a:p>
          <a:p>
            <a:r>
              <a:rPr smtClean="0"/>
              <a:t> </a:t>
            </a:r>
            <a:r>
              <a:t>Difficulty in recognizing characters from low-quality images.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smtClean="0"/>
              <a:t> </a:t>
            </a:r>
            <a:r>
              <a:t>Traffic management systems.</a:t>
            </a:r>
          </a:p>
          <a:p>
            <a:r>
              <a:rPr smtClean="0"/>
              <a:t> </a:t>
            </a:r>
            <a:r>
              <a:t>Automatic toll collection systems.</a:t>
            </a:r>
          </a:p>
          <a:p>
            <a:r>
              <a:rPr smtClean="0"/>
              <a:t> </a:t>
            </a:r>
            <a:r>
              <a:t>Smart parking solutions.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smtClean="0"/>
              <a:t> </a:t>
            </a:r>
            <a:r>
              <a:t>Developed a MATLAB-based number plate detection system.</a:t>
            </a:r>
          </a:p>
          <a:p>
            <a:r>
              <a:rPr smtClean="0"/>
              <a:t> </a:t>
            </a:r>
            <a:r>
              <a:t>Successfully localized and extracted number plate regions.</a:t>
            </a:r>
          </a:p>
          <a:p>
            <a:r>
              <a:rPr smtClean="0"/>
              <a:t> </a:t>
            </a:r>
            <a:r>
              <a:t>Potential for improved accuracy with advanced OCR techniques.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</TotalTime>
  <Words>376</Words>
  <Application>Microsoft Macintosh PowerPoint</Application>
  <PresentationFormat>On-screen Show (4:3)</PresentationFormat>
  <Paragraphs>80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Vehicle Number Plate Detection</vt:lpstr>
      <vt:lpstr>Introduction</vt:lpstr>
      <vt:lpstr>Methodology</vt:lpstr>
      <vt:lpstr>Flowchart</vt:lpstr>
      <vt:lpstr>Code Highlights</vt:lpstr>
      <vt:lpstr>Results</vt:lpstr>
      <vt:lpstr>Challenges</vt:lpstr>
      <vt:lpstr>Applications</vt:lpstr>
      <vt:lpstr>Conclusion</vt:lpstr>
      <vt:lpstr>Future Scope</vt:lpstr>
      <vt:lpstr>References</vt:lpstr>
      <vt:lpstr>Slide 12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Number Plate Detection</dc:title>
  <dc:subject/>
  <dc:creator/>
  <cp:keywords/>
  <dc:description>generated using python-pptx</dc:description>
  <cp:lastModifiedBy>User</cp:lastModifiedBy>
  <cp:revision>4</cp:revision>
  <dcterms:created xsi:type="dcterms:W3CDTF">2013-01-27T09:14:16Z</dcterms:created>
  <dcterms:modified xsi:type="dcterms:W3CDTF">2024-12-13T14:59:12Z</dcterms:modified>
  <cp:category/>
</cp:coreProperties>
</file>