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  <Relationship Id='rId33' Target='slides/slide28.xml' Type='http://schemas.openxmlformats.org/officeDocument/2006/relationships/slide' />
  <Relationship Id='rId34' Target='slides/slide29.xml' Type='http://schemas.openxmlformats.org/officeDocument/2006/relationships/slide' />
  <Relationship Id='rId35' Target='slides/slide30.xml' Type='http://schemas.openxmlformats.org/officeDocument/2006/relationships/slide' />
  <Relationship Id='rId36' Target='slides/slide31.xml' Type='http://schemas.openxmlformats.org/officeDocument/2006/relationships/slide' />
  <Relationship Id='rId37' Target='slides/slide32.xml' Type='http://schemas.openxmlformats.org/officeDocument/2006/relationships/slide' />
  <Relationship Id='rId38' Target='slides/slide33.xml' Type='http://schemas.openxmlformats.org/officeDocument/2006/relationships/slide' />
  <Relationship Id='rId39' Target='slides/slide3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2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3' Target='../media/image27.png' Type='http://schemas.openxmlformats.org/officeDocument/2006/relationships/image' />
</Relationships>

</file>

<file path=ppt/slides/_rels/slide2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4' Target='../media/image28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3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5' Target='../media/image29.png' Type='http://schemas.openxmlformats.org/officeDocument/2006/relationships/image' />
</Relationships>

</file>

<file path=ppt/slides/_rels/slide3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6' Target='../media/image30.png' Type='http://schemas.openxmlformats.org/officeDocument/2006/relationships/image' />
</Relationships>

</file>

<file path=ppt/slides/_rels/slide3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7' Target='../media/image31.png' Type='http://schemas.openxmlformats.org/officeDocument/2006/relationships/image' />
</Relationships>

</file>

<file path=ppt/slides/_rels/slide3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8' Target='../media/image32.png' Type='http://schemas.openxmlformats.org/officeDocument/2006/relationships/image' />
</Relationships>

</file>

<file path=ppt/slides/_rels/slide3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9' Target='../media/image33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9ABE160-5E8D-4E33-8EFB-3F2AE1B971C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WSU SPORTS DATA ANALYTICS CASE STUDY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9E5A442-45B3-4C8A-9E92-5F77B95E992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1/6/2024 6:47:40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n&amp;apos;s BasketBall (2)" id="10" name="slide10">
            <a:extLst>
              <a:ext uri="{FF2B5EF4-FFF2-40B4-BE49-F238E27FC236}">
                <a16:creationId xmlns:a16="http://schemas.microsoft.com/office/drawing/2014/main" id="{24919CA3-BB43-4EAD-AA7A-6F6728CC55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140" y="0"/>
            <a:ext cx="2797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ball" id="11" name="slide11">
            <a:extLst>
              <a:ext uri="{FF2B5EF4-FFF2-40B4-BE49-F238E27FC236}">
                <a16:creationId xmlns:a16="http://schemas.microsoft.com/office/drawing/2014/main" id="{0482DA91-0941-4E20-AE27-2ED7DD196D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37" y="1562100"/>
            <a:ext cx="43529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ball (2)" id="12" name="slide12">
            <a:extLst>
              <a:ext uri="{FF2B5EF4-FFF2-40B4-BE49-F238E27FC236}">
                <a16:creationId xmlns:a16="http://schemas.microsoft.com/office/drawing/2014/main" id="{E219B9B3-BFDA-41D9-8673-090ADD8856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128" y="0"/>
            <a:ext cx="2481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olleyball" id="13" name="slide13">
            <a:extLst>
              <a:ext uri="{FF2B5EF4-FFF2-40B4-BE49-F238E27FC236}">
                <a16:creationId xmlns:a16="http://schemas.microsoft.com/office/drawing/2014/main" id="{6D4D9B6B-F5FA-4D75-A9FB-19582AE73BD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37" y="1562100"/>
            <a:ext cx="43529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olleyball (2)" id="14" name="slide14">
            <a:extLst>
              <a:ext uri="{FF2B5EF4-FFF2-40B4-BE49-F238E27FC236}">
                <a16:creationId xmlns:a16="http://schemas.microsoft.com/office/drawing/2014/main" id="{99308C26-8275-4DD4-8992-97084E032A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128" y="0"/>
            <a:ext cx="2481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ason Ticker Holder( check all that apply) " id="15" name="slide15">
            <a:extLst>
              <a:ext uri="{FF2B5EF4-FFF2-40B4-BE49-F238E27FC236}">
                <a16:creationId xmlns:a16="http://schemas.microsoft.com/office/drawing/2014/main" id="{A9666D33-85E8-4CDF-907F-4527CB704D7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610"/>
            <a:ext cx="12192000" cy="605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6" name="slide16">
            <a:extLst>
              <a:ext uri="{FF2B5EF4-FFF2-40B4-BE49-F238E27FC236}">
                <a16:creationId xmlns:a16="http://schemas.microsoft.com/office/drawing/2014/main" id="{4C0DE33D-49BC-4288-A58A-C3C98397E63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17" name="slide17">
            <a:extLst>
              <a:ext uri="{FF2B5EF4-FFF2-40B4-BE49-F238E27FC236}">
                <a16:creationId xmlns:a16="http://schemas.microsoft.com/office/drawing/2014/main" id="{382A0DD5-85A2-4738-84E9-C3FEC90EE3A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bile apps usage for Middel to older age group" id="18" name="slide18">
            <a:extLst>
              <a:ext uri="{FF2B5EF4-FFF2-40B4-BE49-F238E27FC236}">
                <a16:creationId xmlns:a16="http://schemas.microsoft.com/office/drawing/2014/main" id="{48487B05-723E-4820-B3EF-0B269D813A4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65"/>
            <a:ext cx="12192000" cy="623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tisfaction on gender using two bars" id="19" name="slide19">
            <a:extLst>
              <a:ext uri="{FF2B5EF4-FFF2-40B4-BE49-F238E27FC236}">
                <a16:creationId xmlns:a16="http://schemas.microsoft.com/office/drawing/2014/main" id="{23470AAE-2AB9-4D5E-9550-CF2A8CE18E5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3059"/>
            <a:ext cx="12192000" cy="225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tisfaction on concessions" id="2" name="slide2">
            <a:extLst>
              <a:ext uri="{FF2B5EF4-FFF2-40B4-BE49-F238E27FC236}">
                <a16:creationId xmlns:a16="http://schemas.microsoft.com/office/drawing/2014/main" id="{4D00FD77-C7AB-4E49-8CF0-BA9218F500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16" y="0"/>
            <a:ext cx="8704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tisfaction from middle to older age group" id="20" name="slide20">
            <a:extLst>
              <a:ext uri="{FF2B5EF4-FFF2-40B4-BE49-F238E27FC236}">
                <a16:creationId xmlns:a16="http://schemas.microsoft.com/office/drawing/2014/main" id="{5BAE15F5-2C39-474E-9B50-2624581CC24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8264"/>
            <a:ext cx="12192000" cy="508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cial media data" id="21" name="slide21">
            <a:extLst>
              <a:ext uri="{FF2B5EF4-FFF2-40B4-BE49-F238E27FC236}">
                <a16:creationId xmlns:a16="http://schemas.microsoft.com/office/drawing/2014/main" id="{F808ED7F-FB72-4F17-8DD2-C14555B8AF5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512" y="0"/>
            <a:ext cx="592897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cket pricing details" id="22" name="slide22">
            <a:extLst>
              <a:ext uri="{FF2B5EF4-FFF2-40B4-BE49-F238E27FC236}">
                <a16:creationId xmlns:a16="http://schemas.microsoft.com/office/drawing/2014/main" id="{DC6A96FB-36B7-42FF-BCA5-C18DCF73329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32" y="0"/>
            <a:ext cx="8248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king details" id="23" name="slide23">
            <a:extLst>
              <a:ext uri="{FF2B5EF4-FFF2-40B4-BE49-F238E27FC236}">
                <a16:creationId xmlns:a16="http://schemas.microsoft.com/office/drawing/2014/main" id="{ADC1A660-9476-4D25-8107-C8E6CBF5797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90" y="0"/>
            <a:ext cx="3714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ciding factor for game" id="24" name="slide24">
            <a:extLst>
              <a:ext uri="{FF2B5EF4-FFF2-40B4-BE49-F238E27FC236}">
                <a16:creationId xmlns:a16="http://schemas.microsoft.com/office/drawing/2014/main" id="{8EF3D868-ABB9-4451-BC40-A35F517286B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81" y="0"/>
            <a:ext cx="9850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ffiliation button" id="25" name="slide25">
            <a:extLst>
              <a:ext uri="{FF2B5EF4-FFF2-40B4-BE49-F238E27FC236}">
                <a16:creationId xmlns:a16="http://schemas.microsoft.com/office/drawing/2014/main" id="{531A2662-F5BA-4483-8B96-075E81DEFFF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386"/>
            <a:ext cx="12192000" cy="540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ffiliation button (2)" id="26" name="slide26">
            <a:extLst>
              <a:ext uri="{FF2B5EF4-FFF2-40B4-BE49-F238E27FC236}">
                <a16:creationId xmlns:a16="http://schemas.microsoft.com/office/drawing/2014/main" id="{E2DF4436-70ED-4C03-ADB9-E6858FD1A12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69"/>
            <a:ext cx="12192000" cy="676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ffiliation button (3)" id="27" name="slide27">
            <a:extLst>
              <a:ext uri="{FF2B5EF4-FFF2-40B4-BE49-F238E27FC236}">
                <a16:creationId xmlns:a16="http://schemas.microsoft.com/office/drawing/2014/main" id="{8813C71B-248E-4F2F-A57F-A8CE4010CAD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69"/>
            <a:ext cx="12192000" cy="676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8" name="slide28">
            <a:extLst>
              <a:ext uri="{FF2B5EF4-FFF2-40B4-BE49-F238E27FC236}">
                <a16:creationId xmlns:a16="http://schemas.microsoft.com/office/drawing/2014/main" id="{F59AB7CE-6888-4817-87FB-231C6D97D25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29" name="slide29">
            <a:extLst>
              <a:ext uri="{FF2B5EF4-FFF2-40B4-BE49-F238E27FC236}">
                <a16:creationId xmlns:a16="http://schemas.microsoft.com/office/drawing/2014/main" id="{E8FD5EDA-0678-4AAE-A64F-C45D2573262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tisfaction on concessions (with socio demo variables)" id="3" name="slide3">
            <a:extLst>
              <a:ext uri="{FF2B5EF4-FFF2-40B4-BE49-F238E27FC236}">
                <a16:creationId xmlns:a16="http://schemas.microsoft.com/office/drawing/2014/main" id="{55959F8E-78F1-4FC9-BC7D-E3BF707549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9639"/>
            <a:ext cx="12192000" cy="347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30" name="slide30">
            <a:extLst>
              <a:ext uri="{FF2B5EF4-FFF2-40B4-BE49-F238E27FC236}">
                <a16:creationId xmlns:a16="http://schemas.microsoft.com/office/drawing/2014/main" id="{9C8482AC-0D9C-48F8-A1BD-A0C3739747B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" id="31" name="slide31">
            <a:extLst>
              <a:ext uri="{FF2B5EF4-FFF2-40B4-BE49-F238E27FC236}">
                <a16:creationId xmlns:a16="http://schemas.microsoft.com/office/drawing/2014/main" id="{E7B3235B-8646-418B-9904-47767D83678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6" id="32" name="slide32">
            <a:extLst>
              <a:ext uri="{FF2B5EF4-FFF2-40B4-BE49-F238E27FC236}">
                <a16:creationId xmlns:a16="http://schemas.microsoft.com/office/drawing/2014/main" id="{60B715A7-F8C7-43F1-AA94-DE90722D94A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9" id="33" name="slide33">
            <a:extLst>
              <a:ext uri="{FF2B5EF4-FFF2-40B4-BE49-F238E27FC236}">
                <a16:creationId xmlns:a16="http://schemas.microsoft.com/office/drawing/2014/main" id="{0ADAB059-1BD2-4AF2-8A1C-D8582075F92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896"/>
            <a:ext cx="12192000" cy="578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7" id="34" name="slide34">
            <a:extLst>
              <a:ext uri="{FF2B5EF4-FFF2-40B4-BE49-F238E27FC236}">
                <a16:creationId xmlns:a16="http://schemas.microsoft.com/office/drawing/2014/main" id="{EAFE43D7-872D-4EBD-A755-455C8A8C3790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ason ticker holder" id="4" name="slide4">
            <a:extLst>
              <a:ext uri="{FF2B5EF4-FFF2-40B4-BE49-F238E27FC236}">
                <a16:creationId xmlns:a16="http://schemas.microsoft.com/office/drawing/2014/main" id="{8C01FA2A-2544-46C6-A6AF-678E6C4771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" y="257175"/>
            <a:ext cx="1039177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tifaction on game Related items" id="5" name="slide5">
            <a:extLst>
              <a:ext uri="{FF2B5EF4-FFF2-40B4-BE49-F238E27FC236}">
                <a16:creationId xmlns:a16="http://schemas.microsoft.com/office/drawing/2014/main" id="{03954C01-39D9-4310-8B8E-C0FC2DB0F8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" y="1543050"/>
            <a:ext cx="103917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BB Satisfaction" id="6" name="slide6">
            <a:extLst>
              <a:ext uri="{FF2B5EF4-FFF2-40B4-BE49-F238E27FC236}">
                <a16:creationId xmlns:a16="http://schemas.microsoft.com/office/drawing/2014/main" id="{592A0EB3-F638-4BB5-A5F5-791D47828B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60" y="0"/>
            <a:ext cx="2123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7" name="slide7">
            <a:extLst>
              <a:ext uri="{FF2B5EF4-FFF2-40B4-BE49-F238E27FC236}">
                <a16:creationId xmlns:a16="http://schemas.microsoft.com/office/drawing/2014/main" id="{D2C4B8B2-5495-4B3F-B83D-108738FF46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95" y="0"/>
            <a:ext cx="4087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seball" id="8" name="slide8">
            <a:extLst>
              <a:ext uri="{FF2B5EF4-FFF2-40B4-BE49-F238E27FC236}">
                <a16:creationId xmlns:a16="http://schemas.microsoft.com/office/drawing/2014/main" id="{3CDBFDC7-F934-4B6F-BB80-F8BB032473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37" y="1762125"/>
            <a:ext cx="43529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n&amp;apos;s BasketBall" id="9" name="slide9">
            <a:extLst>
              <a:ext uri="{FF2B5EF4-FFF2-40B4-BE49-F238E27FC236}">
                <a16:creationId xmlns:a16="http://schemas.microsoft.com/office/drawing/2014/main" id="{B35EC2B4-8602-4838-AB19-B97B679E193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37" y="1562100"/>
            <a:ext cx="43529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2024-01-07T00:47:48Z</dcterms:created>
  <dcterms:modified xsi:type="dcterms:W3CDTF">2024-01-07T00:47:48Z</dcterms:modified>
</cp:coreProperties>
</file>