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E5C3-87F0-4065-A0B3-7F4E979A298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42CD-02F0-49DC-8586-C355ADBD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1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E5C3-87F0-4065-A0B3-7F4E979A298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42CD-02F0-49DC-8586-C355ADBD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E5C3-87F0-4065-A0B3-7F4E979A298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42CD-02F0-49DC-8586-C355ADBD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7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E5C3-87F0-4065-A0B3-7F4E979A298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42CD-02F0-49DC-8586-C355ADBD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E5C3-87F0-4065-A0B3-7F4E979A298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42CD-02F0-49DC-8586-C355ADBD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2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E5C3-87F0-4065-A0B3-7F4E979A298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42CD-02F0-49DC-8586-C355ADBD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6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E5C3-87F0-4065-A0B3-7F4E979A298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42CD-02F0-49DC-8586-C355ADBD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5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E5C3-87F0-4065-A0B3-7F4E979A298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42CD-02F0-49DC-8586-C355ADBD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8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E5C3-87F0-4065-A0B3-7F4E979A298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42CD-02F0-49DC-8586-C355ADBD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6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E5C3-87F0-4065-A0B3-7F4E979A298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42CD-02F0-49DC-8586-C355ADBD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9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E5C3-87F0-4065-A0B3-7F4E979A298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42CD-02F0-49DC-8586-C355ADBD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5E5C3-87F0-4065-A0B3-7F4E979A298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A42CD-02F0-49DC-8586-C355ADBD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8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Based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1927" y="3615892"/>
            <a:ext cx="9144000" cy="1655762"/>
          </a:xfrm>
        </p:spPr>
        <p:txBody>
          <a:bodyPr/>
          <a:lstStyle/>
          <a:p>
            <a:pPr algn="r"/>
            <a:r>
              <a:rPr lang="en-US" dirty="0"/>
              <a:t>By Pavan Ram, Tanmay , Andrew, Harsha and Balaji</a:t>
            </a:r>
          </a:p>
        </p:txBody>
      </p:sp>
    </p:spTree>
    <p:extLst>
      <p:ext uri="{BB962C8B-B14F-4D97-AF65-F5344CB8AC3E}">
        <p14:creationId xmlns:p14="http://schemas.microsoft.com/office/powerpoint/2010/main" val="402527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of this Project.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 About Game Based Learning.</a:t>
            </a:r>
          </a:p>
          <a:p>
            <a:r>
              <a:rPr lang="en-US" sz="3200" dirty="0"/>
              <a:t>Learning Via Minecraft.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(</a:t>
            </a:r>
            <a:r>
              <a:rPr lang="en-US" sz="3200" dirty="0" smtClean="0"/>
              <a:t>i)What</a:t>
            </a:r>
            <a:r>
              <a:rPr lang="en-US" sz="3200" dirty="0"/>
              <a:t> </a:t>
            </a:r>
            <a:r>
              <a:rPr lang="en-US" sz="3200" dirty="0" smtClean="0"/>
              <a:t>is</a:t>
            </a:r>
            <a:r>
              <a:rPr lang="en-US" sz="3200" dirty="0" smtClean="0"/>
              <a:t> </a:t>
            </a:r>
            <a:r>
              <a:rPr lang="en-US" sz="3200" dirty="0"/>
              <a:t>Minecraft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(ii)Why Minecraft.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(iii)How Minecraft.(practical)</a:t>
            </a:r>
          </a:p>
          <a:p>
            <a:r>
              <a:rPr lang="en-US" sz="3200" dirty="0"/>
              <a:t>Talks about Minecraft Education.</a:t>
            </a:r>
          </a:p>
          <a:p>
            <a:r>
              <a:rPr lang="en-US" sz="3200" dirty="0"/>
              <a:t>Conclusion.</a:t>
            </a:r>
          </a:p>
        </p:txBody>
      </p:sp>
    </p:spTree>
    <p:extLst>
      <p:ext uri="{BB962C8B-B14F-4D97-AF65-F5344CB8AC3E}">
        <p14:creationId xmlns:p14="http://schemas.microsoft.com/office/powerpoint/2010/main" val="265034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87" y="134744"/>
            <a:ext cx="10515600" cy="1325563"/>
          </a:xfrm>
        </p:spPr>
        <p:txBody>
          <a:bodyPr/>
          <a:lstStyle/>
          <a:p>
            <a:r>
              <a:rPr lang="en-US" dirty="0"/>
              <a:t>Introduction About Game Based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87" y="1460307"/>
            <a:ext cx="10515600" cy="435133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Game based learning </a:t>
            </a: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describes an approach to teaching, where students explore relevant aspect of games in a learning context designed by teachers. Teachers and students collaborate in order to add depth and perspective to the experience of playing the game.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6A733D9-0707-474D-8DC5-2D7573BD33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497051" y="4001294"/>
            <a:ext cx="4123362" cy="2482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1197C8-7EC4-4807-88AF-EF458897D4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5" y="4113312"/>
            <a:ext cx="4516073" cy="254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3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53D51-CAEB-4CA3-89B4-9C7E88BE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Learning Via Minecraft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5BB91-282A-4909-A504-47E29D0B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What is Minecraft education edition?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252525"/>
                </a:solidFill>
                <a:latin typeface="Noto Sans"/>
              </a:rPr>
              <a:t>It is a</a:t>
            </a:r>
            <a:r>
              <a:rPr lang="en-US" b="0" i="0" dirty="0">
                <a:solidFill>
                  <a:srgbClr val="252525"/>
                </a:solidFill>
                <a:effectLst/>
                <a:latin typeface="Noto Sans"/>
              </a:rPr>
              <a:t> game-based learning platform that promotes creativity, collaboration, and problem-solving in an immersive digital environment.</a:t>
            </a:r>
          </a:p>
          <a:p>
            <a:r>
              <a:rPr lang="en-US" dirty="0">
                <a:solidFill>
                  <a:srgbClr val="252525"/>
                </a:solidFill>
                <a:latin typeface="Noto Sans"/>
              </a:rPr>
              <a:t> Minecraft education edition’s features –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52525"/>
                </a:solidFill>
                <a:latin typeface="Noto Sans"/>
              </a:rPr>
              <a:t>  </a:t>
            </a:r>
            <a:r>
              <a:rPr lang="en-US" dirty="0">
                <a:solidFill>
                  <a:srgbClr val="252525"/>
                </a:solidFill>
                <a:latin typeface="Noto Sans"/>
              </a:rPr>
              <a:t>(i) </a:t>
            </a:r>
            <a:r>
              <a:rPr lang="en-US" dirty="0" smtClean="0">
                <a:solidFill>
                  <a:srgbClr val="252525"/>
                </a:solidFill>
                <a:latin typeface="Noto Sans"/>
              </a:rPr>
              <a:t>Immersive </a:t>
            </a:r>
            <a:r>
              <a:rPr lang="en-US" dirty="0">
                <a:solidFill>
                  <a:srgbClr val="252525"/>
                </a:solidFill>
                <a:latin typeface="Noto Sans"/>
              </a:rPr>
              <a:t>STEM (Science Technology Engineering Mathematics) learning. </a:t>
            </a:r>
          </a:p>
          <a:p>
            <a:pPr marL="0" indent="0">
              <a:buNone/>
            </a:pPr>
            <a:r>
              <a:rPr lang="en-US" dirty="0">
                <a:solidFill>
                  <a:srgbClr val="252525"/>
                </a:solidFill>
                <a:latin typeface="Noto Sans"/>
              </a:rPr>
              <a:t>(ii) Creativity and innovation.</a:t>
            </a:r>
            <a:endParaRPr lang="en-IN" i="0" cap="all" dirty="0">
              <a:solidFill>
                <a:srgbClr val="252525"/>
              </a:solidFill>
              <a:effectLst/>
              <a:latin typeface="Noto Sans"/>
            </a:endParaRPr>
          </a:p>
          <a:p>
            <a:pPr marL="0" indent="0">
              <a:buNone/>
            </a:pPr>
            <a:endParaRPr lang="en-US" dirty="0">
              <a:solidFill>
                <a:srgbClr val="252525"/>
              </a:solidFill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93275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51D6-19C6-4B74-BE76-D1DF8CEF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Why Minecraft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27C41-270C-43FE-A873-707E0A002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99" y="1253331"/>
            <a:ext cx="10515600" cy="4351338"/>
          </a:xfrm>
        </p:spPr>
        <p:txBody>
          <a:bodyPr/>
          <a:lstStyle/>
          <a:p>
            <a:r>
              <a:rPr lang="en-US" dirty="0"/>
              <a:t> It follows guidelines for teaching.</a:t>
            </a:r>
          </a:p>
          <a:p>
            <a:r>
              <a:rPr lang="en-US" dirty="0"/>
              <a:t> Gives an environment for exploring learning</a:t>
            </a:r>
            <a:r>
              <a:rPr lang="en-IN" dirty="0"/>
              <a:t>.</a:t>
            </a:r>
          </a:p>
          <a:p>
            <a:r>
              <a:rPr lang="en-IN" dirty="0"/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Noto Sans"/>
              </a:rPr>
              <a:t>Minecraft Education Edition provides endless opportunities for exploration, storytelling and digital learning.</a:t>
            </a:r>
          </a:p>
          <a:p>
            <a:r>
              <a:rPr lang="en-US" sz="2400" dirty="0">
                <a:solidFill>
                  <a:srgbClr val="000000"/>
                </a:solidFill>
                <a:latin typeface="Noto Sans"/>
              </a:rPr>
              <a:t> it is used for teaching concepts like </a:t>
            </a:r>
            <a:r>
              <a:rPr lang="en-US" sz="2400" dirty="0">
                <a:solidFill>
                  <a:srgbClr val="252525"/>
                </a:solidFill>
                <a:latin typeface="Noto Sans"/>
              </a:rPr>
              <a:t>chemistry and use of elements, coding, coordinates in Minecraft etc.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98B793-D366-407B-AF93-290CF45365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750" y="4064618"/>
            <a:ext cx="4323826" cy="2508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5FED38-33EE-4DB0-8505-FC3BD6E78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98" y="4070432"/>
            <a:ext cx="2869734" cy="25487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9DE15C-0442-48DC-B2AD-02E609977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540" y="4064618"/>
            <a:ext cx="2361370" cy="249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Minecraft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will show some practical things In Minecraft.</a:t>
            </a:r>
          </a:p>
          <a:p>
            <a:r>
              <a:rPr lang="en-US" dirty="0" smtClean="0"/>
              <a:t>First –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Elements in Periodic table.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Detailed Exploration about chemistry lab journal.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Class 1 concepts.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Class 5 concepts.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Class 10 concepts.</a:t>
            </a:r>
          </a:p>
        </p:txBody>
      </p:sp>
    </p:spTree>
    <p:extLst>
      <p:ext uri="{BB962C8B-B14F-4D97-AF65-F5344CB8AC3E}">
        <p14:creationId xmlns:p14="http://schemas.microsoft.com/office/powerpoint/2010/main" val="45061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210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Noto Sans</vt:lpstr>
      <vt:lpstr>Wingdings</vt:lpstr>
      <vt:lpstr>Office Theme</vt:lpstr>
      <vt:lpstr>Game Based Learning</vt:lpstr>
      <vt:lpstr>Agenda of this Project.</vt:lpstr>
      <vt:lpstr>Introduction About Game Based Learning</vt:lpstr>
      <vt:lpstr>Learning Via Minecraft </vt:lpstr>
      <vt:lpstr>Why Minecraft</vt:lpstr>
      <vt:lpstr>How Minecraft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Based Learning</dc:title>
  <dc:creator>Pavan</dc:creator>
  <cp:lastModifiedBy>Pavan</cp:lastModifiedBy>
  <cp:revision>11</cp:revision>
  <dcterms:created xsi:type="dcterms:W3CDTF">2021-01-06T07:37:28Z</dcterms:created>
  <dcterms:modified xsi:type="dcterms:W3CDTF">2021-01-07T08:25:28Z</dcterms:modified>
</cp:coreProperties>
</file>