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tags/tag8.xml" ContentType="application/vnd.openxmlformats-officedocument.presentationml.tags+xml"/>
  <Override PartName="/ppt/notesSlides/notesSlide12.xml" ContentType="application/vnd.openxmlformats-officedocument.presentationml.notesSlide+xml"/>
  <Override PartName="/ppt/tags/tag9.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0.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1.xml" ContentType="application/vnd.openxmlformats-officedocument.presentationml.tags+xml"/>
  <Override PartName="/ppt/notesSlides/notesSlide17.xml" ContentType="application/vnd.openxmlformats-officedocument.presentationml.notesSlide+xml"/>
  <Override PartName="/ppt/tags/tag12.xml" ContentType="application/vnd.openxmlformats-officedocument.presentationml.tags+xml"/>
  <Override PartName="/ppt/notesSlides/notesSlide18.xml" ContentType="application/vnd.openxmlformats-officedocument.presentationml.notesSlide+xml"/>
  <Override PartName="/ppt/tags/tag13.xml" ContentType="application/vnd.openxmlformats-officedocument.presentationml.tags+xml"/>
  <Override PartName="/ppt/notesSlides/notesSlide19.xml" ContentType="application/vnd.openxmlformats-officedocument.presentationml.notesSlide+xml"/>
  <Override PartName="/ppt/tags/tag14.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5"/>
  </p:sldMasterIdLst>
  <p:notesMasterIdLst>
    <p:notesMasterId r:id="rId27"/>
  </p:notesMasterIdLst>
  <p:sldIdLst>
    <p:sldId id="263" r:id="rId6"/>
    <p:sldId id="258" r:id="rId7"/>
    <p:sldId id="294" r:id="rId8"/>
    <p:sldId id="353" r:id="rId9"/>
    <p:sldId id="354" r:id="rId10"/>
    <p:sldId id="356" r:id="rId11"/>
    <p:sldId id="355" r:id="rId12"/>
    <p:sldId id="330" r:id="rId13"/>
    <p:sldId id="364" r:id="rId14"/>
    <p:sldId id="365" r:id="rId15"/>
    <p:sldId id="359" r:id="rId16"/>
    <p:sldId id="366" r:id="rId17"/>
    <p:sldId id="368" r:id="rId18"/>
    <p:sldId id="367" r:id="rId19"/>
    <p:sldId id="361" r:id="rId20"/>
    <p:sldId id="369" r:id="rId21"/>
    <p:sldId id="362" r:id="rId22"/>
    <p:sldId id="363" r:id="rId23"/>
    <p:sldId id="268" r:id="rId24"/>
    <p:sldId id="269" r:id="rId25"/>
    <p:sldId id="37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raig Dolan" initials="CD" lastIdx="5" clrIdx="0"/>
  <p:cmAuthor id="2" name="Scotty Boutin" initials="SB" lastIdx="21" clrIdx="1"/>
  <p:cmAuthor id="3" name="Billy McCarthy" initials="BM" lastIdx="1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ABE2"/>
    <a:srgbClr val="A6A6A6"/>
    <a:srgbClr val="FF15B1"/>
    <a:srgbClr val="E8E8E8"/>
    <a:srgbClr val="E1E1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02D9BF-E291-CC22-534F-3CCB87410810}" v="478" dt="2020-10-05T15:42:54.631"/>
    <p1510:client id="{4491A49B-8F06-0017-42C0-4F8447A95E56}" v="249" dt="2020-10-05T14:15:02.997"/>
    <p1510:client id="{51C33809-EC66-7477-9A51-7A51F5BA57BC}" v="28" dt="2020-10-08T15:37:20.393"/>
    <p1510:client id="{55C70670-8E49-54EF-2ED8-98C3BE7B255E}" v="4253" dt="2020-10-15T14:28:14.253"/>
    <p1510:client id="{71784535-E4FF-8317-44AD-CBA547B497C3}" v="4" dt="2020-10-26T15:45:26.083"/>
    <p1510:client id="{A74B0750-6D7C-6139-348D-977837F10DC3}" v="43" dt="2020-10-06T16:16:43.139"/>
    <p1510:client id="{B778C4E0-D642-7E8F-B5F3-8369B8ED914C}" v="6" dt="2020-10-16T14:51:25.605"/>
    <p1510:client id="{C2EE3782-55E2-08B2-C142-CBA71879B203}" v="2101" dt="2020-10-03T18:35:23.031"/>
    <p1510:client id="{D243ECEC-374C-CC1B-C0F3-2056D219157F}" v="37" dt="2019-02-07T14:18:30.592"/>
    <p1510:client id="{D3D651EE-46DD-22E7-1CA3-E0151D044352}" v="422" dt="2020-10-05T14:42:15.016"/>
    <p1510:client id="{E57D7952-87AC-2CFC-3B4F-82B17C406BD0}" v="278" dt="2020-10-05T12:08:31.158"/>
    <p1510:client id="{F271533F-9371-5C2E-1B05-E4A5F288F1C6}" v="346" dt="2020-10-05T11:47:04.247"/>
    <p1510:client id="{FFFEF462-CFE0-AA8E-B74C-E74A034C0C73}" v="29" dt="2019-02-07T04:43:31.589"/>
  </p1510:revLst>
</p1510:revInfo>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712" autoAdjust="0"/>
  </p:normalViewPr>
  <p:slideViewPr>
    <p:cSldViewPr snapToGrid="0">
      <p:cViewPr varScale="1">
        <p:scale>
          <a:sx n="61" d="100"/>
          <a:sy n="61" d="100"/>
        </p:scale>
        <p:origin x="860" y="44"/>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8" Type="http://schemas.openxmlformats.org/officeDocument/2006/relationships/slide" Target="slides/slide3.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9" Type="http://schemas.openxmlformats.org/officeDocument/2006/relationships/presProps" Target="presProps.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an Ernst" userId="S::ian.ernst@fdmgroup.com::c39454d5-ed6d-44dd-bc88-d9ea3a1a466f" providerId="AD" clId="Web-{B778C4E0-D642-7E8F-B5F3-8369B8ED914C}"/>
    <pc:docChg chg="modSld">
      <pc:chgData name="Ian Ernst" userId="S::ian.ernst@fdmgroup.com::c39454d5-ed6d-44dd-bc88-d9ea3a1a466f" providerId="AD" clId="Web-{B778C4E0-D642-7E8F-B5F3-8369B8ED914C}" dt="2020-10-16T14:51:25.605" v="5" actId="20577"/>
      <pc:docMkLst>
        <pc:docMk/>
      </pc:docMkLst>
      <pc:sldChg chg="modSp">
        <pc:chgData name="Ian Ernst" userId="S::ian.ernst@fdmgroup.com::c39454d5-ed6d-44dd-bc88-d9ea3a1a466f" providerId="AD" clId="Web-{B778C4E0-D642-7E8F-B5F3-8369B8ED914C}" dt="2020-10-16T14:51:25.605" v="5" actId="20577"/>
        <pc:sldMkLst>
          <pc:docMk/>
          <pc:sldMk cId="1544478635" sldId="263"/>
        </pc:sldMkLst>
        <pc:spChg chg="mod">
          <ac:chgData name="Ian Ernst" userId="S::ian.ernst@fdmgroup.com::c39454d5-ed6d-44dd-bc88-d9ea3a1a466f" providerId="AD" clId="Web-{B778C4E0-D642-7E8F-B5F3-8369B8ED914C}" dt="2020-10-16T14:51:25.605" v="5" actId="20577"/>
          <ac:spMkLst>
            <pc:docMk/>
            <pc:sldMk cId="1544478635" sldId="263"/>
            <ac:spMk id="3" creationId="{00000000-0000-0000-0000-000000000000}"/>
          </ac:spMkLst>
        </pc:spChg>
      </pc:sldChg>
    </pc:docChg>
  </pc:docChgLst>
  <pc:docChgLst>
    <pc:chgData name="Ian Ernst" userId="S::ian.ernst@fdmgroup.com::c39454d5-ed6d-44dd-bc88-d9ea3a1a466f" providerId="AD" clId="Web-{71784535-E4FF-8317-44AD-CBA547B497C3}"/>
    <pc:docChg chg="modSld">
      <pc:chgData name="Ian Ernst" userId="S::ian.ernst@fdmgroup.com::c39454d5-ed6d-44dd-bc88-d9ea3a1a466f" providerId="AD" clId="Web-{71784535-E4FF-8317-44AD-CBA547B497C3}" dt="2020-10-26T15:45:26.083" v="3" actId="20577"/>
      <pc:docMkLst>
        <pc:docMk/>
      </pc:docMkLst>
      <pc:sldChg chg="modSp">
        <pc:chgData name="Ian Ernst" userId="S::ian.ernst@fdmgroup.com::c39454d5-ed6d-44dd-bc88-d9ea3a1a466f" providerId="AD" clId="Web-{71784535-E4FF-8317-44AD-CBA547B497C3}" dt="2020-10-26T15:45:26.083" v="2" actId="20577"/>
        <pc:sldMkLst>
          <pc:docMk/>
          <pc:sldMk cId="1709665289" sldId="363"/>
        </pc:sldMkLst>
        <pc:spChg chg="mod">
          <ac:chgData name="Ian Ernst" userId="S::ian.ernst@fdmgroup.com::c39454d5-ed6d-44dd-bc88-d9ea3a1a466f" providerId="AD" clId="Web-{71784535-E4FF-8317-44AD-CBA547B497C3}" dt="2020-10-26T15:45:26.083" v="2" actId="20577"/>
          <ac:spMkLst>
            <pc:docMk/>
            <pc:sldMk cId="1709665289" sldId="363"/>
            <ac:spMk id="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7FD61D-B51A-4146-A61C-5D1D31D73CFD}" type="datetimeFigureOut">
              <a:rPr lang="en-GB" smtClean="0"/>
              <a:t>11/10/2021</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CAF7F7-481D-4FBB-872B-CAD62DA8C4BA}" type="slidenum">
              <a:rPr lang="en-GB" smtClean="0"/>
              <a:t>‹#›</a:t>
            </a:fld>
            <a:endParaRPr lang="en-GB"/>
          </a:p>
        </p:txBody>
      </p:sp>
    </p:spTree>
    <p:extLst>
      <p:ext uri="{BB962C8B-B14F-4D97-AF65-F5344CB8AC3E}">
        <p14:creationId xmlns:p14="http://schemas.microsoft.com/office/powerpoint/2010/main" val="2365621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2</a:t>
            </a:fld>
            <a:endParaRPr lang="en-US" altLang="zh-TW"/>
          </a:p>
        </p:txBody>
      </p:sp>
    </p:spTree>
    <p:extLst>
      <p:ext uri="{BB962C8B-B14F-4D97-AF65-F5344CB8AC3E}">
        <p14:creationId xmlns:p14="http://schemas.microsoft.com/office/powerpoint/2010/main" val="641673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CAF7F7-481D-4FBB-872B-CAD62DA8C4BA}" type="slidenum">
              <a:rPr lang="en-GB" smtClean="0"/>
              <a:t>11</a:t>
            </a:fld>
            <a:endParaRPr lang="en-GB"/>
          </a:p>
        </p:txBody>
      </p:sp>
    </p:spTree>
    <p:extLst>
      <p:ext uri="{BB962C8B-B14F-4D97-AF65-F5344CB8AC3E}">
        <p14:creationId xmlns:p14="http://schemas.microsoft.com/office/powerpoint/2010/main" val="2587780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baseline="0" dirty="0"/>
          </a:p>
        </p:txBody>
      </p:sp>
    </p:spTree>
    <p:extLst>
      <p:ext uri="{BB962C8B-B14F-4D97-AF65-F5344CB8AC3E}">
        <p14:creationId xmlns:p14="http://schemas.microsoft.com/office/powerpoint/2010/main" val="1532727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GB" baseline="0" dirty="0"/>
              <a:t>There are plenty more String methods one can use- consult the Java String API for more details.</a:t>
            </a:r>
          </a:p>
        </p:txBody>
      </p:sp>
    </p:spTree>
    <p:extLst>
      <p:ext uri="{BB962C8B-B14F-4D97-AF65-F5344CB8AC3E}">
        <p14:creationId xmlns:p14="http://schemas.microsoft.com/office/powerpoint/2010/main" val="19191887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GB" baseline="0" dirty="0"/>
              <a:t>The first set of two variables point to the same String value in memory (thanks to the String pool). Thus, the two variables both share the same memory value (==) and the same value (as denoted by equals()).</a:t>
            </a:r>
          </a:p>
          <a:p>
            <a:endParaRPr lang="en-GB" baseline="0" dirty="0"/>
          </a:p>
          <a:p>
            <a:r>
              <a:rPr lang="en-GB" baseline="0" dirty="0"/>
              <a:t>The second set of two variables point to two different Strings in the String pool due to using a new String() constructor. Thus, while they may hold the same value, they are not pointing at the same memory reference.</a:t>
            </a:r>
          </a:p>
        </p:txBody>
      </p:sp>
    </p:spTree>
    <p:extLst>
      <p:ext uri="{BB962C8B-B14F-4D97-AF65-F5344CB8AC3E}">
        <p14:creationId xmlns:p14="http://schemas.microsoft.com/office/powerpoint/2010/main" val="42769573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CAF7F7-481D-4FBB-872B-CAD62DA8C4BA}" type="slidenum">
              <a:rPr lang="en-GB" smtClean="0"/>
              <a:t>15</a:t>
            </a:fld>
            <a:endParaRPr lang="en-GB"/>
          </a:p>
        </p:txBody>
      </p:sp>
    </p:spTree>
    <p:extLst>
      <p:ext uri="{BB962C8B-B14F-4D97-AF65-F5344CB8AC3E}">
        <p14:creationId xmlns:p14="http://schemas.microsoft.com/office/powerpoint/2010/main" val="557350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baseline="0" dirty="0"/>
          </a:p>
        </p:txBody>
      </p:sp>
    </p:spTree>
    <p:extLst>
      <p:ext uri="{BB962C8B-B14F-4D97-AF65-F5344CB8AC3E}">
        <p14:creationId xmlns:p14="http://schemas.microsoft.com/office/powerpoint/2010/main" val="21764369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CAF7F7-481D-4FBB-872B-CAD62DA8C4BA}" type="slidenum">
              <a:rPr lang="en-GB" smtClean="0"/>
              <a:t>17</a:t>
            </a:fld>
            <a:endParaRPr lang="en-GB"/>
          </a:p>
        </p:txBody>
      </p:sp>
    </p:spTree>
    <p:extLst>
      <p:ext uri="{BB962C8B-B14F-4D97-AF65-F5344CB8AC3E}">
        <p14:creationId xmlns:p14="http://schemas.microsoft.com/office/powerpoint/2010/main" val="967601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GB" baseline="0" dirty="0" smtClean="0"/>
              <a:t>Dromedary case is a subset of camel case. The first word starts with a lower case letter, all subsequent words start with an upper case letter.</a:t>
            </a:r>
          </a:p>
          <a:p>
            <a:endParaRPr lang="en-GB" baseline="0" dirty="0" smtClean="0"/>
          </a:p>
          <a:p>
            <a:r>
              <a:rPr lang="en-GB" baseline="0" dirty="0" smtClean="0"/>
              <a:t>Note the difference with the naming convention for class names. Class names use Pascal case. All words (including the first word) start with an upper case letter. Pascal case is another subset of camel case. </a:t>
            </a:r>
          </a:p>
          <a:p>
            <a:endParaRPr lang="en-GB" baseline="0" dirty="0"/>
          </a:p>
        </p:txBody>
      </p:sp>
    </p:spTree>
    <p:extLst>
      <p:ext uri="{BB962C8B-B14F-4D97-AF65-F5344CB8AC3E}">
        <p14:creationId xmlns:p14="http://schemas.microsoft.com/office/powerpoint/2010/main" val="28545203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a:p>
        </p:txBody>
      </p:sp>
    </p:spTree>
    <p:extLst>
      <p:ext uri="{BB962C8B-B14F-4D97-AF65-F5344CB8AC3E}">
        <p14:creationId xmlns:p14="http://schemas.microsoft.com/office/powerpoint/2010/main" val="7498427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a:p>
        </p:txBody>
      </p:sp>
    </p:spTree>
    <p:extLst>
      <p:ext uri="{BB962C8B-B14F-4D97-AF65-F5344CB8AC3E}">
        <p14:creationId xmlns:p14="http://schemas.microsoft.com/office/powerpoint/2010/main" val="2405738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CAF7F7-481D-4FBB-872B-CAD62DA8C4BA}" type="slidenum">
              <a:rPr lang="en-GB" smtClean="0"/>
              <a:t>3</a:t>
            </a:fld>
            <a:endParaRPr lang="en-GB"/>
          </a:p>
        </p:txBody>
      </p:sp>
    </p:spTree>
    <p:extLst>
      <p:ext uri="{BB962C8B-B14F-4D97-AF65-F5344CB8AC3E}">
        <p14:creationId xmlns:p14="http://schemas.microsoft.com/office/powerpoint/2010/main" val="1041073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21</a:t>
            </a:fld>
            <a:endParaRPr lang="en-US" altLang="zh-TW"/>
          </a:p>
        </p:txBody>
      </p:sp>
    </p:spTree>
    <p:extLst>
      <p:ext uri="{BB962C8B-B14F-4D97-AF65-F5344CB8AC3E}">
        <p14:creationId xmlns:p14="http://schemas.microsoft.com/office/powerpoint/2010/main" val="2031231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636479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3454799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1838265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CAF7F7-481D-4FBB-872B-CAD62DA8C4BA}" type="slidenum">
              <a:rPr lang="en-GB" smtClean="0"/>
              <a:t>7</a:t>
            </a:fld>
            <a:endParaRPr lang="en-GB"/>
          </a:p>
        </p:txBody>
      </p:sp>
    </p:spTree>
    <p:extLst>
      <p:ext uri="{BB962C8B-B14F-4D97-AF65-F5344CB8AC3E}">
        <p14:creationId xmlns:p14="http://schemas.microsoft.com/office/powerpoint/2010/main" val="2772264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8</a:t>
            </a:fld>
            <a:endParaRPr lang="en-US" altLang="zh-TW"/>
          </a:p>
        </p:txBody>
      </p:sp>
    </p:spTree>
    <p:extLst>
      <p:ext uri="{BB962C8B-B14F-4D97-AF65-F5344CB8AC3E}">
        <p14:creationId xmlns:p14="http://schemas.microsoft.com/office/powerpoint/2010/main" val="3956941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CAF7F7-481D-4FBB-872B-CAD62DA8C4BA}" type="slidenum">
              <a:rPr lang="en-GB" smtClean="0"/>
              <a:t>9</a:t>
            </a:fld>
            <a:endParaRPr lang="en-GB"/>
          </a:p>
        </p:txBody>
      </p:sp>
    </p:spTree>
    <p:extLst>
      <p:ext uri="{BB962C8B-B14F-4D97-AF65-F5344CB8AC3E}">
        <p14:creationId xmlns:p14="http://schemas.microsoft.com/office/powerpoint/2010/main" val="1350878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2578770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Cover">
    <p:spTree>
      <p:nvGrpSpPr>
        <p:cNvPr id="1" name=""/>
        <p:cNvGrpSpPr/>
        <p:nvPr/>
      </p:nvGrpSpPr>
      <p:grpSpPr>
        <a:xfrm>
          <a:off x="0" y="0"/>
          <a:ext cx="0" cy="0"/>
          <a:chOff x="0" y="0"/>
          <a:chExt cx="0" cy="0"/>
        </a:xfrm>
      </p:grpSpPr>
      <p:sp>
        <p:nvSpPr>
          <p:cNvPr id="38" name="Rectangle 34">
            <a:extLst>
              <a:ext uri="{FF2B5EF4-FFF2-40B4-BE49-F238E27FC236}">
                <a16:creationId xmlns:a16="http://schemas.microsoft.com/office/drawing/2014/main" id="{87ADA3FF-0945-486B-8712-5DD904CD8E6C}"/>
              </a:ext>
            </a:extLst>
          </p:cNvPr>
          <p:cNvSpPr/>
          <p:nvPr/>
        </p:nvSpPr>
        <p:spPr>
          <a:xfrm>
            <a:off x="6096000" y="-6757"/>
            <a:ext cx="6101957" cy="6867137"/>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4718" h="6864359">
                <a:moveTo>
                  <a:pt x="4985258" y="6754"/>
                </a:moveTo>
                <a:lnTo>
                  <a:pt x="6104718" y="0"/>
                </a:lnTo>
                <a:cubicBezTo>
                  <a:pt x="6104194" y="2005904"/>
                  <a:pt x="6103668" y="4858455"/>
                  <a:pt x="6103144" y="6864359"/>
                </a:cubicBezTo>
                <a:lnTo>
                  <a:pt x="0" y="6861979"/>
                </a:lnTo>
                <a:lnTo>
                  <a:pt x="4985258" y="675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0"/>
              </a:spcBef>
            </a:pPr>
            <a:endParaRPr lang="en-GB"/>
          </a:p>
        </p:txBody>
      </p:sp>
      <p:sp>
        <p:nvSpPr>
          <p:cNvPr id="2" name="Title 1">
            <a:extLst>
              <a:ext uri="{FF2B5EF4-FFF2-40B4-BE49-F238E27FC236}">
                <a16:creationId xmlns:a16="http://schemas.microsoft.com/office/drawing/2014/main" id="{8B69D0A9-E10C-458E-90E2-971C8DF126F7}"/>
              </a:ext>
            </a:extLst>
          </p:cNvPr>
          <p:cNvSpPr>
            <a:spLocks noGrp="1"/>
          </p:cNvSpPr>
          <p:nvPr>
            <p:ph type="title"/>
          </p:nvPr>
        </p:nvSpPr>
        <p:spPr>
          <a:xfrm>
            <a:off x="599902" y="1552848"/>
            <a:ext cx="8404614" cy="1123452"/>
          </a:xfrm>
          <a:prstGeom prst="rect">
            <a:avLst/>
          </a:prstGeom>
        </p:spPr>
        <p:txBody>
          <a:bodyPr anchor="b" anchorCtr="0">
            <a:noAutofit/>
          </a:bodyPr>
          <a:lstStyle>
            <a:lvl1pPr>
              <a:lnSpc>
                <a:spcPct val="100000"/>
              </a:lnSpc>
              <a:spcBef>
                <a:spcPts val="0"/>
              </a:spcBef>
              <a:defRPr sz="5000">
                <a:latin typeface="Arial Black" panose="020B0A04020102020204" pitchFamily="34" charset="0"/>
              </a:defRPr>
            </a:lvl1pPr>
          </a:lstStyle>
          <a:p>
            <a:r>
              <a:rPr lang="en-US"/>
              <a:t>Click to edit Master title style</a:t>
            </a:r>
            <a:endParaRPr lang="en-GB"/>
          </a:p>
        </p:txBody>
      </p:sp>
      <p:grpSp>
        <p:nvGrpSpPr>
          <p:cNvPr id="28" name="Group 27">
            <a:extLst>
              <a:ext uri="{FF2B5EF4-FFF2-40B4-BE49-F238E27FC236}">
                <a16:creationId xmlns:a16="http://schemas.microsoft.com/office/drawing/2014/main" id="{A3678225-2154-40B6-B4C1-92A77A6AA138}"/>
              </a:ext>
            </a:extLst>
          </p:cNvPr>
          <p:cNvGrpSpPr/>
          <p:nvPr/>
        </p:nvGrpSpPr>
        <p:grpSpPr>
          <a:xfrm>
            <a:off x="9300296" y="5194370"/>
            <a:ext cx="2314575" cy="1092200"/>
            <a:chOff x="581025" y="582613"/>
            <a:chExt cx="2314575" cy="1092200"/>
          </a:xfrm>
          <a:solidFill>
            <a:schemeClr val="bg1"/>
          </a:solidFill>
        </p:grpSpPr>
        <p:sp>
          <p:nvSpPr>
            <p:cNvPr id="23" name="Freeform 12">
              <a:extLst>
                <a:ext uri="{FF2B5EF4-FFF2-40B4-BE49-F238E27FC236}">
                  <a16:creationId xmlns:a16="http://schemas.microsoft.com/office/drawing/2014/main" id="{F3AF64AF-0F3F-407B-A393-A3166EE369EA}"/>
                </a:ext>
              </a:extLst>
            </p:cNvPr>
            <p:cNvSpPr>
              <a:spLocks/>
            </p:cNvSpPr>
            <p:nvPr/>
          </p:nvSpPr>
          <p:spPr bwMode="auto">
            <a:xfrm>
              <a:off x="581025" y="1027113"/>
              <a:ext cx="482600" cy="647700"/>
            </a:xfrm>
            <a:custGeom>
              <a:avLst/>
              <a:gdLst>
                <a:gd name="T0" fmla="*/ 101 w 304"/>
                <a:gd name="T1" fmla="*/ 89 h 408"/>
                <a:gd name="T2" fmla="*/ 304 w 304"/>
                <a:gd name="T3" fmla="*/ 89 h 408"/>
                <a:gd name="T4" fmla="*/ 304 w 304"/>
                <a:gd name="T5" fmla="*/ 0 h 408"/>
                <a:gd name="T6" fmla="*/ 0 w 304"/>
                <a:gd name="T7" fmla="*/ 0 h 408"/>
                <a:gd name="T8" fmla="*/ 0 w 304"/>
                <a:gd name="T9" fmla="*/ 408 h 408"/>
                <a:gd name="T10" fmla="*/ 101 w 304"/>
                <a:gd name="T11" fmla="*/ 408 h 408"/>
                <a:gd name="T12" fmla="*/ 101 w 304"/>
                <a:gd name="T13" fmla="*/ 264 h 408"/>
                <a:gd name="T14" fmla="*/ 276 w 304"/>
                <a:gd name="T15" fmla="*/ 264 h 408"/>
                <a:gd name="T16" fmla="*/ 276 w 304"/>
                <a:gd name="T17" fmla="*/ 176 h 408"/>
                <a:gd name="T18" fmla="*/ 101 w 304"/>
                <a:gd name="T19" fmla="*/ 176 h 408"/>
                <a:gd name="T20" fmla="*/ 101 w 304"/>
                <a:gd name="T21" fmla="*/ 8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08">
                  <a:moveTo>
                    <a:pt x="101" y="89"/>
                  </a:moveTo>
                  <a:lnTo>
                    <a:pt x="304" y="89"/>
                  </a:lnTo>
                  <a:lnTo>
                    <a:pt x="304" y="0"/>
                  </a:lnTo>
                  <a:lnTo>
                    <a:pt x="0" y="0"/>
                  </a:lnTo>
                  <a:lnTo>
                    <a:pt x="0" y="408"/>
                  </a:lnTo>
                  <a:lnTo>
                    <a:pt x="101" y="408"/>
                  </a:lnTo>
                  <a:lnTo>
                    <a:pt x="101" y="264"/>
                  </a:lnTo>
                  <a:lnTo>
                    <a:pt x="276" y="264"/>
                  </a:lnTo>
                  <a:lnTo>
                    <a:pt x="276" y="176"/>
                  </a:lnTo>
                  <a:lnTo>
                    <a:pt x="101" y="176"/>
                  </a:lnTo>
                  <a:lnTo>
                    <a:pt x="10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4" name="Freeform 13">
              <a:extLst>
                <a:ext uri="{FF2B5EF4-FFF2-40B4-BE49-F238E27FC236}">
                  <a16:creationId xmlns:a16="http://schemas.microsoft.com/office/drawing/2014/main" id="{F884E1BD-E6CB-4026-8B38-6533C0516A87}"/>
                </a:ext>
              </a:extLst>
            </p:cNvPr>
            <p:cNvSpPr>
              <a:spLocks/>
            </p:cNvSpPr>
            <p:nvPr/>
          </p:nvSpPr>
          <p:spPr bwMode="auto">
            <a:xfrm>
              <a:off x="1744663" y="1027113"/>
              <a:ext cx="700088" cy="647700"/>
            </a:xfrm>
            <a:custGeom>
              <a:avLst/>
              <a:gdLst>
                <a:gd name="T0" fmla="*/ 441 w 441"/>
                <a:gd name="T1" fmla="*/ 0 h 408"/>
                <a:gd name="T2" fmla="*/ 364 w 441"/>
                <a:gd name="T3" fmla="*/ 0 h 408"/>
                <a:gd name="T4" fmla="*/ 220 w 441"/>
                <a:gd name="T5" fmla="*/ 217 h 408"/>
                <a:gd name="T6" fmla="*/ 75 w 441"/>
                <a:gd name="T7" fmla="*/ 0 h 408"/>
                <a:gd name="T8" fmla="*/ 0 w 441"/>
                <a:gd name="T9" fmla="*/ 0 h 408"/>
                <a:gd name="T10" fmla="*/ 0 w 441"/>
                <a:gd name="T11" fmla="*/ 408 h 408"/>
                <a:gd name="T12" fmla="*/ 101 w 441"/>
                <a:gd name="T13" fmla="*/ 408 h 408"/>
                <a:gd name="T14" fmla="*/ 101 w 441"/>
                <a:gd name="T15" fmla="*/ 202 h 408"/>
                <a:gd name="T16" fmla="*/ 192 w 441"/>
                <a:gd name="T17" fmla="*/ 344 h 408"/>
                <a:gd name="T18" fmla="*/ 192 w 441"/>
                <a:gd name="T19" fmla="*/ 344 h 408"/>
                <a:gd name="T20" fmla="*/ 248 w 441"/>
                <a:gd name="T21" fmla="*/ 344 h 408"/>
                <a:gd name="T22" fmla="*/ 248 w 441"/>
                <a:gd name="T23" fmla="*/ 344 h 408"/>
                <a:gd name="T24" fmla="*/ 339 w 441"/>
                <a:gd name="T25" fmla="*/ 204 h 408"/>
                <a:gd name="T26" fmla="*/ 339 w 441"/>
                <a:gd name="T27" fmla="*/ 408 h 408"/>
                <a:gd name="T28" fmla="*/ 441 w 441"/>
                <a:gd name="T29" fmla="*/ 408 h 408"/>
                <a:gd name="T30" fmla="*/ 441 w 441"/>
                <a:gd name="T31"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408">
                  <a:moveTo>
                    <a:pt x="441" y="0"/>
                  </a:moveTo>
                  <a:lnTo>
                    <a:pt x="364" y="0"/>
                  </a:lnTo>
                  <a:lnTo>
                    <a:pt x="220" y="217"/>
                  </a:lnTo>
                  <a:lnTo>
                    <a:pt x="75" y="0"/>
                  </a:lnTo>
                  <a:lnTo>
                    <a:pt x="0" y="0"/>
                  </a:lnTo>
                  <a:lnTo>
                    <a:pt x="0" y="408"/>
                  </a:lnTo>
                  <a:lnTo>
                    <a:pt x="101" y="408"/>
                  </a:lnTo>
                  <a:lnTo>
                    <a:pt x="101" y="202"/>
                  </a:lnTo>
                  <a:lnTo>
                    <a:pt x="192" y="344"/>
                  </a:lnTo>
                  <a:lnTo>
                    <a:pt x="192" y="344"/>
                  </a:lnTo>
                  <a:lnTo>
                    <a:pt x="248" y="344"/>
                  </a:lnTo>
                  <a:lnTo>
                    <a:pt x="248" y="344"/>
                  </a:lnTo>
                  <a:lnTo>
                    <a:pt x="339" y="204"/>
                  </a:lnTo>
                  <a:lnTo>
                    <a:pt x="339" y="408"/>
                  </a:lnTo>
                  <a:lnTo>
                    <a:pt x="441" y="408"/>
                  </a:lnTo>
                  <a:lnTo>
                    <a:pt x="4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5" name="Freeform 14">
              <a:extLst>
                <a:ext uri="{FF2B5EF4-FFF2-40B4-BE49-F238E27FC236}">
                  <a16:creationId xmlns:a16="http://schemas.microsoft.com/office/drawing/2014/main" id="{C665C4A9-1883-4833-BEC0-3B0BF0821896}"/>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6" name="Freeform 15">
              <a:extLst>
                <a:ext uri="{FF2B5EF4-FFF2-40B4-BE49-F238E27FC236}">
                  <a16:creationId xmlns:a16="http://schemas.microsoft.com/office/drawing/2014/main" id="{04FE9DC1-E548-4902-AC9A-3CC71897ED32}"/>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7" name="Freeform 16">
              <a:extLst>
                <a:ext uri="{FF2B5EF4-FFF2-40B4-BE49-F238E27FC236}">
                  <a16:creationId xmlns:a16="http://schemas.microsoft.com/office/drawing/2014/main" id="{2C420ED5-8DFA-4140-89EE-7FED4172F588}"/>
                </a:ext>
              </a:extLst>
            </p:cNvPr>
            <p:cNvSpPr>
              <a:spLocks noEditPoints="1"/>
            </p:cNvSpPr>
            <p:nvPr/>
          </p:nvSpPr>
          <p:spPr bwMode="auto">
            <a:xfrm>
              <a:off x="1101725" y="1027113"/>
              <a:ext cx="611188" cy="647700"/>
            </a:xfrm>
            <a:custGeom>
              <a:avLst/>
              <a:gdLst>
                <a:gd name="T0" fmla="*/ 0 w 385"/>
                <a:gd name="T1" fmla="*/ 0 h 408"/>
                <a:gd name="T2" fmla="*/ 164 w 385"/>
                <a:gd name="T3" fmla="*/ 408 h 408"/>
                <a:gd name="T4" fmla="*/ 188 w 385"/>
                <a:gd name="T5" fmla="*/ 407 h 408"/>
                <a:gd name="T6" fmla="*/ 233 w 385"/>
                <a:gd name="T7" fmla="*/ 400 h 408"/>
                <a:gd name="T8" fmla="*/ 272 w 385"/>
                <a:gd name="T9" fmla="*/ 385 h 408"/>
                <a:gd name="T10" fmla="*/ 307 w 385"/>
                <a:gd name="T11" fmla="*/ 364 h 408"/>
                <a:gd name="T12" fmla="*/ 337 w 385"/>
                <a:gd name="T13" fmla="*/ 337 h 408"/>
                <a:gd name="T14" fmla="*/ 359 w 385"/>
                <a:gd name="T15" fmla="*/ 304 h 408"/>
                <a:gd name="T16" fmla="*/ 375 w 385"/>
                <a:gd name="T17" fmla="*/ 267 h 408"/>
                <a:gd name="T18" fmla="*/ 383 w 385"/>
                <a:gd name="T19" fmla="*/ 226 h 408"/>
                <a:gd name="T20" fmla="*/ 385 w 385"/>
                <a:gd name="T21" fmla="*/ 202 h 408"/>
                <a:gd name="T22" fmla="*/ 380 w 385"/>
                <a:gd name="T23" fmla="*/ 160 h 408"/>
                <a:gd name="T24" fmla="*/ 368 w 385"/>
                <a:gd name="T25" fmla="*/ 120 h 408"/>
                <a:gd name="T26" fmla="*/ 349 w 385"/>
                <a:gd name="T27" fmla="*/ 86 h 408"/>
                <a:gd name="T28" fmla="*/ 322 w 385"/>
                <a:gd name="T29" fmla="*/ 57 h 408"/>
                <a:gd name="T30" fmla="*/ 290 w 385"/>
                <a:gd name="T31" fmla="*/ 32 h 408"/>
                <a:gd name="T32" fmla="*/ 253 w 385"/>
                <a:gd name="T33" fmla="*/ 15 h 408"/>
                <a:gd name="T34" fmla="*/ 211 w 385"/>
                <a:gd name="T35" fmla="*/ 4 h 408"/>
                <a:gd name="T36" fmla="*/ 164 w 385"/>
                <a:gd name="T37" fmla="*/ 0 h 408"/>
                <a:gd name="T38" fmla="*/ 164 w 385"/>
                <a:gd name="T39" fmla="*/ 318 h 408"/>
                <a:gd name="T40" fmla="*/ 101 w 385"/>
                <a:gd name="T41" fmla="*/ 91 h 408"/>
                <a:gd name="T42" fmla="*/ 164 w 385"/>
                <a:gd name="T43" fmla="*/ 91 h 408"/>
                <a:gd name="T44" fmla="*/ 189 w 385"/>
                <a:gd name="T45" fmla="*/ 93 h 408"/>
                <a:gd name="T46" fmla="*/ 211 w 385"/>
                <a:gd name="T47" fmla="*/ 100 h 408"/>
                <a:gd name="T48" fmla="*/ 230 w 385"/>
                <a:gd name="T49" fmla="*/ 109 h 408"/>
                <a:gd name="T50" fmla="*/ 248 w 385"/>
                <a:gd name="T51" fmla="*/ 123 h 408"/>
                <a:gd name="T52" fmla="*/ 261 w 385"/>
                <a:gd name="T53" fmla="*/ 139 h 408"/>
                <a:gd name="T54" fmla="*/ 272 w 385"/>
                <a:gd name="T55" fmla="*/ 159 h 408"/>
                <a:gd name="T56" fmla="*/ 279 w 385"/>
                <a:gd name="T57" fmla="*/ 180 h 408"/>
                <a:gd name="T58" fmla="*/ 282 w 385"/>
                <a:gd name="T59" fmla="*/ 202 h 408"/>
                <a:gd name="T60" fmla="*/ 281 w 385"/>
                <a:gd name="T61" fmla="*/ 215 h 408"/>
                <a:gd name="T62" fmla="*/ 277 w 385"/>
                <a:gd name="T63" fmla="*/ 238 h 408"/>
                <a:gd name="T64" fmla="*/ 267 w 385"/>
                <a:gd name="T65" fmla="*/ 259 h 408"/>
                <a:gd name="T66" fmla="*/ 255 w 385"/>
                <a:gd name="T67" fmla="*/ 276 h 408"/>
                <a:gd name="T68" fmla="*/ 240 w 385"/>
                <a:gd name="T69" fmla="*/ 292 h 408"/>
                <a:gd name="T70" fmla="*/ 220 w 385"/>
                <a:gd name="T71" fmla="*/ 304 h 408"/>
                <a:gd name="T72" fmla="*/ 200 w 385"/>
                <a:gd name="T73" fmla="*/ 312 h 408"/>
                <a:gd name="T74" fmla="*/ 177 w 385"/>
                <a:gd name="T75" fmla="*/ 316 h 408"/>
                <a:gd name="T76" fmla="*/ 164 w 385"/>
                <a:gd name="T77" fmla="*/ 31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408">
                  <a:moveTo>
                    <a:pt x="164" y="0"/>
                  </a:moveTo>
                  <a:lnTo>
                    <a:pt x="0" y="0"/>
                  </a:lnTo>
                  <a:lnTo>
                    <a:pt x="0" y="408"/>
                  </a:lnTo>
                  <a:lnTo>
                    <a:pt x="164" y="408"/>
                  </a:lnTo>
                  <a:lnTo>
                    <a:pt x="164" y="408"/>
                  </a:lnTo>
                  <a:lnTo>
                    <a:pt x="188" y="407"/>
                  </a:lnTo>
                  <a:lnTo>
                    <a:pt x="211" y="404"/>
                  </a:lnTo>
                  <a:lnTo>
                    <a:pt x="233" y="400"/>
                  </a:lnTo>
                  <a:lnTo>
                    <a:pt x="253" y="393"/>
                  </a:lnTo>
                  <a:lnTo>
                    <a:pt x="272" y="385"/>
                  </a:lnTo>
                  <a:lnTo>
                    <a:pt x="290" y="375"/>
                  </a:lnTo>
                  <a:lnTo>
                    <a:pt x="307" y="364"/>
                  </a:lnTo>
                  <a:lnTo>
                    <a:pt x="322" y="350"/>
                  </a:lnTo>
                  <a:lnTo>
                    <a:pt x="337" y="337"/>
                  </a:lnTo>
                  <a:lnTo>
                    <a:pt x="349" y="322"/>
                  </a:lnTo>
                  <a:lnTo>
                    <a:pt x="359" y="304"/>
                  </a:lnTo>
                  <a:lnTo>
                    <a:pt x="368" y="286"/>
                  </a:lnTo>
                  <a:lnTo>
                    <a:pt x="375" y="267"/>
                  </a:lnTo>
                  <a:lnTo>
                    <a:pt x="380" y="246"/>
                  </a:lnTo>
                  <a:lnTo>
                    <a:pt x="383" y="226"/>
                  </a:lnTo>
                  <a:lnTo>
                    <a:pt x="385" y="202"/>
                  </a:lnTo>
                  <a:lnTo>
                    <a:pt x="385" y="202"/>
                  </a:lnTo>
                  <a:lnTo>
                    <a:pt x="383" y="180"/>
                  </a:lnTo>
                  <a:lnTo>
                    <a:pt x="380" y="160"/>
                  </a:lnTo>
                  <a:lnTo>
                    <a:pt x="375" y="139"/>
                  </a:lnTo>
                  <a:lnTo>
                    <a:pt x="368" y="120"/>
                  </a:lnTo>
                  <a:lnTo>
                    <a:pt x="359" y="102"/>
                  </a:lnTo>
                  <a:lnTo>
                    <a:pt x="349" y="86"/>
                  </a:lnTo>
                  <a:lnTo>
                    <a:pt x="337" y="71"/>
                  </a:lnTo>
                  <a:lnTo>
                    <a:pt x="322" y="57"/>
                  </a:lnTo>
                  <a:lnTo>
                    <a:pt x="307" y="43"/>
                  </a:lnTo>
                  <a:lnTo>
                    <a:pt x="290" y="32"/>
                  </a:lnTo>
                  <a:lnTo>
                    <a:pt x="272" y="23"/>
                  </a:lnTo>
                  <a:lnTo>
                    <a:pt x="253" y="15"/>
                  </a:lnTo>
                  <a:lnTo>
                    <a:pt x="233" y="8"/>
                  </a:lnTo>
                  <a:lnTo>
                    <a:pt x="211" y="4"/>
                  </a:lnTo>
                  <a:lnTo>
                    <a:pt x="188" y="1"/>
                  </a:lnTo>
                  <a:lnTo>
                    <a:pt x="164" y="0"/>
                  </a:lnTo>
                  <a:lnTo>
                    <a:pt x="164" y="0"/>
                  </a:lnTo>
                  <a:close/>
                  <a:moveTo>
                    <a:pt x="164" y="318"/>
                  </a:moveTo>
                  <a:lnTo>
                    <a:pt x="101" y="318"/>
                  </a:lnTo>
                  <a:lnTo>
                    <a:pt x="101" y="91"/>
                  </a:lnTo>
                  <a:lnTo>
                    <a:pt x="164" y="91"/>
                  </a:lnTo>
                  <a:lnTo>
                    <a:pt x="164" y="91"/>
                  </a:lnTo>
                  <a:lnTo>
                    <a:pt x="177" y="91"/>
                  </a:lnTo>
                  <a:lnTo>
                    <a:pt x="189" y="93"/>
                  </a:lnTo>
                  <a:lnTo>
                    <a:pt x="200" y="96"/>
                  </a:lnTo>
                  <a:lnTo>
                    <a:pt x="211" y="100"/>
                  </a:lnTo>
                  <a:lnTo>
                    <a:pt x="220" y="104"/>
                  </a:lnTo>
                  <a:lnTo>
                    <a:pt x="230" y="109"/>
                  </a:lnTo>
                  <a:lnTo>
                    <a:pt x="240" y="116"/>
                  </a:lnTo>
                  <a:lnTo>
                    <a:pt x="248" y="123"/>
                  </a:lnTo>
                  <a:lnTo>
                    <a:pt x="255" y="131"/>
                  </a:lnTo>
                  <a:lnTo>
                    <a:pt x="261" y="139"/>
                  </a:lnTo>
                  <a:lnTo>
                    <a:pt x="267" y="149"/>
                  </a:lnTo>
                  <a:lnTo>
                    <a:pt x="272" y="159"/>
                  </a:lnTo>
                  <a:lnTo>
                    <a:pt x="277" y="170"/>
                  </a:lnTo>
                  <a:lnTo>
                    <a:pt x="279" y="180"/>
                  </a:lnTo>
                  <a:lnTo>
                    <a:pt x="281" y="191"/>
                  </a:lnTo>
                  <a:lnTo>
                    <a:pt x="282" y="202"/>
                  </a:lnTo>
                  <a:lnTo>
                    <a:pt x="282" y="202"/>
                  </a:lnTo>
                  <a:lnTo>
                    <a:pt x="281" y="215"/>
                  </a:lnTo>
                  <a:lnTo>
                    <a:pt x="279" y="226"/>
                  </a:lnTo>
                  <a:lnTo>
                    <a:pt x="277" y="238"/>
                  </a:lnTo>
                  <a:lnTo>
                    <a:pt x="272" y="248"/>
                  </a:lnTo>
                  <a:lnTo>
                    <a:pt x="267" y="259"/>
                  </a:lnTo>
                  <a:lnTo>
                    <a:pt x="261" y="267"/>
                  </a:lnTo>
                  <a:lnTo>
                    <a:pt x="255" y="276"/>
                  </a:lnTo>
                  <a:lnTo>
                    <a:pt x="248" y="285"/>
                  </a:lnTo>
                  <a:lnTo>
                    <a:pt x="240" y="292"/>
                  </a:lnTo>
                  <a:lnTo>
                    <a:pt x="230" y="298"/>
                  </a:lnTo>
                  <a:lnTo>
                    <a:pt x="220" y="304"/>
                  </a:lnTo>
                  <a:lnTo>
                    <a:pt x="211" y="308"/>
                  </a:lnTo>
                  <a:lnTo>
                    <a:pt x="200" y="312"/>
                  </a:lnTo>
                  <a:lnTo>
                    <a:pt x="189" y="315"/>
                  </a:lnTo>
                  <a:lnTo>
                    <a:pt x="177" y="316"/>
                  </a:lnTo>
                  <a:lnTo>
                    <a:pt x="164" y="318"/>
                  </a:lnTo>
                  <a:lnTo>
                    <a:pt x="164" y="3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grpSp>
      <p:sp>
        <p:nvSpPr>
          <p:cNvPr id="30" name="Text Placeholder 29">
            <a:extLst>
              <a:ext uri="{FF2B5EF4-FFF2-40B4-BE49-F238E27FC236}">
                <a16:creationId xmlns:a16="http://schemas.microsoft.com/office/drawing/2014/main" id="{82C7C409-2073-4F5A-8F42-A9B99D3867D9}"/>
              </a:ext>
            </a:extLst>
          </p:cNvPr>
          <p:cNvSpPr>
            <a:spLocks noGrp="1"/>
          </p:cNvSpPr>
          <p:nvPr>
            <p:ph type="body" sz="quarter" idx="10"/>
          </p:nvPr>
        </p:nvSpPr>
        <p:spPr>
          <a:xfrm>
            <a:off x="599901" y="2873623"/>
            <a:ext cx="6538981" cy="2257425"/>
          </a:xfrm>
          <a:prstGeom prst="rect">
            <a:avLst/>
          </a:prstGeom>
        </p:spPr>
        <p:txBody>
          <a:bodyPr>
            <a:noAutofit/>
          </a:bodyPr>
          <a:lstStyle>
            <a:lvl1pPr marL="0" indent="0">
              <a:lnSpc>
                <a:spcPct val="100000"/>
              </a:lnSpc>
              <a:spcBef>
                <a:spcPts val="0"/>
              </a:spcBef>
              <a:buNone/>
              <a:defRPr sz="2800">
                <a:latin typeface="Arial" panose="020B0604020202020204" pitchFamily="34" charset="0"/>
                <a:cs typeface="Arial" panose="020B0604020202020204" pitchFamily="34" charset="0"/>
              </a:defRPr>
            </a:lvl1pPr>
            <a:lvl2pPr>
              <a:lnSpc>
                <a:spcPct val="100000"/>
              </a:lnSpc>
              <a:defRPr sz="2800">
                <a:latin typeface="Arial" panose="020B0604020202020204" pitchFamily="34" charset="0"/>
                <a:cs typeface="Arial" panose="020B0604020202020204" pitchFamily="34" charset="0"/>
              </a:defRPr>
            </a:lvl2pPr>
            <a:lvl3pPr>
              <a:lnSpc>
                <a:spcPct val="100000"/>
              </a:lnSpc>
              <a:defRPr sz="2800">
                <a:latin typeface="Arial" panose="020B0604020202020204" pitchFamily="34" charset="0"/>
                <a:cs typeface="Arial" panose="020B0604020202020204" pitchFamily="34" charset="0"/>
              </a:defRPr>
            </a:lvl3pPr>
            <a:lvl4pPr>
              <a:lnSpc>
                <a:spcPct val="100000"/>
              </a:lnSpc>
              <a:defRPr sz="2800">
                <a:latin typeface="Arial" panose="020B0604020202020204" pitchFamily="34" charset="0"/>
                <a:cs typeface="Arial" panose="020B0604020202020204" pitchFamily="34" charset="0"/>
              </a:defRPr>
            </a:lvl4pPr>
            <a:lvl5pPr>
              <a:lnSpc>
                <a:spcPct val="100000"/>
              </a:lnSpc>
              <a:defRPr sz="2800">
                <a:latin typeface="Arial" panose="020B0604020202020204" pitchFamily="34" charset="0"/>
                <a:cs typeface="Arial" panose="020B0604020202020204" pitchFamily="34" charset="0"/>
              </a:defRPr>
            </a:lvl5pPr>
          </a:lstStyle>
          <a:p>
            <a:pPr lvl="0"/>
            <a:r>
              <a:rPr lang="en-US"/>
              <a:t>Click to edit Master text styles</a:t>
            </a:r>
          </a:p>
        </p:txBody>
      </p:sp>
      <p:sp>
        <p:nvSpPr>
          <p:cNvPr id="41" name="Content Placeholder 9">
            <a:extLst>
              <a:ext uri="{FF2B5EF4-FFF2-40B4-BE49-F238E27FC236}">
                <a16:creationId xmlns:a16="http://schemas.microsoft.com/office/drawing/2014/main" id="{06DE940F-761C-4905-A81B-C51850827CF0}"/>
              </a:ext>
            </a:extLst>
          </p:cNvPr>
          <p:cNvSpPr>
            <a:spLocks noGrp="1"/>
          </p:cNvSpPr>
          <p:nvPr>
            <p:ph sz="quarter" idx="12"/>
          </p:nvPr>
        </p:nvSpPr>
        <p:spPr>
          <a:xfrm>
            <a:off x="599901" y="5328371"/>
            <a:ext cx="5221288" cy="943841"/>
          </a:xfrm>
          <a:prstGeom prst="rect">
            <a:avLst/>
          </a:prstGeom>
        </p:spPr>
        <p:txBody>
          <a:bodyPr>
            <a:noAutofit/>
          </a:bodyPr>
          <a:lstStyle>
            <a:lvl1pPr marL="0" indent="0">
              <a:lnSpc>
                <a:spcPct val="100000"/>
              </a:lnSpc>
              <a:spcBef>
                <a:spcPts val="0"/>
              </a:spcBef>
              <a:buNone/>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4161821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4297339"/>
            <a:ext cx="3275011" cy="1976461"/>
          </a:xfrm>
          <a:prstGeom prst="rect">
            <a:avLst/>
          </a:prstGeom>
        </p:spPr>
        <p:txBody>
          <a:bodyPr>
            <a:noAutofit/>
          </a:bodyPr>
          <a:lstStyle>
            <a:lvl1pPr>
              <a:defRPr sz="1800"/>
            </a:lvl1pPr>
          </a:lstStyle>
          <a:p>
            <a:pPr lvl="0"/>
            <a:r>
              <a:rPr lang="en-US"/>
              <a:t>Click to edit Master text styles</a:t>
            </a:r>
          </a:p>
        </p:txBody>
      </p:sp>
      <p:sp>
        <p:nvSpPr>
          <p:cNvPr id="8" name="Content Placeholder 9">
            <a:extLst>
              <a:ext uri="{FF2B5EF4-FFF2-40B4-BE49-F238E27FC236}">
                <a16:creationId xmlns:a16="http://schemas.microsoft.com/office/drawing/2014/main" id="{D222E9D0-7316-48EE-A819-766D60B44C4E}"/>
              </a:ext>
            </a:extLst>
          </p:cNvPr>
          <p:cNvSpPr>
            <a:spLocks noGrp="1"/>
          </p:cNvSpPr>
          <p:nvPr>
            <p:ph sz="quarter" idx="15"/>
          </p:nvPr>
        </p:nvSpPr>
        <p:spPr>
          <a:xfrm>
            <a:off x="4469004" y="4297339"/>
            <a:ext cx="3275011" cy="1976461"/>
          </a:xfrm>
          <a:prstGeom prst="rect">
            <a:avLst/>
          </a:prstGeom>
        </p:spPr>
        <p:txBody>
          <a:bodyPr>
            <a:noAutofit/>
          </a:bodyPr>
          <a:lstStyle>
            <a:lvl1pPr>
              <a:defRPr sz="1800"/>
            </a:lvl1pPr>
          </a:lstStyle>
          <a:p>
            <a:pPr lvl="0"/>
            <a:r>
              <a:rPr lang="en-US"/>
              <a:t>Click to edit Master text styles</a:t>
            </a:r>
          </a:p>
        </p:txBody>
      </p:sp>
      <p:sp>
        <p:nvSpPr>
          <p:cNvPr id="9" name="Picture Placeholder 3">
            <a:extLst>
              <a:ext uri="{FF2B5EF4-FFF2-40B4-BE49-F238E27FC236}">
                <a16:creationId xmlns:a16="http://schemas.microsoft.com/office/drawing/2014/main" id="{A603ECA0-2580-47CE-AE2F-B495EF47F73E}"/>
              </a:ext>
            </a:extLst>
          </p:cNvPr>
          <p:cNvSpPr>
            <a:spLocks noGrp="1"/>
          </p:cNvSpPr>
          <p:nvPr>
            <p:ph type="pic" sz="quarter" idx="16"/>
          </p:nvPr>
        </p:nvSpPr>
        <p:spPr>
          <a:xfrm>
            <a:off x="4469003" y="2286985"/>
            <a:ext cx="3275011" cy="1835299"/>
          </a:xfrm>
          <a:prstGeom prst="rect">
            <a:avLst/>
          </a:prstGeom>
        </p:spPr>
        <p:txBody>
          <a:bodyPr>
            <a:noAutofit/>
          </a:bodyPr>
          <a:lstStyle>
            <a:lvl1pPr>
              <a:defRPr sz="1800"/>
            </a:lvl1pPr>
          </a:lstStyle>
          <a:p>
            <a:r>
              <a:rPr lang="en-US"/>
              <a:t>Click icon to add picture</a:t>
            </a:r>
            <a:endParaRPr lang="en-GB"/>
          </a:p>
        </p:txBody>
      </p:sp>
      <p:sp>
        <p:nvSpPr>
          <p:cNvPr id="10" name="Content Placeholder 9">
            <a:extLst>
              <a:ext uri="{FF2B5EF4-FFF2-40B4-BE49-F238E27FC236}">
                <a16:creationId xmlns:a16="http://schemas.microsoft.com/office/drawing/2014/main" id="{0E065BBE-251C-48BF-9BFB-DA3EE6EDB835}"/>
              </a:ext>
            </a:extLst>
          </p:cNvPr>
          <p:cNvSpPr>
            <a:spLocks noGrp="1"/>
          </p:cNvSpPr>
          <p:nvPr>
            <p:ph sz="quarter" idx="17"/>
          </p:nvPr>
        </p:nvSpPr>
        <p:spPr>
          <a:xfrm>
            <a:off x="8328025" y="4297339"/>
            <a:ext cx="3275011" cy="1976461"/>
          </a:xfrm>
          <a:prstGeom prst="rect">
            <a:avLst/>
          </a:prstGeom>
        </p:spPr>
        <p:txBody>
          <a:bodyPr>
            <a:noAutofit/>
          </a:bodyPr>
          <a:lstStyle>
            <a:lvl1pPr>
              <a:defRPr sz="1800"/>
            </a:lvl1pPr>
          </a:lstStyle>
          <a:p>
            <a:pPr lvl="0"/>
            <a:r>
              <a:rPr lang="en-US"/>
              <a:t>Click to edit Master text styles</a:t>
            </a:r>
          </a:p>
        </p:txBody>
      </p:sp>
      <p:sp>
        <p:nvSpPr>
          <p:cNvPr id="11" name="Picture Placeholder 3">
            <a:extLst>
              <a:ext uri="{FF2B5EF4-FFF2-40B4-BE49-F238E27FC236}">
                <a16:creationId xmlns:a16="http://schemas.microsoft.com/office/drawing/2014/main" id="{DBDDCB70-1977-4945-863F-2AD7EA8F69BB}"/>
              </a:ext>
            </a:extLst>
          </p:cNvPr>
          <p:cNvSpPr>
            <a:spLocks noGrp="1"/>
          </p:cNvSpPr>
          <p:nvPr>
            <p:ph type="pic" sz="quarter" idx="18"/>
          </p:nvPr>
        </p:nvSpPr>
        <p:spPr>
          <a:xfrm>
            <a:off x="8328024" y="2286986"/>
            <a:ext cx="3275011" cy="1835298"/>
          </a:xfrm>
          <a:prstGeom prst="rect">
            <a:avLst/>
          </a:prstGeom>
        </p:spPr>
        <p:txBody>
          <a:bodyPr>
            <a:noAutofit/>
          </a:bodyPr>
          <a:lstStyle>
            <a:lvl1pPr>
              <a:defRPr sz="1800"/>
            </a:lvl1pPr>
          </a:lstStyle>
          <a:p>
            <a:r>
              <a:rPr lang="en-US"/>
              <a:t>Click icon to add picture</a:t>
            </a:r>
            <a:endParaRPr lang="en-GB"/>
          </a:p>
        </p:txBody>
      </p:sp>
      <p:sp>
        <p:nvSpPr>
          <p:cNvPr id="12" name="Picture Placeholder 3">
            <a:extLst>
              <a:ext uri="{FF2B5EF4-FFF2-40B4-BE49-F238E27FC236}">
                <a16:creationId xmlns:a16="http://schemas.microsoft.com/office/drawing/2014/main" id="{0FB627FE-E548-46EB-A472-24A3A108D79E}"/>
              </a:ext>
            </a:extLst>
          </p:cNvPr>
          <p:cNvSpPr>
            <a:spLocks noGrp="1"/>
          </p:cNvSpPr>
          <p:nvPr>
            <p:ph type="pic" sz="quarter" idx="19"/>
          </p:nvPr>
        </p:nvSpPr>
        <p:spPr>
          <a:xfrm>
            <a:off x="588963" y="2286985"/>
            <a:ext cx="3275011" cy="1835299"/>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r>
              <a:rPr lang="en-US"/>
              <a:t>Click icon to add picture</a:t>
            </a:r>
            <a:endParaRPr lang="en-GB"/>
          </a:p>
        </p:txBody>
      </p:sp>
    </p:spTree>
    <p:extLst>
      <p:ext uri="{BB962C8B-B14F-4D97-AF65-F5344CB8AC3E}">
        <p14:creationId xmlns:p14="http://schemas.microsoft.com/office/powerpoint/2010/main" val="1355291660"/>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819">
          <p15:clr>
            <a:srgbClr val="FBAE40"/>
          </p15:clr>
        </p15:guide>
        <p15:guide id="8" pos="4883">
          <p15:clr>
            <a:srgbClr val="FBAE40"/>
          </p15:clr>
        </p15:guide>
        <p15:guide id="9" pos="52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8964" y="2300147"/>
            <a:ext cx="2317397" cy="3972066"/>
          </a:xfrm>
          <a:prstGeom prst="rect">
            <a:avLst/>
          </a:prstGeom>
        </p:spPr>
        <p:txBody>
          <a:bodyPr>
            <a:noAutofit/>
          </a:bodyPr>
          <a:lstStyle>
            <a:lvl1pPr>
              <a:defRPr sz="1800"/>
            </a:lvl1pPr>
          </a:lstStyle>
          <a:p>
            <a:pPr lvl="0"/>
            <a:r>
              <a:rPr lang="en-US"/>
              <a:t>Click to edit Master text styles</a:t>
            </a:r>
          </a:p>
        </p:txBody>
      </p:sp>
      <p:sp>
        <p:nvSpPr>
          <p:cNvPr id="28" name="Content Placeholder 9">
            <a:extLst>
              <a:ext uri="{FF2B5EF4-FFF2-40B4-BE49-F238E27FC236}">
                <a16:creationId xmlns:a16="http://schemas.microsoft.com/office/drawing/2014/main" id="{36EB76BC-1441-48D5-A2CC-2EA2CD2AA350}"/>
              </a:ext>
            </a:extLst>
          </p:cNvPr>
          <p:cNvSpPr>
            <a:spLocks noGrp="1"/>
          </p:cNvSpPr>
          <p:nvPr>
            <p:ph sz="quarter" idx="11"/>
          </p:nvPr>
        </p:nvSpPr>
        <p:spPr>
          <a:xfrm>
            <a:off x="3480281" y="2301734"/>
            <a:ext cx="2317397" cy="3972066"/>
          </a:xfrm>
          <a:prstGeom prst="rect">
            <a:avLst/>
          </a:prstGeom>
        </p:spPr>
        <p:txBody>
          <a:bodyPr>
            <a:noAutofit/>
          </a:bodyPr>
          <a:lstStyle>
            <a:lvl1pPr>
              <a:defRPr sz="1800"/>
            </a:lvl1pPr>
          </a:lstStyle>
          <a:p>
            <a:pPr lvl="0"/>
            <a:r>
              <a:rPr lang="en-US"/>
              <a:t>Click to edit Master text styles</a:t>
            </a:r>
          </a:p>
        </p:txBody>
      </p:sp>
      <p:sp>
        <p:nvSpPr>
          <p:cNvPr id="29" name="Content Placeholder 9">
            <a:extLst>
              <a:ext uri="{FF2B5EF4-FFF2-40B4-BE49-F238E27FC236}">
                <a16:creationId xmlns:a16="http://schemas.microsoft.com/office/drawing/2014/main" id="{B6E5C1B3-F70B-4891-922A-62E3AB65A739}"/>
              </a:ext>
            </a:extLst>
          </p:cNvPr>
          <p:cNvSpPr>
            <a:spLocks noGrp="1"/>
          </p:cNvSpPr>
          <p:nvPr>
            <p:ph sz="quarter" idx="12"/>
          </p:nvPr>
        </p:nvSpPr>
        <p:spPr>
          <a:xfrm>
            <a:off x="6398405" y="2300147"/>
            <a:ext cx="2317397" cy="3972066"/>
          </a:xfrm>
          <a:prstGeom prst="rect">
            <a:avLst/>
          </a:prstGeom>
        </p:spPr>
        <p:txBody>
          <a:bodyPr>
            <a:noAutofit/>
          </a:bodyPr>
          <a:lstStyle>
            <a:lvl1pPr>
              <a:defRPr sz="1800"/>
            </a:lvl1pPr>
          </a:lstStyle>
          <a:p>
            <a:pPr lvl="0"/>
            <a:r>
              <a:rPr lang="en-US"/>
              <a:t>Click to edit Master text styles</a:t>
            </a:r>
          </a:p>
        </p:txBody>
      </p:sp>
      <p:sp>
        <p:nvSpPr>
          <p:cNvPr id="30" name="Content Placeholder 9">
            <a:extLst>
              <a:ext uri="{FF2B5EF4-FFF2-40B4-BE49-F238E27FC236}">
                <a16:creationId xmlns:a16="http://schemas.microsoft.com/office/drawing/2014/main" id="{3428F215-34F6-45EF-89E3-14647293542A}"/>
              </a:ext>
            </a:extLst>
          </p:cNvPr>
          <p:cNvSpPr>
            <a:spLocks noGrp="1"/>
          </p:cNvSpPr>
          <p:nvPr>
            <p:ph sz="quarter" idx="13"/>
          </p:nvPr>
        </p:nvSpPr>
        <p:spPr>
          <a:xfrm>
            <a:off x="9289722" y="2301734"/>
            <a:ext cx="2317397" cy="39720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205254720"/>
      </p:ext>
    </p:extLst>
  </p:cSld>
  <p:clrMapOvr>
    <a:masterClrMapping/>
  </p:clrMapOvr>
  <p:extLst>
    <p:ext uri="{DCECCB84-F9BA-43D5-87BE-67443E8EF086}">
      <p15:sldGuideLst xmlns:p15="http://schemas.microsoft.com/office/powerpoint/2012/main">
        <p15:guide id="1" pos="2184">
          <p15:clr>
            <a:srgbClr val="FBAE40"/>
          </p15:clr>
        </p15:guide>
        <p15:guide id="2" pos="184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85649"/>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4" name="Picture Placeholder 3">
            <a:extLst>
              <a:ext uri="{FF2B5EF4-FFF2-40B4-BE49-F238E27FC236}">
                <a16:creationId xmlns:a16="http://schemas.microsoft.com/office/drawing/2014/main" id="{E036A035-5E1D-4FEB-AD42-8C738760F495}"/>
              </a:ext>
            </a:extLst>
          </p:cNvPr>
          <p:cNvSpPr>
            <a:spLocks noGrp="1"/>
          </p:cNvSpPr>
          <p:nvPr>
            <p:ph type="pic" sz="quarter" idx="14"/>
          </p:nvPr>
        </p:nvSpPr>
        <p:spPr>
          <a:xfrm>
            <a:off x="588963" y="2300288"/>
            <a:ext cx="2317397" cy="1357527"/>
          </a:xfrm>
          <a:prstGeom prst="rect">
            <a:avLst/>
          </a:prstGeom>
        </p:spPr>
        <p:txBody>
          <a:bodyPr>
            <a:noAutofit/>
          </a:bodyPr>
          <a:lstStyle>
            <a:lvl1pPr>
              <a:defRPr sz="1800"/>
            </a:lvl1pPr>
          </a:lstStyle>
          <a:p>
            <a:r>
              <a:rPr lang="en-US"/>
              <a:t>Click icon to add picture</a:t>
            </a:r>
            <a:endParaRPr lang="en-GB"/>
          </a:p>
        </p:txBody>
      </p:sp>
      <p:sp>
        <p:nvSpPr>
          <p:cNvPr id="19" name="Content Placeholder 9">
            <a:extLst>
              <a:ext uri="{FF2B5EF4-FFF2-40B4-BE49-F238E27FC236}">
                <a16:creationId xmlns:a16="http://schemas.microsoft.com/office/drawing/2014/main" id="{CB76B09E-041D-4615-AFC8-FD5EFC779E2B}"/>
              </a:ext>
            </a:extLst>
          </p:cNvPr>
          <p:cNvSpPr>
            <a:spLocks noGrp="1"/>
          </p:cNvSpPr>
          <p:nvPr>
            <p:ph sz="quarter" idx="21"/>
          </p:nvPr>
        </p:nvSpPr>
        <p:spPr>
          <a:xfrm>
            <a:off x="588964" y="3850047"/>
            <a:ext cx="2317397" cy="2422166"/>
          </a:xfrm>
          <a:prstGeom prst="rect">
            <a:avLst/>
          </a:prstGeom>
        </p:spPr>
        <p:txBody>
          <a:bodyPr>
            <a:noAutofit/>
          </a:bodyPr>
          <a:lstStyle>
            <a:lvl1pPr>
              <a:defRPr sz="1800"/>
            </a:lvl1pPr>
          </a:lstStyle>
          <a:p>
            <a:pPr lvl="0"/>
            <a:r>
              <a:rPr lang="en-US"/>
              <a:t>Click to edit Master text styles</a:t>
            </a:r>
          </a:p>
        </p:txBody>
      </p:sp>
      <p:sp>
        <p:nvSpPr>
          <p:cNvPr id="23" name="Picture Placeholder 3">
            <a:extLst>
              <a:ext uri="{FF2B5EF4-FFF2-40B4-BE49-F238E27FC236}">
                <a16:creationId xmlns:a16="http://schemas.microsoft.com/office/drawing/2014/main" id="{3E52C249-A5C2-4E04-8BE0-1060DD0DA93B}"/>
              </a:ext>
            </a:extLst>
          </p:cNvPr>
          <p:cNvSpPr>
            <a:spLocks noGrp="1"/>
          </p:cNvSpPr>
          <p:nvPr>
            <p:ph type="pic" sz="quarter" idx="22"/>
          </p:nvPr>
        </p:nvSpPr>
        <p:spPr>
          <a:xfrm>
            <a:off x="3491266" y="2300288"/>
            <a:ext cx="2317397" cy="1357527"/>
          </a:xfrm>
          <a:prstGeom prst="rect">
            <a:avLst/>
          </a:prstGeom>
        </p:spPr>
        <p:txBody>
          <a:bodyPr>
            <a:noAutofit/>
          </a:bodyPr>
          <a:lstStyle>
            <a:lvl1pPr>
              <a:defRPr sz="1800"/>
            </a:lvl1pPr>
          </a:lstStyle>
          <a:p>
            <a:r>
              <a:rPr lang="en-US"/>
              <a:t>Click icon to add picture</a:t>
            </a:r>
            <a:endParaRPr lang="en-GB"/>
          </a:p>
        </p:txBody>
      </p:sp>
      <p:sp>
        <p:nvSpPr>
          <p:cNvPr id="24" name="Content Placeholder 9">
            <a:extLst>
              <a:ext uri="{FF2B5EF4-FFF2-40B4-BE49-F238E27FC236}">
                <a16:creationId xmlns:a16="http://schemas.microsoft.com/office/drawing/2014/main" id="{A784DFF9-9AF5-4A2A-B098-26838208ADBA}"/>
              </a:ext>
            </a:extLst>
          </p:cNvPr>
          <p:cNvSpPr>
            <a:spLocks noGrp="1"/>
          </p:cNvSpPr>
          <p:nvPr>
            <p:ph sz="quarter" idx="23"/>
          </p:nvPr>
        </p:nvSpPr>
        <p:spPr>
          <a:xfrm>
            <a:off x="3491267" y="3850047"/>
            <a:ext cx="2317397" cy="2422166"/>
          </a:xfrm>
          <a:prstGeom prst="rect">
            <a:avLst/>
          </a:prstGeom>
        </p:spPr>
        <p:txBody>
          <a:bodyPr>
            <a:noAutofit/>
          </a:bodyPr>
          <a:lstStyle>
            <a:lvl1pPr>
              <a:defRPr sz="1800"/>
            </a:lvl1pPr>
          </a:lstStyle>
          <a:p>
            <a:pPr lvl="0"/>
            <a:r>
              <a:rPr lang="en-US"/>
              <a:t>Click to edit Master text styles</a:t>
            </a:r>
          </a:p>
        </p:txBody>
      </p:sp>
      <p:sp>
        <p:nvSpPr>
          <p:cNvPr id="25" name="Picture Placeholder 3">
            <a:extLst>
              <a:ext uri="{FF2B5EF4-FFF2-40B4-BE49-F238E27FC236}">
                <a16:creationId xmlns:a16="http://schemas.microsoft.com/office/drawing/2014/main" id="{C3325528-45FC-4C82-A0CC-37BAEF7BFCA6}"/>
              </a:ext>
            </a:extLst>
          </p:cNvPr>
          <p:cNvSpPr>
            <a:spLocks noGrp="1"/>
          </p:cNvSpPr>
          <p:nvPr>
            <p:ph type="pic" sz="quarter" idx="24"/>
          </p:nvPr>
        </p:nvSpPr>
        <p:spPr>
          <a:xfrm>
            <a:off x="6393848" y="2300288"/>
            <a:ext cx="2317397" cy="1357527"/>
          </a:xfrm>
          <a:prstGeom prst="rect">
            <a:avLst/>
          </a:prstGeom>
        </p:spPr>
        <p:txBody>
          <a:bodyPr>
            <a:noAutofit/>
          </a:bodyPr>
          <a:lstStyle>
            <a:lvl1pPr>
              <a:defRPr sz="1800"/>
            </a:lvl1pPr>
          </a:lstStyle>
          <a:p>
            <a:r>
              <a:rPr lang="en-US"/>
              <a:t>Click icon to add picture</a:t>
            </a:r>
            <a:endParaRPr lang="en-GB"/>
          </a:p>
        </p:txBody>
      </p:sp>
      <p:sp>
        <p:nvSpPr>
          <p:cNvPr id="26" name="Content Placeholder 9">
            <a:extLst>
              <a:ext uri="{FF2B5EF4-FFF2-40B4-BE49-F238E27FC236}">
                <a16:creationId xmlns:a16="http://schemas.microsoft.com/office/drawing/2014/main" id="{3C597C1D-5167-4669-949D-CA5A8450FB4A}"/>
              </a:ext>
            </a:extLst>
          </p:cNvPr>
          <p:cNvSpPr>
            <a:spLocks noGrp="1"/>
          </p:cNvSpPr>
          <p:nvPr>
            <p:ph sz="quarter" idx="25"/>
          </p:nvPr>
        </p:nvSpPr>
        <p:spPr>
          <a:xfrm>
            <a:off x="6393849" y="3850047"/>
            <a:ext cx="2317397" cy="2422166"/>
          </a:xfrm>
          <a:prstGeom prst="rect">
            <a:avLst/>
          </a:prstGeom>
        </p:spPr>
        <p:txBody>
          <a:bodyPr>
            <a:noAutofit/>
          </a:bodyPr>
          <a:lstStyle>
            <a:lvl1pPr>
              <a:defRPr sz="1800"/>
            </a:lvl1pPr>
          </a:lstStyle>
          <a:p>
            <a:pPr lvl="0"/>
            <a:r>
              <a:rPr lang="en-US"/>
              <a:t>Click to edit Master text styles</a:t>
            </a:r>
          </a:p>
        </p:txBody>
      </p:sp>
      <p:sp>
        <p:nvSpPr>
          <p:cNvPr id="27" name="Picture Placeholder 3">
            <a:extLst>
              <a:ext uri="{FF2B5EF4-FFF2-40B4-BE49-F238E27FC236}">
                <a16:creationId xmlns:a16="http://schemas.microsoft.com/office/drawing/2014/main" id="{8216A13C-6734-459B-8AB5-0340E0067E9B}"/>
              </a:ext>
            </a:extLst>
          </p:cNvPr>
          <p:cNvSpPr>
            <a:spLocks noGrp="1"/>
          </p:cNvSpPr>
          <p:nvPr>
            <p:ph type="pic" sz="quarter" idx="26"/>
          </p:nvPr>
        </p:nvSpPr>
        <p:spPr>
          <a:xfrm>
            <a:off x="9285638" y="2301875"/>
            <a:ext cx="2317397" cy="1357527"/>
          </a:xfrm>
          <a:prstGeom prst="rect">
            <a:avLst/>
          </a:prstGeom>
        </p:spPr>
        <p:txBody>
          <a:bodyPr>
            <a:noAutofit/>
          </a:bodyPr>
          <a:lstStyle>
            <a:lvl1pPr>
              <a:defRPr sz="1800"/>
            </a:lvl1pPr>
          </a:lstStyle>
          <a:p>
            <a:r>
              <a:rPr lang="en-US"/>
              <a:t>Click icon to add picture</a:t>
            </a:r>
            <a:endParaRPr lang="en-GB"/>
          </a:p>
        </p:txBody>
      </p:sp>
      <p:sp>
        <p:nvSpPr>
          <p:cNvPr id="28" name="Content Placeholder 9">
            <a:extLst>
              <a:ext uri="{FF2B5EF4-FFF2-40B4-BE49-F238E27FC236}">
                <a16:creationId xmlns:a16="http://schemas.microsoft.com/office/drawing/2014/main" id="{C313676A-9E66-43F9-9150-888B1068C8A8}"/>
              </a:ext>
            </a:extLst>
          </p:cNvPr>
          <p:cNvSpPr>
            <a:spLocks noGrp="1"/>
          </p:cNvSpPr>
          <p:nvPr>
            <p:ph sz="quarter" idx="27"/>
          </p:nvPr>
        </p:nvSpPr>
        <p:spPr>
          <a:xfrm>
            <a:off x="9285639" y="3851634"/>
            <a:ext cx="2317397" cy="24221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1776555910"/>
      </p:ext>
    </p:extLst>
  </p:cSld>
  <p:clrMapOvr>
    <a:masterClrMapping/>
  </p:clrMapOvr>
  <p:extLst>
    <p:ext uri="{DCECCB84-F9BA-43D5-87BE-67443E8EF086}">
      <p15:sldGuideLst xmlns:p15="http://schemas.microsoft.com/office/powerpoint/2012/main">
        <p15:guide id="1" pos="1844">
          <p15:clr>
            <a:srgbClr val="FBAE40"/>
          </p15:clr>
        </p15:guide>
        <p15:guide id="2" pos="218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6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7374" y="2292804"/>
            <a:ext cx="1739679" cy="3972066"/>
          </a:xfrm>
          <a:prstGeom prst="rect">
            <a:avLst/>
          </a:prstGeom>
        </p:spPr>
        <p:txBody>
          <a:bodyPr>
            <a:noAutofit/>
          </a:bodyPr>
          <a:lstStyle>
            <a:lvl1pPr>
              <a:defRPr sz="1800"/>
            </a:lvl1pPr>
          </a:lstStyle>
          <a:p>
            <a:pPr lvl="0"/>
            <a:r>
              <a:rPr lang="en-US"/>
              <a:t>Click to edit Master text styles</a:t>
            </a:r>
          </a:p>
        </p:txBody>
      </p:sp>
      <p:sp>
        <p:nvSpPr>
          <p:cNvPr id="26" name="Content Placeholder 9">
            <a:extLst>
              <a:ext uri="{FF2B5EF4-FFF2-40B4-BE49-F238E27FC236}">
                <a16:creationId xmlns:a16="http://schemas.microsoft.com/office/drawing/2014/main" id="{0176E233-E1D7-49C1-8E09-23CDD44A754E}"/>
              </a:ext>
            </a:extLst>
          </p:cNvPr>
          <p:cNvSpPr>
            <a:spLocks noGrp="1"/>
          </p:cNvSpPr>
          <p:nvPr>
            <p:ph sz="quarter" idx="11"/>
          </p:nvPr>
        </p:nvSpPr>
        <p:spPr>
          <a:xfrm>
            <a:off x="2916222" y="2292804"/>
            <a:ext cx="1739679" cy="3972066"/>
          </a:xfrm>
          <a:prstGeom prst="rect">
            <a:avLst/>
          </a:prstGeom>
        </p:spPr>
        <p:txBody>
          <a:bodyPr>
            <a:noAutofit/>
          </a:bodyPr>
          <a:lstStyle>
            <a:lvl1pPr>
              <a:defRPr sz="1800"/>
            </a:lvl1pPr>
          </a:lstStyle>
          <a:p>
            <a:pPr lvl="0"/>
            <a:r>
              <a:rPr lang="en-US"/>
              <a:t>Click to edit Master text styles</a:t>
            </a:r>
          </a:p>
        </p:txBody>
      </p:sp>
      <p:sp>
        <p:nvSpPr>
          <p:cNvPr id="27" name="Content Placeholder 9">
            <a:extLst>
              <a:ext uri="{FF2B5EF4-FFF2-40B4-BE49-F238E27FC236}">
                <a16:creationId xmlns:a16="http://schemas.microsoft.com/office/drawing/2014/main" id="{A41C7C2A-4A4B-422C-BB2A-4C9FAC3A5506}"/>
              </a:ext>
            </a:extLst>
          </p:cNvPr>
          <p:cNvSpPr>
            <a:spLocks noGrp="1"/>
          </p:cNvSpPr>
          <p:nvPr>
            <p:ph sz="quarter" idx="12"/>
          </p:nvPr>
        </p:nvSpPr>
        <p:spPr>
          <a:xfrm>
            <a:off x="5224800" y="2292804"/>
            <a:ext cx="1739679" cy="3972066"/>
          </a:xfrm>
          <a:prstGeom prst="rect">
            <a:avLst/>
          </a:prstGeom>
        </p:spPr>
        <p:txBody>
          <a:bodyPr>
            <a:noAutofit/>
          </a:bodyPr>
          <a:lstStyle>
            <a:lvl1pPr>
              <a:defRPr sz="1800"/>
            </a:lvl1pPr>
          </a:lstStyle>
          <a:p>
            <a:pPr lvl="0"/>
            <a:r>
              <a:rPr lang="en-US"/>
              <a:t>Click to edit Master text styles</a:t>
            </a:r>
          </a:p>
        </p:txBody>
      </p:sp>
      <p:sp>
        <p:nvSpPr>
          <p:cNvPr id="31" name="Content Placeholder 9">
            <a:extLst>
              <a:ext uri="{FF2B5EF4-FFF2-40B4-BE49-F238E27FC236}">
                <a16:creationId xmlns:a16="http://schemas.microsoft.com/office/drawing/2014/main" id="{E3418751-869D-4F85-B32F-0965D7D2AD55}"/>
              </a:ext>
            </a:extLst>
          </p:cNvPr>
          <p:cNvSpPr>
            <a:spLocks noGrp="1"/>
          </p:cNvSpPr>
          <p:nvPr>
            <p:ph sz="quarter" idx="13"/>
          </p:nvPr>
        </p:nvSpPr>
        <p:spPr>
          <a:xfrm>
            <a:off x="7533378" y="2292804"/>
            <a:ext cx="1739679" cy="3972066"/>
          </a:xfrm>
          <a:prstGeom prst="rect">
            <a:avLst/>
          </a:prstGeom>
        </p:spPr>
        <p:txBody>
          <a:bodyPr>
            <a:noAutofit/>
          </a:bodyPr>
          <a:lstStyle>
            <a:lvl1pPr>
              <a:defRPr sz="1800"/>
            </a:lvl1pPr>
          </a:lstStyle>
          <a:p>
            <a:pPr lvl="0"/>
            <a:r>
              <a:rPr lang="en-US"/>
              <a:t>Click to edit Master text styles</a:t>
            </a:r>
          </a:p>
        </p:txBody>
      </p:sp>
      <p:sp>
        <p:nvSpPr>
          <p:cNvPr id="32" name="Content Placeholder 9">
            <a:extLst>
              <a:ext uri="{FF2B5EF4-FFF2-40B4-BE49-F238E27FC236}">
                <a16:creationId xmlns:a16="http://schemas.microsoft.com/office/drawing/2014/main" id="{40CFF437-23DA-4121-8666-7AFDA6F1C6F8}"/>
              </a:ext>
            </a:extLst>
          </p:cNvPr>
          <p:cNvSpPr>
            <a:spLocks noGrp="1"/>
          </p:cNvSpPr>
          <p:nvPr>
            <p:ph sz="quarter" idx="14"/>
          </p:nvPr>
        </p:nvSpPr>
        <p:spPr>
          <a:xfrm>
            <a:off x="9862226" y="2292804"/>
            <a:ext cx="1739679" cy="39720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928824496"/>
      </p:ext>
    </p:extLst>
  </p:cSld>
  <p:clrMapOvr>
    <a:masterClrMapping/>
  </p:clrMapOvr>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7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7374" y="3565624"/>
            <a:ext cx="1739679" cy="2699245"/>
          </a:xfrm>
          <a:prstGeom prst="rect">
            <a:avLst/>
          </a:prstGeom>
        </p:spPr>
        <p:txBody>
          <a:bodyPr>
            <a:noAutofit/>
          </a:bodyPr>
          <a:lstStyle>
            <a:lvl1pPr>
              <a:defRPr sz="1800"/>
            </a:lvl1pPr>
          </a:lstStyle>
          <a:p>
            <a:pPr lvl="0"/>
            <a:r>
              <a:rPr lang="en-US"/>
              <a:t>Click to edit Master text styles</a:t>
            </a:r>
          </a:p>
        </p:txBody>
      </p:sp>
      <p:sp>
        <p:nvSpPr>
          <p:cNvPr id="8" name="Picture Placeholder 3">
            <a:extLst>
              <a:ext uri="{FF2B5EF4-FFF2-40B4-BE49-F238E27FC236}">
                <a16:creationId xmlns:a16="http://schemas.microsoft.com/office/drawing/2014/main" id="{8CB3F181-B90E-4709-A812-42F5F9FAEF8C}"/>
              </a:ext>
            </a:extLst>
          </p:cNvPr>
          <p:cNvSpPr>
            <a:spLocks noGrp="1"/>
          </p:cNvSpPr>
          <p:nvPr>
            <p:ph type="pic" sz="quarter" idx="15"/>
          </p:nvPr>
        </p:nvSpPr>
        <p:spPr>
          <a:xfrm>
            <a:off x="587374" y="2300287"/>
            <a:ext cx="1763713" cy="992089"/>
          </a:xfrm>
          <a:prstGeom prst="rect">
            <a:avLst/>
          </a:prstGeom>
        </p:spPr>
        <p:txBody>
          <a:bodyPr>
            <a:noAutofit/>
          </a:bodyPr>
          <a:lstStyle>
            <a:lvl1pPr>
              <a:defRPr sz="1800"/>
            </a:lvl1pPr>
          </a:lstStyle>
          <a:p>
            <a:r>
              <a:rPr lang="en-US"/>
              <a:t>Click icon to add picture</a:t>
            </a:r>
            <a:endParaRPr lang="en-GB"/>
          </a:p>
        </p:txBody>
      </p:sp>
      <p:sp>
        <p:nvSpPr>
          <p:cNvPr id="10" name="Content Placeholder 9">
            <a:extLst>
              <a:ext uri="{FF2B5EF4-FFF2-40B4-BE49-F238E27FC236}">
                <a16:creationId xmlns:a16="http://schemas.microsoft.com/office/drawing/2014/main" id="{F7064BD1-661D-4392-B2D3-C94C878F5F00}"/>
              </a:ext>
            </a:extLst>
          </p:cNvPr>
          <p:cNvSpPr>
            <a:spLocks noGrp="1"/>
          </p:cNvSpPr>
          <p:nvPr>
            <p:ph sz="quarter" idx="16"/>
          </p:nvPr>
        </p:nvSpPr>
        <p:spPr>
          <a:xfrm>
            <a:off x="2908754" y="3561383"/>
            <a:ext cx="1739679" cy="2699245"/>
          </a:xfrm>
          <a:prstGeom prst="rect">
            <a:avLst/>
          </a:prstGeom>
        </p:spPr>
        <p:txBody>
          <a:bodyPr>
            <a:noAutofit/>
          </a:bodyPr>
          <a:lstStyle>
            <a:lvl1pPr>
              <a:defRPr sz="1800"/>
            </a:lvl1pPr>
          </a:lstStyle>
          <a:p>
            <a:pPr lvl="0"/>
            <a:r>
              <a:rPr lang="en-US"/>
              <a:t>Click to edit Master text styles</a:t>
            </a:r>
          </a:p>
        </p:txBody>
      </p:sp>
      <p:sp>
        <p:nvSpPr>
          <p:cNvPr id="12" name="Picture Placeholder 3">
            <a:extLst>
              <a:ext uri="{FF2B5EF4-FFF2-40B4-BE49-F238E27FC236}">
                <a16:creationId xmlns:a16="http://schemas.microsoft.com/office/drawing/2014/main" id="{E23378D4-9D40-4803-8C24-3DB36C6A5716}"/>
              </a:ext>
            </a:extLst>
          </p:cNvPr>
          <p:cNvSpPr>
            <a:spLocks noGrp="1"/>
          </p:cNvSpPr>
          <p:nvPr>
            <p:ph type="pic" sz="quarter" idx="17"/>
          </p:nvPr>
        </p:nvSpPr>
        <p:spPr>
          <a:xfrm>
            <a:off x="2908754" y="2296046"/>
            <a:ext cx="1763713" cy="992089"/>
          </a:xfrm>
          <a:prstGeom prst="rect">
            <a:avLst/>
          </a:prstGeom>
        </p:spPr>
        <p:txBody>
          <a:bodyPr>
            <a:noAutofit/>
          </a:bodyPr>
          <a:lstStyle>
            <a:lvl1pPr>
              <a:defRPr sz="1800"/>
            </a:lvl1pPr>
          </a:lstStyle>
          <a:p>
            <a:r>
              <a:rPr lang="en-US"/>
              <a:t>Click icon to add picture</a:t>
            </a:r>
            <a:endParaRPr lang="en-GB"/>
          </a:p>
        </p:txBody>
      </p:sp>
      <p:sp>
        <p:nvSpPr>
          <p:cNvPr id="13" name="Content Placeholder 9">
            <a:extLst>
              <a:ext uri="{FF2B5EF4-FFF2-40B4-BE49-F238E27FC236}">
                <a16:creationId xmlns:a16="http://schemas.microsoft.com/office/drawing/2014/main" id="{00FE57DA-ED33-4CB4-86C8-810DD824BFAB}"/>
              </a:ext>
            </a:extLst>
          </p:cNvPr>
          <p:cNvSpPr>
            <a:spLocks noGrp="1"/>
          </p:cNvSpPr>
          <p:nvPr>
            <p:ph sz="quarter" idx="18"/>
          </p:nvPr>
        </p:nvSpPr>
        <p:spPr>
          <a:xfrm>
            <a:off x="5217219" y="3558226"/>
            <a:ext cx="1739679" cy="2699245"/>
          </a:xfrm>
          <a:prstGeom prst="rect">
            <a:avLst/>
          </a:prstGeom>
        </p:spPr>
        <p:txBody>
          <a:bodyPr>
            <a:noAutofit/>
          </a:bodyPr>
          <a:lstStyle>
            <a:lvl1pPr>
              <a:defRPr sz="1800"/>
            </a:lvl1pPr>
          </a:lstStyle>
          <a:p>
            <a:pPr lvl="0"/>
            <a:r>
              <a:rPr lang="en-US"/>
              <a:t>Click to edit Master text styles</a:t>
            </a:r>
          </a:p>
        </p:txBody>
      </p:sp>
      <p:sp>
        <p:nvSpPr>
          <p:cNvPr id="14" name="Picture Placeholder 3">
            <a:extLst>
              <a:ext uri="{FF2B5EF4-FFF2-40B4-BE49-F238E27FC236}">
                <a16:creationId xmlns:a16="http://schemas.microsoft.com/office/drawing/2014/main" id="{A9355ED7-F872-4706-9817-B13472A932E1}"/>
              </a:ext>
            </a:extLst>
          </p:cNvPr>
          <p:cNvSpPr>
            <a:spLocks noGrp="1"/>
          </p:cNvSpPr>
          <p:nvPr>
            <p:ph type="pic" sz="quarter" idx="19"/>
          </p:nvPr>
        </p:nvSpPr>
        <p:spPr>
          <a:xfrm>
            <a:off x="5217219" y="2292889"/>
            <a:ext cx="1763713" cy="992089"/>
          </a:xfrm>
          <a:prstGeom prst="rect">
            <a:avLst/>
          </a:prstGeom>
        </p:spPr>
        <p:txBody>
          <a:bodyPr>
            <a:noAutofit/>
          </a:bodyPr>
          <a:lstStyle>
            <a:lvl1pPr>
              <a:defRPr sz="1800"/>
            </a:lvl1pPr>
          </a:lstStyle>
          <a:p>
            <a:r>
              <a:rPr lang="en-US"/>
              <a:t>Click icon to add picture</a:t>
            </a:r>
            <a:endParaRPr lang="en-GB"/>
          </a:p>
        </p:txBody>
      </p:sp>
      <p:sp>
        <p:nvSpPr>
          <p:cNvPr id="15" name="Content Placeholder 9">
            <a:extLst>
              <a:ext uri="{FF2B5EF4-FFF2-40B4-BE49-F238E27FC236}">
                <a16:creationId xmlns:a16="http://schemas.microsoft.com/office/drawing/2014/main" id="{115CCB77-02EC-4783-9DF6-0A05456ED730}"/>
              </a:ext>
            </a:extLst>
          </p:cNvPr>
          <p:cNvSpPr>
            <a:spLocks noGrp="1"/>
          </p:cNvSpPr>
          <p:nvPr>
            <p:ph sz="quarter" idx="20"/>
          </p:nvPr>
        </p:nvSpPr>
        <p:spPr>
          <a:xfrm>
            <a:off x="7527238" y="3549295"/>
            <a:ext cx="1739679" cy="2699245"/>
          </a:xfrm>
          <a:prstGeom prst="rect">
            <a:avLst/>
          </a:prstGeom>
        </p:spPr>
        <p:txBody>
          <a:bodyPr>
            <a:noAutofit/>
          </a:bodyPr>
          <a:lstStyle>
            <a:lvl1pPr>
              <a:defRPr sz="1800"/>
            </a:lvl1pPr>
          </a:lstStyle>
          <a:p>
            <a:pPr lvl="0"/>
            <a:r>
              <a:rPr lang="en-US"/>
              <a:t>Click to edit Master text styles</a:t>
            </a:r>
          </a:p>
        </p:txBody>
      </p:sp>
      <p:sp>
        <p:nvSpPr>
          <p:cNvPr id="16" name="Picture Placeholder 3">
            <a:extLst>
              <a:ext uri="{FF2B5EF4-FFF2-40B4-BE49-F238E27FC236}">
                <a16:creationId xmlns:a16="http://schemas.microsoft.com/office/drawing/2014/main" id="{DC2F2444-14F2-4088-9371-18C2860AC6D3}"/>
              </a:ext>
            </a:extLst>
          </p:cNvPr>
          <p:cNvSpPr>
            <a:spLocks noGrp="1"/>
          </p:cNvSpPr>
          <p:nvPr>
            <p:ph type="pic" sz="quarter" idx="21"/>
          </p:nvPr>
        </p:nvSpPr>
        <p:spPr>
          <a:xfrm>
            <a:off x="7527238" y="2283958"/>
            <a:ext cx="1763713" cy="992089"/>
          </a:xfrm>
          <a:prstGeom prst="rect">
            <a:avLst/>
          </a:prstGeom>
        </p:spPr>
        <p:txBody>
          <a:bodyPr>
            <a:noAutofit/>
          </a:bodyPr>
          <a:lstStyle>
            <a:lvl1pPr>
              <a:defRPr sz="1800"/>
            </a:lvl1pPr>
          </a:lstStyle>
          <a:p>
            <a:r>
              <a:rPr lang="en-US"/>
              <a:t>Click icon to add picture</a:t>
            </a:r>
            <a:endParaRPr lang="en-GB"/>
          </a:p>
        </p:txBody>
      </p:sp>
      <p:sp>
        <p:nvSpPr>
          <p:cNvPr id="17" name="Content Placeholder 9">
            <a:extLst>
              <a:ext uri="{FF2B5EF4-FFF2-40B4-BE49-F238E27FC236}">
                <a16:creationId xmlns:a16="http://schemas.microsoft.com/office/drawing/2014/main" id="{5E077B78-FC6D-470D-BE7E-00548B8BBCD1}"/>
              </a:ext>
            </a:extLst>
          </p:cNvPr>
          <p:cNvSpPr>
            <a:spLocks noGrp="1"/>
          </p:cNvSpPr>
          <p:nvPr>
            <p:ph sz="quarter" idx="22"/>
          </p:nvPr>
        </p:nvSpPr>
        <p:spPr>
          <a:xfrm>
            <a:off x="9855129" y="3574555"/>
            <a:ext cx="1739679" cy="2699245"/>
          </a:xfrm>
          <a:prstGeom prst="rect">
            <a:avLst/>
          </a:prstGeom>
        </p:spPr>
        <p:txBody>
          <a:bodyPr>
            <a:noAutofit/>
          </a:bodyPr>
          <a:lstStyle>
            <a:lvl1pPr>
              <a:defRPr sz="1800"/>
            </a:lvl1pPr>
          </a:lstStyle>
          <a:p>
            <a:pPr lvl="0"/>
            <a:r>
              <a:rPr lang="en-US"/>
              <a:t>Click to edit Master text styles</a:t>
            </a:r>
          </a:p>
        </p:txBody>
      </p:sp>
      <p:sp>
        <p:nvSpPr>
          <p:cNvPr id="18" name="Picture Placeholder 3">
            <a:extLst>
              <a:ext uri="{FF2B5EF4-FFF2-40B4-BE49-F238E27FC236}">
                <a16:creationId xmlns:a16="http://schemas.microsoft.com/office/drawing/2014/main" id="{FAD3149A-0394-4B2A-9DB9-07B38D07064A}"/>
              </a:ext>
            </a:extLst>
          </p:cNvPr>
          <p:cNvSpPr>
            <a:spLocks noGrp="1"/>
          </p:cNvSpPr>
          <p:nvPr>
            <p:ph type="pic" sz="quarter" idx="23"/>
          </p:nvPr>
        </p:nvSpPr>
        <p:spPr>
          <a:xfrm>
            <a:off x="9855129" y="2309218"/>
            <a:ext cx="1763713" cy="992089"/>
          </a:xfrm>
          <a:prstGeom prst="rect">
            <a:avLst/>
          </a:prstGeom>
        </p:spPr>
        <p:txBody>
          <a:bodyPr>
            <a:noAutofit/>
          </a:bodyPr>
          <a:lstStyle>
            <a:lvl1pPr>
              <a:defRPr sz="1800"/>
            </a:lvl1pPr>
          </a:lstStyle>
          <a:p>
            <a:r>
              <a:rPr lang="en-US"/>
              <a:t>Click icon to add picture</a:t>
            </a:r>
            <a:endParaRPr lang="en-GB"/>
          </a:p>
        </p:txBody>
      </p:sp>
    </p:spTree>
    <p:extLst>
      <p:ext uri="{BB962C8B-B14F-4D97-AF65-F5344CB8AC3E}">
        <p14:creationId xmlns:p14="http://schemas.microsoft.com/office/powerpoint/2010/main" val="3045894758"/>
      </p:ext>
    </p:extLst>
  </p:cSld>
  <p:clrMapOvr>
    <a:masterClrMapping/>
  </p:clrMapOvr>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99901" y="609839"/>
            <a:ext cx="5196062" cy="1117933"/>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9901" y="2300285"/>
            <a:ext cx="5196062" cy="3972928"/>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Rectangle 11">
            <a:extLst>
              <a:ext uri="{FF2B5EF4-FFF2-40B4-BE49-F238E27FC236}">
                <a16:creationId xmlns:a16="http://schemas.microsoft.com/office/drawing/2014/main" id="{3FA217BD-E80D-4609-BE9B-2867671EAC39}"/>
              </a:ext>
            </a:extLst>
          </p:cNvPr>
          <p:cNvSpPr/>
          <p:nvPr/>
        </p:nvSpPr>
        <p:spPr>
          <a:xfrm>
            <a:off x="6383338" y="0"/>
            <a:ext cx="580866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6940062" y="584789"/>
            <a:ext cx="4664563" cy="568901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54156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99901" y="609839"/>
            <a:ext cx="5196062" cy="1117933"/>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9901" y="2300285"/>
            <a:ext cx="5196062" cy="3972928"/>
          </a:xfrm>
          <a:prstGeom prst="rect">
            <a:avLst/>
          </a:prstGeom>
        </p:spPr>
        <p:txBody>
          <a:bodyPr vert="horz" anchor="t" anchorCtr="0">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Rectangle 11">
            <a:extLst>
              <a:ext uri="{FF2B5EF4-FFF2-40B4-BE49-F238E27FC236}">
                <a16:creationId xmlns:a16="http://schemas.microsoft.com/office/drawing/2014/main" id="{3FA217BD-E80D-4609-BE9B-2867671EAC39}"/>
              </a:ext>
            </a:extLst>
          </p:cNvPr>
          <p:cNvSpPr/>
          <p:nvPr/>
        </p:nvSpPr>
        <p:spPr>
          <a:xfrm>
            <a:off x="6383338" y="0"/>
            <a:ext cx="580866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6940062" y="584789"/>
            <a:ext cx="4664563" cy="568901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50964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87402" y="584788"/>
            <a:ext cx="5241890" cy="1117932"/>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DAD4F99E-C473-42D1-BEE1-83C8AE76849F}"/>
              </a:ext>
            </a:extLst>
          </p:cNvPr>
          <p:cNvSpPr/>
          <p:nvPr/>
        </p:nvSpPr>
        <p:spPr>
          <a:xfrm>
            <a:off x="0" y="0"/>
            <a:ext cx="58146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562706" y="572756"/>
            <a:ext cx="4679181" cy="5712487"/>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9348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87402" y="584788"/>
            <a:ext cx="5241890" cy="1117932"/>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DAD4F99E-C473-42D1-BEE1-83C8AE76849F}"/>
              </a:ext>
            </a:extLst>
          </p:cNvPr>
          <p:cNvSpPr/>
          <p:nvPr/>
        </p:nvSpPr>
        <p:spPr>
          <a:xfrm>
            <a:off x="0" y="0"/>
            <a:ext cx="58146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562706" y="572756"/>
            <a:ext cx="4679181" cy="5712487"/>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172822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7" name="Rectangle 34">
            <a:extLst>
              <a:ext uri="{FF2B5EF4-FFF2-40B4-BE49-F238E27FC236}">
                <a16:creationId xmlns:a16="http://schemas.microsoft.com/office/drawing/2014/main" id="{0EF5E277-094A-4408-AEC0-47A3E614C2B7}"/>
              </a:ext>
            </a:extLst>
          </p:cNvPr>
          <p:cNvSpPr/>
          <p:nvPr/>
        </p:nvSpPr>
        <p:spPr>
          <a:xfrm>
            <a:off x="3610708" y="-18480"/>
            <a:ext cx="8609139"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96432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3F14-1390-4C40-9519-48E0DB1E16B0}"/>
              </a:ext>
            </a:extLst>
          </p:cNvPr>
          <p:cNvSpPr>
            <a:spLocks noGrp="1"/>
          </p:cNvSpPr>
          <p:nvPr>
            <p:ph type="title"/>
          </p:nvPr>
        </p:nvSpPr>
        <p:spPr>
          <a:xfrm>
            <a:off x="612428" y="2875756"/>
            <a:ext cx="10992198" cy="1106488"/>
          </a:xfrm>
        </p:spPr>
        <p:txBody>
          <a:bodyPr anchor="ctr" anchorCtr="0"/>
          <a:lstStyle>
            <a:lvl1pPr algn="ctr">
              <a:lnSpc>
                <a:spcPct val="100000"/>
              </a:lnSpc>
              <a:defRPr/>
            </a:lvl1pPr>
          </a:lstStyle>
          <a:p>
            <a:r>
              <a:rPr lang="en-US"/>
              <a:t>Click to edit Master title style</a:t>
            </a:r>
            <a:endParaRPr lang="en-GB"/>
          </a:p>
        </p:txBody>
      </p:sp>
    </p:spTree>
    <p:extLst>
      <p:ext uri="{BB962C8B-B14F-4D97-AF65-F5344CB8AC3E}">
        <p14:creationId xmlns:p14="http://schemas.microsoft.com/office/powerpoint/2010/main" val="42787243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7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7" name="Rectangle 34">
            <a:extLst>
              <a:ext uri="{FF2B5EF4-FFF2-40B4-BE49-F238E27FC236}">
                <a16:creationId xmlns:a16="http://schemas.microsoft.com/office/drawing/2014/main" id="{0EF5E277-094A-4408-AEC0-47A3E614C2B7}"/>
              </a:ext>
            </a:extLst>
          </p:cNvPr>
          <p:cNvSpPr/>
          <p:nvPr/>
        </p:nvSpPr>
        <p:spPr>
          <a:xfrm>
            <a:off x="3610708" y="-18480"/>
            <a:ext cx="8609139"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55334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0" y="0"/>
            <a:ext cx="8609139"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094313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8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0" y="0"/>
            <a:ext cx="8609139"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042491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8"/>
            <a:ext cx="12192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930856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9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8"/>
            <a:ext cx="12192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136455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4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867876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10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3926866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5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21" name="Rectangle 20">
            <a:extLst>
              <a:ext uri="{FF2B5EF4-FFF2-40B4-BE49-F238E27FC236}">
                <a16:creationId xmlns:a16="http://schemas.microsoft.com/office/drawing/2014/main" id="{FDCE4044-6516-48C9-9F3C-F47B519251EE}"/>
              </a:ext>
            </a:extLst>
          </p:cNvPr>
          <p:cNvSpPr/>
          <p:nvPr/>
        </p:nvSpPr>
        <p:spPr>
          <a:xfrm flipH="1">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7109"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857551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21" name="Rectangle 20">
            <a:extLst>
              <a:ext uri="{FF2B5EF4-FFF2-40B4-BE49-F238E27FC236}">
                <a16:creationId xmlns:a16="http://schemas.microsoft.com/office/drawing/2014/main" id="{FDCE4044-6516-48C9-9F3C-F47B519251EE}"/>
              </a:ext>
            </a:extLst>
          </p:cNvPr>
          <p:cNvSpPr/>
          <p:nvPr/>
        </p:nvSpPr>
        <p:spPr>
          <a:xfrm flipH="1">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7109"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093360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6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8456"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42285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602248" y="609898"/>
            <a:ext cx="11002378" cy="1117932"/>
          </a:xfrm>
          <a:prstGeom prst="rect">
            <a:avLst/>
          </a:prstGeom>
        </p:spPr>
        <p:txBody>
          <a:bodyPr anchor="t" anchorCtr="0">
            <a:noAutofit/>
          </a:bodyPr>
          <a:lstStyle>
            <a:lvl1pPr algn="ctr">
              <a:lnSpc>
                <a:spcPct val="100000"/>
              </a:lnSpc>
              <a:spcBef>
                <a:spcPts val="0"/>
              </a:spcBef>
              <a:defRPr sz="3600">
                <a:latin typeface="Arial Black" panose="020B0A04020102020204" pitchFamily="34" charset="0"/>
              </a:defRPr>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601490" y="2300147"/>
            <a:ext cx="11003136" cy="3972066"/>
          </a:xfrm>
          <a:prstGeom prst="rect">
            <a:avLst/>
          </a:prstGeom>
        </p:spPr>
        <p:txBody>
          <a:bodyPr>
            <a:noAutofit/>
          </a:bodyPr>
          <a:lstStyle>
            <a:lvl1pPr>
              <a:lnSpc>
                <a:spcPct val="100000"/>
              </a:lnSpc>
              <a:spcBef>
                <a:spcPts val="0"/>
              </a:spcBef>
              <a:defRPr sz="1800">
                <a:latin typeface="Arial" panose="020B0604020202020204" pitchFamily="34" charset="0"/>
                <a:cs typeface="Arial" panose="020B0604020202020204" pitchFamily="34" charset="0"/>
              </a:defRPr>
            </a:lvl1pPr>
            <a:lvl2pPr>
              <a:lnSpc>
                <a:spcPct val="100000"/>
              </a:lnSpc>
              <a:spcBef>
                <a:spcPts val="0"/>
              </a:spcBef>
              <a:defRPr sz="1800">
                <a:latin typeface="Arial" panose="020B0604020202020204" pitchFamily="34" charset="0"/>
                <a:cs typeface="Arial" panose="020B0604020202020204" pitchFamily="34" charset="0"/>
              </a:defRPr>
            </a:lvl2pPr>
            <a:lvl3pPr>
              <a:lnSpc>
                <a:spcPct val="100000"/>
              </a:lnSpc>
              <a:spcBef>
                <a:spcPts val="0"/>
              </a:spcBef>
              <a:defRPr sz="1800">
                <a:latin typeface="Arial" panose="020B0604020202020204" pitchFamily="34" charset="0"/>
                <a:cs typeface="Arial" panose="020B0604020202020204" pitchFamily="34" charset="0"/>
              </a:defRPr>
            </a:lvl3pPr>
            <a:lvl4pPr>
              <a:lnSpc>
                <a:spcPct val="100000"/>
              </a:lnSpc>
              <a:spcBef>
                <a:spcPts val="0"/>
              </a:spcBef>
              <a:defRPr sz="1800">
                <a:latin typeface="Arial" panose="020B0604020202020204" pitchFamily="34" charset="0"/>
                <a:cs typeface="Arial" panose="020B0604020202020204" pitchFamily="34" charset="0"/>
              </a:defRPr>
            </a:lvl4pPr>
            <a:lvl5pPr>
              <a:lnSpc>
                <a:spcPct val="100000"/>
              </a:lnSpc>
              <a:spcBef>
                <a:spcPts val="0"/>
              </a:spcBef>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989768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1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8456"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1610905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3333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a:p>
        </p:txBody>
      </p:sp>
    </p:spTree>
    <p:extLst>
      <p:ext uri="{BB962C8B-B14F-4D97-AF65-F5344CB8AC3E}">
        <p14:creationId xmlns:p14="http://schemas.microsoft.com/office/powerpoint/2010/main" val="38263229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cSld name="Cover">
    <p:spTree>
      <p:nvGrpSpPr>
        <p:cNvPr id="1" name=""/>
        <p:cNvGrpSpPr/>
        <p:nvPr/>
      </p:nvGrpSpPr>
      <p:grpSpPr>
        <a:xfrm>
          <a:off x="0" y="0"/>
          <a:ext cx="0" cy="0"/>
          <a:chOff x="0" y="0"/>
          <a:chExt cx="0" cy="0"/>
        </a:xfrm>
      </p:grpSpPr>
      <p:sp>
        <p:nvSpPr>
          <p:cNvPr id="38" name="Rectangle 34">
            <a:extLst>
              <a:ext uri="{FF2B5EF4-FFF2-40B4-BE49-F238E27FC236}">
                <a16:creationId xmlns:a16="http://schemas.microsoft.com/office/drawing/2014/main" id="{87ADA3FF-0945-486B-8712-5DD904CD8E6C}"/>
              </a:ext>
            </a:extLst>
          </p:cNvPr>
          <p:cNvSpPr/>
          <p:nvPr/>
        </p:nvSpPr>
        <p:spPr>
          <a:xfrm>
            <a:off x="6096000" y="-6757"/>
            <a:ext cx="6101957" cy="6867137"/>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4718" h="6864359">
                <a:moveTo>
                  <a:pt x="4985258" y="6754"/>
                </a:moveTo>
                <a:lnTo>
                  <a:pt x="6104718" y="0"/>
                </a:lnTo>
                <a:cubicBezTo>
                  <a:pt x="6104194" y="2005904"/>
                  <a:pt x="6103668" y="4858455"/>
                  <a:pt x="6103144" y="6864359"/>
                </a:cubicBezTo>
                <a:lnTo>
                  <a:pt x="0" y="6861979"/>
                </a:lnTo>
                <a:lnTo>
                  <a:pt x="4985258" y="67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0"/>
              </a:spcBef>
            </a:pPr>
            <a:endParaRPr lang="en-GB"/>
          </a:p>
        </p:txBody>
      </p:sp>
      <p:sp>
        <p:nvSpPr>
          <p:cNvPr id="2" name="Title 1">
            <a:extLst>
              <a:ext uri="{FF2B5EF4-FFF2-40B4-BE49-F238E27FC236}">
                <a16:creationId xmlns:a16="http://schemas.microsoft.com/office/drawing/2014/main" id="{8B69D0A9-E10C-458E-90E2-971C8DF126F7}"/>
              </a:ext>
            </a:extLst>
          </p:cNvPr>
          <p:cNvSpPr>
            <a:spLocks noGrp="1"/>
          </p:cNvSpPr>
          <p:nvPr>
            <p:ph type="title"/>
          </p:nvPr>
        </p:nvSpPr>
        <p:spPr>
          <a:xfrm>
            <a:off x="599902" y="1552848"/>
            <a:ext cx="8404614" cy="1123452"/>
          </a:xfrm>
          <a:prstGeom prst="rect">
            <a:avLst/>
          </a:prstGeom>
        </p:spPr>
        <p:txBody>
          <a:bodyPr anchor="b" anchorCtr="0">
            <a:noAutofit/>
          </a:bodyPr>
          <a:lstStyle>
            <a:lvl1pPr>
              <a:lnSpc>
                <a:spcPct val="100000"/>
              </a:lnSpc>
              <a:spcBef>
                <a:spcPts val="0"/>
              </a:spcBef>
              <a:defRPr sz="5000">
                <a:latin typeface="Arial Black" panose="020B0A04020102020204" pitchFamily="34" charset="0"/>
              </a:defRPr>
            </a:lvl1pPr>
          </a:lstStyle>
          <a:p>
            <a:r>
              <a:rPr lang="en-US"/>
              <a:t>Click to edit Master title style</a:t>
            </a:r>
            <a:endParaRPr lang="en-GB"/>
          </a:p>
        </p:txBody>
      </p:sp>
      <p:grpSp>
        <p:nvGrpSpPr>
          <p:cNvPr id="28" name="Group 27">
            <a:extLst>
              <a:ext uri="{FF2B5EF4-FFF2-40B4-BE49-F238E27FC236}">
                <a16:creationId xmlns:a16="http://schemas.microsoft.com/office/drawing/2014/main" id="{A3678225-2154-40B6-B4C1-92A77A6AA138}"/>
              </a:ext>
            </a:extLst>
          </p:cNvPr>
          <p:cNvGrpSpPr/>
          <p:nvPr/>
        </p:nvGrpSpPr>
        <p:grpSpPr>
          <a:xfrm>
            <a:off x="9300296" y="5194370"/>
            <a:ext cx="2314575" cy="1092200"/>
            <a:chOff x="581025" y="582613"/>
            <a:chExt cx="2314575" cy="1092200"/>
          </a:xfrm>
          <a:solidFill>
            <a:schemeClr val="bg1"/>
          </a:solidFill>
        </p:grpSpPr>
        <p:sp>
          <p:nvSpPr>
            <p:cNvPr id="23" name="Freeform 12">
              <a:extLst>
                <a:ext uri="{FF2B5EF4-FFF2-40B4-BE49-F238E27FC236}">
                  <a16:creationId xmlns:a16="http://schemas.microsoft.com/office/drawing/2014/main" id="{F3AF64AF-0F3F-407B-A393-A3166EE369EA}"/>
                </a:ext>
              </a:extLst>
            </p:cNvPr>
            <p:cNvSpPr>
              <a:spLocks/>
            </p:cNvSpPr>
            <p:nvPr/>
          </p:nvSpPr>
          <p:spPr bwMode="auto">
            <a:xfrm>
              <a:off x="581025" y="1027113"/>
              <a:ext cx="482600" cy="647700"/>
            </a:xfrm>
            <a:custGeom>
              <a:avLst/>
              <a:gdLst>
                <a:gd name="T0" fmla="*/ 101 w 304"/>
                <a:gd name="T1" fmla="*/ 89 h 408"/>
                <a:gd name="T2" fmla="*/ 304 w 304"/>
                <a:gd name="T3" fmla="*/ 89 h 408"/>
                <a:gd name="T4" fmla="*/ 304 w 304"/>
                <a:gd name="T5" fmla="*/ 0 h 408"/>
                <a:gd name="T6" fmla="*/ 0 w 304"/>
                <a:gd name="T7" fmla="*/ 0 h 408"/>
                <a:gd name="T8" fmla="*/ 0 w 304"/>
                <a:gd name="T9" fmla="*/ 408 h 408"/>
                <a:gd name="T10" fmla="*/ 101 w 304"/>
                <a:gd name="T11" fmla="*/ 408 h 408"/>
                <a:gd name="T12" fmla="*/ 101 w 304"/>
                <a:gd name="T13" fmla="*/ 264 h 408"/>
                <a:gd name="T14" fmla="*/ 276 w 304"/>
                <a:gd name="T15" fmla="*/ 264 h 408"/>
                <a:gd name="T16" fmla="*/ 276 w 304"/>
                <a:gd name="T17" fmla="*/ 176 h 408"/>
                <a:gd name="T18" fmla="*/ 101 w 304"/>
                <a:gd name="T19" fmla="*/ 176 h 408"/>
                <a:gd name="T20" fmla="*/ 101 w 304"/>
                <a:gd name="T21" fmla="*/ 8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08">
                  <a:moveTo>
                    <a:pt x="101" y="89"/>
                  </a:moveTo>
                  <a:lnTo>
                    <a:pt x="304" y="89"/>
                  </a:lnTo>
                  <a:lnTo>
                    <a:pt x="304" y="0"/>
                  </a:lnTo>
                  <a:lnTo>
                    <a:pt x="0" y="0"/>
                  </a:lnTo>
                  <a:lnTo>
                    <a:pt x="0" y="408"/>
                  </a:lnTo>
                  <a:lnTo>
                    <a:pt x="101" y="408"/>
                  </a:lnTo>
                  <a:lnTo>
                    <a:pt x="101" y="264"/>
                  </a:lnTo>
                  <a:lnTo>
                    <a:pt x="276" y="264"/>
                  </a:lnTo>
                  <a:lnTo>
                    <a:pt x="276" y="176"/>
                  </a:lnTo>
                  <a:lnTo>
                    <a:pt x="101" y="176"/>
                  </a:lnTo>
                  <a:lnTo>
                    <a:pt x="10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4" name="Freeform 13">
              <a:extLst>
                <a:ext uri="{FF2B5EF4-FFF2-40B4-BE49-F238E27FC236}">
                  <a16:creationId xmlns:a16="http://schemas.microsoft.com/office/drawing/2014/main" id="{F884E1BD-E6CB-4026-8B38-6533C0516A87}"/>
                </a:ext>
              </a:extLst>
            </p:cNvPr>
            <p:cNvSpPr>
              <a:spLocks/>
            </p:cNvSpPr>
            <p:nvPr/>
          </p:nvSpPr>
          <p:spPr bwMode="auto">
            <a:xfrm>
              <a:off x="1744663" y="1027113"/>
              <a:ext cx="700088" cy="647700"/>
            </a:xfrm>
            <a:custGeom>
              <a:avLst/>
              <a:gdLst>
                <a:gd name="T0" fmla="*/ 441 w 441"/>
                <a:gd name="T1" fmla="*/ 0 h 408"/>
                <a:gd name="T2" fmla="*/ 364 w 441"/>
                <a:gd name="T3" fmla="*/ 0 h 408"/>
                <a:gd name="T4" fmla="*/ 220 w 441"/>
                <a:gd name="T5" fmla="*/ 217 h 408"/>
                <a:gd name="T6" fmla="*/ 75 w 441"/>
                <a:gd name="T7" fmla="*/ 0 h 408"/>
                <a:gd name="T8" fmla="*/ 0 w 441"/>
                <a:gd name="T9" fmla="*/ 0 h 408"/>
                <a:gd name="T10" fmla="*/ 0 w 441"/>
                <a:gd name="T11" fmla="*/ 408 h 408"/>
                <a:gd name="T12" fmla="*/ 101 w 441"/>
                <a:gd name="T13" fmla="*/ 408 h 408"/>
                <a:gd name="T14" fmla="*/ 101 w 441"/>
                <a:gd name="T15" fmla="*/ 202 h 408"/>
                <a:gd name="T16" fmla="*/ 192 w 441"/>
                <a:gd name="T17" fmla="*/ 344 h 408"/>
                <a:gd name="T18" fmla="*/ 192 w 441"/>
                <a:gd name="T19" fmla="*/ 344 h 408"/>
                <a:gd name="T20" fmla="*/ 248 w 441"/>
                <a:gd name="T21" fmla="*/ 344 h 408"/>
                <a:gd name="T22" fmla="*/ 248 w 441"/>
                <a:gd name="T23" fmla="*/ 344 h 408"/>
                <a:gd name="T24" fmla="*/ 339 w 441"/>
                <a:gd name="T25" fmla="*/ 204 h 408"/>
                <a:gd name="T26" fmla="*/ 339 w 441"/>
                <a:gd name="T27" fmla="*/ 408 h 408"/>
                <a:gd name="T28" fmla="*/ 441 w 441"/>
                <a:gd name="T29" fmla="*/ 408 h 408"/>
                <a:gd name="T30" fmla="*/ 441 w 441"/>
                <a:gd name="T31"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408">
                  <a:moveTo>
                    <a:pt x="441" y="0"/>
                  </a:moveTo>
                  <a:lnTo>
                    <a:pt x="364" y="0"/>
                  </a:lnTo>
                  <a:lnTo>
                    <a:pt x="220" y="217"/>
                  </a:lnTo>
                  <a:lnTo>
                    <a:pt x="75" y="0"/>
                  </a:lnTo>
                  <a:lnTo>
                    <a:pt x="0" y="0"/>
                  </a:lnTo>
                  <a:lnTo>
                    <a:pt x="0" y="408"/>
                  </a:lnTo>
                  <a:lnTo>
                    <a:pt x="101" y="408"/>
                  </a:lnTo>
                  <a:lnTo>
                    <a:pt x="101" y="202"/>
                  </a:lnTo>
                  <a:lnTo>
                    <a:pt x="192" y="344"/>
                  </a:lnTo>
                  <a:lnTo>
                    <a:pt x="192" y="344"/>
                  </a:lnTo>
                  <a:lnTo>
                    <a:pt x="248" y="344"/>
                  </a:lnTo>
                  <a:lnTo>
                    <a:pt x="248" y="344"/>
                  </a:lnTo>
                  <a:lnTo>
                    <a:pt x="339" y="204"/>
                  </a:lnTo>
                  <a:lnTo>
                    <a:pt x="339" y="408"/>
                  </a:lnTo>
                  <a:lnTo>
                    <a:pt x="441" y="408"/>
                  </a:lnTo>
                  <a:lnTo>
                    <a:pt x="4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5" name="Freeform 14">
              <a:extLst>
                <a:ext uri="{FF2B5EF4-FFF2-40B4-BE49-F238E27FC236}">
                  <a16:creationId xmlns:a16="http://schemas.microsoft.com/office/drawing/2014/main" id="{C665C4A9-1883-4833-BEC0-3B0BF0821896}"/>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6" name="Freeform 15">
              <a:extLst>
                <a:ext uri="{FF2B5EF4-FFF2-40B4-BE49-F238E27FC236}">
                  <a16:creationId xmlns:a16="http://schemas.microsoft.com/office/drawing/2014/main" id="{04FE9DC1-E548-4902-AC9A-3CC71897ED32}"/>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7" name="Freeform 16">
              <a:extLst>
                <a:ext uri="{FF2B5EF4-FFF2-40B4-BE49-F238E27FC236}">
                  <a16:creationId xmlns:a16="http://schemas.microsoft.com/office/drawing/2014/main" id="{2C420ED5-8DFA-4140-89EE-7FED4172F588}"/>
                </a:ext>
              </a:extLst>
            </p:cNvPr>
            <p:cNvSpPr>
              <a:spLocks noEditPoints="1"/>
            </p:cNvSpPr>
            <p:nvPr/>
          </p:nvSpPr>
          <p:spPr bwMode="auto">
            <a:xfrm>
              <a:off x="1101725" y="1027113"/>
              <a:ext cx="611188" cy="647700"/>
            </a:xfrm>
            <a:custGeom>
              <a:avLst/>
              <a:gdLst>
                <a:gd name="T0" fmla="*/ 0 w 385"/>
                <a:gd name="T1" fmla="*/ 0 h 408"/>
                <a:gd name="T2" fmla="*/ 164 w 385"/>
                <a:gd name="T3" fmla="*/ 408 h 408"/>
                <a:gd name="T4" fmla="*/ 188 w 385"/>
                <a:gd name="T5" fmla="*/ 407 h 408"/>
                <a:gd name="T6" fmla="*/ 233 w 385"/>
                <a:gd name="T7" fmla="*/ 400 h 408"/>
                <a:gd name="T8" fmla="*/ 272 w 385"/>
                <a:gd name="T9" fmla="*/ 385 h 408"/>
                <a:gd name="T10" fmla="*/ 307 w 385"/>
                <a:gd name="T11" fmla="*/ 364 h 408"/>
                <a:gd name="T12" fmla="*/ 337 w 385"/>
                <a:gd name="T13" fmla="*/ 337 h 408"/>
                <a:gd name="T14" fmla="*/ 359 w 385"/>
                <a:gd name="T15" fmla="*/ 304 h 408"/>
                <a:gd name="T16" fmla="*/ 375 w 385"/>
                <a:gd name="T17" fmla="*/ 267 h 408"/>
                <a:gd name="T18" fmla="*/ 383 w 385"/>
                <a:gd name="T19" fmla="*/ 226 h 408"/>
                <a:gd name="T20" fmla="*/ 385 w 385"/>
                <a:gd name="T21" fmla="*/ 202 h 408"/>
                <a:gd name="T22" fmla="*/ 380 w 385"/>
                <a:gd name="T23" fmla="*/ 160 h 408"/>
                <a:gd name="T24" fmla="*/ 368 w 385"/>
                <a:gd name="T25" fmla="*/ 120 h 408"/>
                <a:gd name="T26" fmla="*/ 349 w 385"/>
                <a:gd name="T27" fmla="*/ 86 h 408"/>
                <a:gd name="T28" fmla="*/ 322 w 385"/>
                <a:gd name="T29" fmla="*/ 57 h 408"/>
                <a:gd name="T30" fmla="*/ 290 w 385"/>
                <a:gd name="T31" fmla="*/ 32 h 408"/>
                <a:gd name="T32" fmla="*/ 253 w 385"/>
                <a:gd name="T33" fmla="*/ 15 h 408"/>
                <a:gd name="T34" fmla="*/ 211 w 385"/>
                <a:gd name="T35" fmla="*/ 4 h 408"/>
                <a:gd name="T36" fmla="*/ 164 w 385"/>
                <a:gd name="T37" fmla="*/ 0 h 408"/>
                <a:gd name="T38" fmla="*/ 164 w 385"/>
                <a:gd name="T39" fmla="*/ 318 h 408"/>
                <a:gd name="T40" fmla="*/ 101 w 385"/>
                <a:gd name="T41" fmla="*/ 91 h 408"/>
                <a:gd name="T42" fmla="*/ 164 w 385"/>
                <a:gd name="T43" fmla="*/ 91 h 408"/>
                <a:gd name="T44" fmla="*/ 189 w 385"/>
                <a:gd name="T45" fmla="*/ 93 h 408"/>
                <a:gd name="T46" fmla="*/ 211 w 385"/>
                <a:gd name="T47" fmla="*/ 100 h 408"/>
                <a:gd name="T48" fmla="*/ 230 w 385"/>
                <a:gd name="T49" fmla="*/ 109 h 408"/>
                <a:gd name="T50" fmla="*/ 248 w 385"/>
                <a:gd name="T51" fmla="*/ 123 h 408"/>
                <a:gd name="T52" fmla="*/ 261 w 385"/>
                <a:gd name="T53" fmla="*/ 139 h 408"/>
                <a:gd name="T54" fmla="*/ 272 w 385"/>
                <a:gd name="T55" fmla="*/ 159 h 408"/>
                <a:gd name="T56" fmla="*/ 279 w 385"/>
                <a:gd name="T57" fmla="*/ 180 h 408"/>
                <a:gd name="T58" fmla="*/ 282 w 385"/>
                <a:gd name="T59" fmla="*/ 202 h 408"/>
                <a:gd name="T60" fmla="*/ 281 w 385"/>
                <a:gd name="T61" fmla="*/ 215 h 408"/>
                <a:gd name="T62" fmla="*/ 277 w 385"/>
                <a:gd name="T63" fmla="*/ 238 h 408"/>
                <a:gd name="T64" fmla="*/ 267 w 385"/>
                <a:gd name="T65" fmla="*/ 259 h 408"/>
                <a:gd name="T66" fmla="*/ 255 w 385"/>
                <a:gd name="T67" fmla="*/ 276 h 408"/>
                <a:gd name="T68" fmla="*/ 240 w 385"/>
                <a:gd name="T69" fmla="*/ 292 h 408"/>
                <a:gd name="T70" fmla="*/ 220 w 385"/>
                <a:gd name="T71" fmla="*/ 304 h 408"/>
                <a:gd name="T72" fmla="*/ 200 w 385"/>
                <a:gd name="T73" fmla="*/ 312 h 408"/>
                <a:gd name="T74" fmla="*/ 177 w 385"/>
                <a:gd name="T75" fmla="*/ 316 h 408"/>
                <a:gd name="T76" fmla="*/ 164 w 385"/>
                <a:gd name="T77" fmla="*/ 31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408">
                  <a:moveTo>
                    <a:pt x="164" y="0"/>
                  </a:moveTo>
                  <a:lnTo>
                    <a:pt x="0" y="0"/>
                  </a:lnTo>
                  <a:lnTo>
                    <a:pt x="0" y="408"/>
                  </a:lnTo>
                  <a:lnTo>
                    <a:pt x="164" y="408"/>
                  </a:lnTo>
                  <a:lnTo>
                    <a:pt x="164" y="408"/>
                  </a:lnTo>
                  <a:lnTo>
                    <a:pt x="188" y="407"/>
                  </a:lnTo>
                  <a:lnTo>
                    <a:pt x="211" y="404"/>
                  </a:lnTo>
                  <a:lnTo>
                    <a:pt x="233" y="400"/>
                  </a:lnTo>
                  <a:lnTo>
                    <a:pt x="253" y="393"/>
                  </a:lnTo>
                  <a:lnTo>
                    <a:pt x="272" y="385"/>
                  </a:lnTo>
                  <a:lnTo>
                    <a:pt x="290" y="375"/>
                  </a:lnTo>
                  <a:lnTo>
                    <a:pt x="307" y="364"/>
                  </a:lnTo>
                  <a:lnTo>
                    <a:pt x="322" y="350"/>
                  </a:lnTo>
                  <a:lnTo>
                    <a:pt x="337" y="337"/>
                  </a:lnTo>
                  <a:lnTo>
                    <a:pt x="349" y="322"/>
                  </a:lnTo>
                  <a:lnTo>
                    <a:pt x="359" y="304"/>
                  </a:lnTo>
                  <a:lnTo>
                    <a:pt x="368" y="286"/>
                  </a:lnTo>
                  <a:lnTo>
                    <a:pt x="375" y="267"/>
                  </a:lnTo>
                  <a:lnTo>
                    <a:pt x="380" y="246"/>
                  </a:lnTo>
                  <a:lnTo>
                    <a:pt x="383" y="226"/>
                  </a:lnTo>
                  <a:lnTo>
                    <a:pt x="385" y="202"/>
                  </a:lnTo>
                  <a:lnTo>
                    <a:pt x="385" y="202"/>
                  </a:lnTo>
                  <a:lnTo>
                    <a:pt x="383" y="180"/>
                  </a:lnTo>
                  <a:lnTo>
                    <a:pt x="380" y="160"/>
                  </a:lnTo>
                  <a:lnTo>
                    <a:pt x="375" y="139"/>
                  </a:lnTo>
                  <a:lnTo>
                    <a:pt x="368" y="120"/>
                  </a:lnTo>
                  <a:lnTo>
                    <a:pt x="359" y="102"/>
                  </a:lnTo>
                  <a:lnTo>
                    <a:pt x="349" y="86"/>
                  </a:lnTo>
                  <a:lnTo>
                    <a:pt x="337" y="71"/>
                  </a:lnTo>
                  <a:lnTo>
                    <a:pt x="322" y="57"/>
                  </a:lnTo>
                  <a:lnTo>
                    <a:pt x="307" y="43"/>
                  </a:lnTo>
                  <a:lnTo>
                    <a:pt x="290" y="32"/>
                  </a:lnTo>
                  <a:lnTo>
                    <a:pt x="272" y="23"/>
                  </a:lnTo>
                  <a:lnTo>
                    <a:pt x="253" y="15"/>
                  </a:lnTo>
                  <a:lnTo>
                    <a:pt x="233" y="8"/>
                  </a:lnTo>
                  <a:lnTo>
                    <a:pt x="211" y="4"/>
                  </a:lnTo>
                  <a:lnTo>
                    <a:pt x="188" y="1"/>
                  </a:lnTo>
                  <a:lnTo>
                    <a:pt x="164" y="0"/>
                  </a:lnTo>
                  <a:lnTo>
                    <a:pt x="164" y="0"/>
                  </a:lnTo>
                  <a:close/>
                  <a:moveTo>
                    <a:pt x="164" y="318"/>
                  </a:moveTo>
                  <a:lnTo>
                    <a:pt x="101" y="318"/>
                  </a:lnTo>
                  <a:lnTo>
                    <a:pt x="101" y="91"/>
                  </a:lnTo>
                  <a:lnTo>
                    <a:pt x="164" y="91"/>
                  </a:lnTo>
                  <a:lnTo>
                    <a:pt x="164" y="91"/>
                  </a:lnTo>
                  <a:lnTo>
                    <a:pt x="177" y="91"/>
                  </a:lnTo>
                  <a:lnTo>
                    <a:pt x="189" y="93"/>
                  </a:lnTo>
                  <a:lnTo>
                    <a:pt x="200" y="96"/>
                  </a:lnTo>
                  <a:lnTo>
                    <a:pt x="211" y="100"/>
                  </a:lnTo>
                  <a:lnTo>
                    <a:pt x="220" y="104"/>
                  </a:lnTo>
                  <a:lnTo>
                    <a:pt x="230" y="109"/>
                  </a:lnTo>
                  <a:lnTo>
                    <a:pt x="240" y="116"/>
                  </a:lnTo>
                  <a:lnTo>
                    <a:pt x="248" y="123"/>
                  </a:lnTo>
                  <a:lnTo>
                    <a:pt x="255" y="131"/>
                  </a:lnTo>
                  <a:lnTo>
                    <a:pt x="261" y="139"/>
                  </a:lnTo>
                  <a:lnTo>
                    <a:pt x="267" y="149"/>
                  </a:lnTo>
                  <a:lnTo>
                    <a:pt x="272" y="159"/>
                  </a:lnTo>
                  <a:lnTo>
                    <a:pt x="277" y="170"/>
                  </a:lnTo>
                  <a:lnTo>
                    <a:pt x="279" y="180"/>
                  </a:lnTo>
                  <a:lnTo>
                    <a:pt x="281" y="191"/>
                  </a:lnTo>
                  <a:lnTo>
                    <a:pt x="282" y="202"/>
                  </a:lnTo>
                  <a:lnTo>
                    <a:pt x="282" y="202"/>
                  </a:lnTo>
                  <a:lnTo>
                    <a:pt x="281" y="215"/>
                  </a:lnTo>
                  <a:lnTo>
                    <a:pt x="279" y="226"/>
                  </a:lnTo>
                  <a:lnTo>
                    <a:pt x="277" y="238"/>
                  </a:lnTo>
                  <a:lnTo>
                    <a:pt x="272" y="248"/>
                  </a:lnTo>
                  <a:lnTo>
                    <a:pt x="267" y="259"/>
                  </a:lnTo>
                  <a:lnTo>
                    <a:pt x="261" y="267"/>
                  </a:lnTo>
                  <a:lnTo>
                    <a:pt x="255" y="276"/>
                  </a:lnTo>
                  <a:lnTo>
                    <a:pt x="248" y="285"/>
                  </a:lnTo>
                  <a:lnTo>
                    <a:pt x="240" y="292"/>
                  </a:lnTo>
                  <a:lnTo>
                    <a:pt x="230" y="298"/>
                  </a:lnTo>
                  <a:lnTo>
                    <a:pt x="220" y="304"/>
                  </a:lnTo>
                  <a:lnTo>
                    <a:pt x="211" y="308"/>
                  </a:lnTo>
                  <a:lnTo>
                    <a:pt x="200" y="312"/>
                  </a:lnTo>
                  <a:lnTo>
                    <a:pt x="189" y="315"/>
                  </a:lnTo>
                  <a:lnTo>
                    <a:pt x="177" y="316"/>
                  </a:lnTo>
                  <a:lnTo>
                    <a:pt x="164" y="318"/>
                  </a:lnTo>
                  <a:lnTo>
                    <a:pt x="164" y="3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grpSp>
      <p:sp>
        <p:nvSpPr>
          <p:cNvPr id="30" name="Text Placeholder 29">
            <a:extLst>
              <a:ext uri="{FF2B5EF4-FFF2-40B4-BE49-F238E27FC236}">
                <a16:creationId xmlns:a16="http://schemas.microsoft.com/office/drawing/2014/main" id="{82C7C409-2073-4F5A-8F42-A9B99D3867D9}"/>
              </a:ext>
            </a:extLst>
          </p:cNvPr>
          <p:cNvSpPr>
            <a:spLocks noGrp="1"/>
          </p:cNvSpPr>
          <p:nvPr>
            <p:ph type="body" sz="quarter" idx="10"/>
          </p:nvPr>
        </p:nvSpPr>
        <p:spPr>
          <a:xfrm>
            <a:off x="599901" y="2873623"/>
            <a:ext cx="6538981" cy="2257425"/>
          </a:xfrm>
          <a:prstGeom prst="rect">
            <a:avLst/>
          </a:prstGeom>
        </p:spPr>
        <p:txBody>
          <a:bodyPr>
            <a:noAutofit/>
          </a:bodyPr>
          <a:lstStyle>
            <a:lvl1pPr marL="0" indent="0">
              <a:lnSpc>
                <a:spcPct val="100000"/>
              </a:lnSpc>
              <a:spcBef>
                <a:spcPts val="0"/>
              </a:spcBef>
              <a:buNone/>
              <a:defRPr sz="2800">
                <a:latin typeface="Arial" panose="020B0604020202020204" pitchFamily="34" charset="0"/>
                <a:cs typeface="Arial" panose="020B0604020202020204" pitchFamily="34" charset="0"/>
              </a:defRPr>
            </a:lvl1pPr>
            <a:lvl2pPr>
              <a:lnSpc>
                <a:spcPct val="100000"/>
              </a:lnSpc>
              <a:defRPr sz="2800">
                <a:latin typeface="Arial" panose="020B0604020202020204" pitchFamily="34" charset="0"/>
                <a:cs typeface="Arial" panose="020B0604020202020204" pitchFamily="34" charset="0"/>
              </a:defRPr>
            </a:lvl2pPr>
            <a:lvl3pPr>
              <a:lnSpc>
                <a:spcPct val="100000"/>
              </a:lnSpc>
              <a:defRPr sz="2800">
                <a:latin typeface="Arial" panose="020B0604020202020204" pitchFamily="34" charset="0"/>
                <a:cs typeface="Arial" panose="020B0604020202020204" pitchFamily="34" charset="0"/>
              </a:defRPr>
            </a:lvl3pPr>
            <a:lvl4pPr>
              <a:lnSpc>
                <a:spcPct val="100000"/>
              </a:lnSpc>
              <a:defRPr sz="2800">
                <a:latin typeface="Arial" panose="020B0604020202020204" pitchFamily="34" charset="0"/>
                <a:cs typeface="Arial" panose="020B0604020202020204" pitchFamily="34" charset="0"/>
              </a:defRPr>
            </a:lvl4pPr>
            <a:lvl5pPr>
              <a:lnSpc>
                <a:spcPct val="100000"/>
              </a:lnSpc>
              <a:defRPr sz="2800">
                <a:latin typeface="Arial" panose="020B0604020202020204" pitchFamily="34" charset="0"/>
                <a:cs typeface="Arial" panose="020B0604020202020204" pitchFamily="34" charset="0"/>
              </a:defRPr>
            </a:lvl5pPr>
          </a:lstStyle>
          <a:p>
            <a:pPr lvl="0"/>
            <a:r>
              <a:rPr lang="en-US"/>
              <a:t>Click to edit Master text styles</a:t>
            </a:r>
          </a:p>
        </p:txBody>
      </p:sp>
      <p:sp>
        <p:nvSpPr>
          <p:cNvPr id="41" name="Content Placeholder 9">
            <a:extLst>
              <a:ext uri="{FF2B5EF4-FFF2-40B4-BE49-F238E27FC236}">
                <a16:creationId xmlns:a16="http://schemas.microsoft.com/office/drawing/2014/main" id="{06DE940F-761C-4905-A81B-C51850827CF0}"/>
              </a:ext>
            </a:extLst>
          </p:cNvPr>
          <p:cNvSpPr>
            <a:spLocks noGrp="1"/>
          </p:cNvSpPr>
          <p:nvPr>
            <p:ph sz="quarter" idx="12"/>
          </p:nvPr>
        </p:nvSpPr>
        <p:spPr>
          <a:xfrm>
            <a:off x="599901" y="5328371"/>
            <a:ext cx="5221288" cy="943841"/>
          </a:xfrm>
          <a:prstGeom prst="rect">
            <a:avLst/>
          </a:prstGeom>
        </p:spPr>
        <p:txBody>
          <a:bodyPr>
            <a:noAutofit/>
          </a:bodyPr>
          <a:lstStyle>
            <a:lvl1pPr marL="0" indent="0">
              <a:lnSpc>
                <a:spcPct val="100000"/>
              </a:lnSpc>
              <a:spcBef>
                <a:spcPts val="0"/>
              </a:spcBef>
              <a:buNone/>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3740948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10042" y="0"/>
            <a:ext cx="5814644"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77356" y="584788"/>
            <a:ext cx="5241890" cy="1117932"/>
          </a:xfrm>
          <a:prstGeom prst="rect">
            <a:avLst/>
          </a:prstGeom>
        </p:spPr>
        <p:txBody>
          <a:bodyPr>
            <a:noAutofit/>
          </a:bodyPr>
          <a:lstStyle>
            <a:lvl1pPr>
              <a:lnSpc>
                <a:spcPct val="100000"/>
              </a:lnSpc>
              <a:spcBef>
                <a:spcPts val="0"/>
              </a:spcBef>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50564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6377356" y="0"/>
            <a:ext cx="5814644"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84788" y="584788"/>
            <a:ext cx="5241890" cy="1117932"/>
          </a:xfrm>
          <a:prstGeom prst="rect">
            <a:avLst/>
          </a:prstGeom>
        </p:spPr>
        <p:txBody>
          <a:bodyPr>
            <a:noAutofit/>
          </a:bodyPr>
          <a:lstStyle>
            <a:lvl1pPr>
              <a:lnSpc>
                <a:spcPct val="100000"/>
              </a:lnSpc>
              <a:spcBef>
                <a:spcPts val="0"/>
              </a:spcBef>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72756" y="2300284"/>
            <a:ext cx="5241890" cy="3984959"/>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5594102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10">
          <p15:clr>
            <a:srgbClr val="FBAE40"/>
          </p15:clr>
        </p15:guide>
        <p15:guide id="4" orient="horz" pos="3974">
          <p15:clr>
            <a:srgbClr val="FBAE40"/>
          </p15:clr>
        </p15:guide>
        <p15:guide id="5" orient="horz" pos="368">
          <p15:clr>
            <a:srgbClr val="FBAE40"/>
          </p15:clr>
        </p15:guide>
        <p15:guide id="6" pos="37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AAF6DF-57C4-4266-90F3-2CABD6580099}"/>
              </a:ext>
            </a:extLst>
          </p:cNvPr>
          <p:cNvSpPr>
            <a:spLocks noGrp="1"/>
          </p:cNvSpPr>
          <p:nvPr>
            <p:ph type="title"/>
          </p:nvPr>
        </p:nvSpPr>
        <p:spPr>
          <a:xfrm>
            <a:off x="585665" y="586464"/>
            <a:ext cx="11023310" cy="1129150"/>
          </a:xfrm>
          <a:prstGeom prst="rect">
            <a:avLst/>
          </a:prstGeom>
        </p:spPr>
        <p:txBody>
          <a:bodyPr anchor="t" anchorCtr="0">
            <a:noAutofit/>
          </a:bodyPr>
          <a:lstStyle>
            <a:lvl1pPr>
              <a:spcBef>
                <a:spcPts val="0"/>
              </a:spcBef>
              <a:defRPr sz="3600"/>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248178C8-6BAB-4936-80D1-8D8F3EC3FD0E}"/>
              </a:ext>
            </a:extLst>
          </p:cNvPr>
          <p:cNvSpPr>
            <a:spLocks noGrp="1"/>
          </p:cNvSpPr>
          <p:nvPr>
            <p:ph sz="quarter" idx="12"/>
          </p:nvPr>
        </p:nvSpPr>
        <p:spPr>
          <a:xfrm>
            <a:off x="585664" y="2300288"/>
            <a:ext cx="5225589" cy="3983280"/>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11">
            <a:extLst>
              <a:ext uri="{FF2B5EF4-FFF2-40B4-BE49-F238E27FC236}">
                <a16:creationId xmlns:a16="http://schemas.microsoft.com/office/drawing/2014/main" id="{3FC6D143-2387-4A1E-96D3-A9467EA4A995}"/>
              </a:ext>
            </a:extLst>
          </p:cNvPr>
          <p:cNvSpPr>
            <a:spLocks noGrp="1"/>
          </p:cNvSpPr>
          <p:nvPr>
            <p:ph sz="quarter" idx="13"/>
          </p:nvPr>
        </p:nvSpPr>
        <p:spPr>
          <a:xfrm>
            <a:off x="6380749" y="2300288"/>
            <a:ext cx="5225589" cy="3983280"/>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49196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AAF6DF-57C4-4266-90F3-2CABD6580099}"/>
              </a:ext>
            </a:extLst>
          </p:cNvPr>
          <p:cNvSpPr>
            <a:spLocks noGrp="1"/>
          </p:cNvSpPr>
          <p:nvPr>
            <p:ph type="title"/>
          </p:nvPr>
        </p:nvSpPr>
        <p:spPr>
          <a:xfrm>
            <a:off x="585665" y="586464"/>
            <a:ext cx="11023310" cy="1129150"/>
          </a:xfrm>
          <a:prstGeom prst="rect">
            <a:avLst/>
          </a:prstGeom>
        </p:spPr>
        <p:txBody>
          <a:bodyPr anchor="t" anchorCtr="0">
            <a:noAutofit/>
          </a:bodyPr>
          <a:lstStyle>
            <a:lvl1pPr>
              <a:spcBef>
                <a:spcPts val="0"/>
              </a:spcBef>
              <a:defRPr sz="3600"/>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248178C8-6BAB-4936-80D1-8D8F3EC3FD0E}"/>
              </a:ext>
            </a:extLst>
          </p:cNvPr>
          <p:cNvSpPr>
            <a:spLocks noGrp="1"/>
          </p:cNvSpPr>
          <p:nvPr>
            <p:ph sz="quarter" idx="12"/>
          </p:nvPr>
        </p:nvSpPr>
        <p:spPr>
          <a:xfrm>
            <a:off x="585664" y="2300288"/>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11">
            <a:extLst>
              <a:ext uri="{FF2B5EF4-FFF2-40B4-BE49-F238E27FC236}">
                <a16:creationId xmlns:a16="http://schemas.microsoft.com/office/drawing/2014/main" id="{98FC274D-A48E-42C4-9DC7-F6049539065E}"/>
              </a:ext>
            </a:extLst>
          </p:cNvPr>
          <p:cNvSpPr>
            <a:spLocks noGrp="1"/>
          </p:cNvSpPr>
          <p:nvPr>
            <p:ph sz="quarter" idx="14"/>
          </p:nvPr>
        </p:nvSpPr>
        <p:spPr>
          <a:xfrm>
            <a:off x="585662" y="4591853"/>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11">
            <a:extLst>
              <a:ext uri="{FF2B5EF4-FFF2-40B4-BE49-F238E27FC236}">
                <a16:creationId xmlns:a16="http://schemas.microsoft.com/office/drawing/2014/main" id="{D1CA8378-3408-439F-8F67-E28774CB5E43}"/>
              </a:ext>
            </a:extLst>
          </p:cNvPr>
          <p:cNvSpPr>
            <a:spLocks noGrp="1"/>
          </p:cNvSpPr>
          <p:nvPr>
            <p:ph sz="quarter" idx="15"/>
          </p:nvPr>
        </p:nvSpPr>
        <p:spPr>
          <a:xfrm>
            <a:off x="6380749" y="2300288"/>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5C7ECB63-85CD-4ACC-BEFF-B0D37FA6877E}"/>
              </a:ext>
            </a:extLst>
          </p:cNvPr>
          <p:cNvSpPr>
            <a:spLocks noGrp="1"/>
          </p:cNvSpPr>
          <p:nvPr>
            <p:ph sz="quarter" idx="16"/>
          </p:nvPr>
        </p:nvSpPr>
        <p:spPr>
          <a:xfrm>
            <a:off x="6380747" y="4591853"/>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79196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spcBef>
                <a:spcPts val="0"/>
              </a:spcBef>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2300147"/>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4460713" y="2301734"/>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1" name="Content Placeholder 9">
            <a:extLst>
              <a:ext uri="{FF2B5EF4-FFF2-40B4-BE49-F238E27FC236}">
                <a16:creationId xmlns:a16="http://schemas.microsoft.com/office/drawing/2014/main" id="{1D07E080-B3E4-4B1D-A18E-2D10025797CC}"/>
              </a:ext>
            </a:extLst>
          </p:cNvPr>
          <p:cNvSpPr>
            <a:spLocks noGrp="1"/>
          </p:cNvSpPr>
          <p:nvPr>
            <p:ph sz="quarter" idx="12"/>
          </p:nvPr>
        </p:nvSpPr>
        <p:spPr>
          <a:xfrm>
            <a:off x="8328025" y="2300147"/>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2144617087"/>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2300147"/>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4328505" y="2301734"/>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3" name="Content Placeholder 9">
            <a:extLst>
              <a:ext uri="{FF2B5EF4-FFF2-40B4-BE49-F238E27FC236}">
                <a16:creationId xmlns:a16="http://schemas.microsoft.com/office/drawing/2014/main" id="{333C1F87-A303-4CC8-9E9C-9C78AEC6180E}"/>
              </a:ext>
            </a:extLst>
          </p:cNvPr>
          <p:cNvSpPr>
            <a:spLocks noGrp="1"/>
          </p:cNvSpPr>
          <p:nvPr>
            <p:ph sz="quarter" idx="13"/>
          </p:nvPr>
        </p:nvSpPr>
        <p:spPr>
          <a:xfrm>
            <a:off x="4328505" y="3679268"/>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4" name="Content Placeholder 9">
            <a:extLst>
              <a:ext uri="{FF2B5EF4-FFF2-40B4-BE49-F238E27FC236}">
                <a16:creationId xmlns:a16="http://schemas.microsoft.com/office/drawing/2014/main" id="{57B7F16B-A317-4FE4-A49A-EF8904DB1A8A}"/>
              </a:ext>
            </a:extLst>
          </p:cNvPr>
          <p:cNvSpPr>
            <a:spLocks noGrp="1"/>
          </p:cNvSpPr>
          <p:nvPr>
            <p:ph sz="quarter" idx="14"/>
          </p:nvPr>
        </p:nvSpPr>
        <p:spPr>
          <a:xfrm>
            <a:off x="4328505" y="5062642"/>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5" name="Content Placeholder 9">
            <a:extLst>
              <a:ext uri="{FF2B5EF4-FFF2-40B4-BE49-F238E27FC236}">
                <a16:creationId xmlns:a16="http://schemas.microsoft.com/office/drawing/2014/main" id="{B7AEA07C-10F8-403E-A03F-4141E4E77FE8}"/>
              </a:ext>
            </a:extLst>
          </p:cNvPr>
          <p:cNvSpPr>
            <a:spLocks noGrp="1"/>
          </p:cNvSpPr>
          <p:nvPr>
            <p:ph sz="quarter" idx="15"/>
          </p:nvPr>
        </p:nvSpPr>
        <p:spPr>
          <a:xfrm>
            <a:off x="588964" y="3679267"/>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6" name="Content Placeholder 9">
            <a:extLst>
              <a:ext uri="{FF2B5EF4-FFF2-40B4-BE49-F238E27FC236}">
                <a16:creationId xmlns:a16="http://schemas.microsoft.com/office/drawing/2014/main" id="{2E3C93EA-3B23-48E7-AFA4-FA01AEADD2FF}"/>
              </a:ext>
            </a:extLst>
          </p:cNvPr>
          <p:cNvSpPr>
            <a:spLocks noGrp="1"/>
          </p:cNvSpPr>
          <p:nvPr>
            <p:ph sz="quarter" idx="16"/>
          </p:nvPr>
        </p:nvSpPr>
        <p:spPr>
          <a:xfrm>
            <a:off x="588964" y="5072542"/>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0" name="Content Placeholder 9">
            <a:extLst>
              <a:ext uri="{FF2B5EF4-FFF2-40B4-BE49-F238E27FC236}">
                <a16:creationId xmlns:a16="http://schemas.microsoft.com/office/drawing/2014/main" id="{EFAA73BB-5DE7-4228-8286-4CD1B5AC1EA5}"/>
              </a:ext>
            </a:extLst>
          </p:cNvPr>
          <p:cNvSpPr>
            <a:spLocks noGrp="1"/>
          </p:cNvSpPr>
          <p:nvPr>
            <p:ph sz="quarter" idx="17"/>
          </p:nvPr>
        </p:nvSpPr>
        <p:spPr>
          <a:xfrm>
            <a:off x="8051934" y="2300147"/>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Content Placeholder 9">
            <a:extLst>
              <a:ext uri="{FF2B5EF4-FFF2-40B4-BE49-F238E27FC236}">
                <a16:creationId xmlns:a16="http://schemas.microsoft.com/office/drawing/2014/main" id="{728184AE-9026-48AC-B7D7-5D12FFCC2C05}"/>
              </a:ext>
            </a:extLst>
          </p:cNvPr>
          <p:cNvSpPr>
            <a:spLocks noGrp="1"/>
          </p:cNvSpPr>
          <p:nvPr>
            <p:ph sz="quarter" idx="18"/>
          </p:nvPr>
        </p:nvSpPr>
        <p:spPr>
          <a:xfrm>
            <a:off x="8051934" y="3677681"/>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2" name="Content Placeholder 9">
            <a:extLst>
              <a:ext uri="{FF2B5EF4-FFF2-40B4-BE49-F238E27FC236}">
                <a16:creationId xmlns:a16="http://schemas.microsoft.com/office/drawing/2014/main" id="{A3015C1D-411B-45B4-8B71-9BDD089AD984}"/>
              </a:ext>
            </a:extLst>
          </p:cNvPr>
          <p:cNvSpPr>
            <a:spLocks noGrp="1"/>
          </p:cNvSpPr>
          <p:nvPr>
            <p:ph sz="quarter" idx="19"/>
          </p:nvPr>
        </p:nvSpPr>
        <p:spPr>
          <a:xfrm>
            <a:off x="8051934" y="5061055"/>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646202565"/>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000">
              <a:schemeClr val="bg1"/>
            </a:gs>
            <a:gs pos="80000">
              <a:schemeClr val="accent1">
                <a:tint val="44500"/>
                <a:satMod val="160000"/>
                <a:alpha val="50000"/>
              </a:schemeClr>
            </a:gs>
            <a:gs pos="100000">
              <a:schemeClr val="accent1"/>
            </a:gs>
          </a:gsLst>
          <a:lin ang="2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2428" y="609252"/>
            <a:ext cx="10992198" cy="1106488"/>
          </a:xfrm>
          <a:prstGeom prst="rect">
            <a:avLst/>
          </a:prstGeom>
        </p:spPr>
        <p:txBody>
          <a:bodyPr vert="horz" lIns="91440" tIns="45720" rIns="91440" bIns="45720" rtlCol="0" anchor="t" anchorCtr="0">
            <a:noAutofit/>
          </a:bodyPr>
          <a:lstStyle/>
          <a:p>
            <a:r>
              <a:rPr lang="en-US"/>
              <a:t>Click to edit Master title style</a:t>
            </a:r>
          </a:p>
        </p:txBody>
      </p:sp>
      <p:sp>
        <p:nvSpPr>
          <p:cNvPr id="3" name="Text Placeholder 2"/>
          <p:cNvSpPr>
            <a:spLocks noGrp="1"/>
          </p:cNvSpPr>
          <p:nvPr>
            <p:ph type="body" idx="1"/>
          </p:nvPr>
        </p:nvSpPr>
        <p:spPr>
          <a:xfrm>
            <a:off x="612428" y="1825624"/>
            <a:ext cx="10992198" cy="4448175"/>
          </a:xfrm>
          <a:prstGeom prst="rect">
            <a:avLst/>
          </a:prstGeom>
        </p:spPr>
        <p:txBody>
          <a:bodyPr vert="horz" lIns="91440" tIns="45720" rIns="91440" bIns="45720" rtlCol="0" anchor="t" anchorCtr="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0689790"/>
      </p:ext>
    </p:extLst>
  </p:cSld>
  <p:clrMap bg1="lt1" tx1="dk1" bg2="lt2" tx2="dk2" accent1="accent1" accent2="accent2" accent3="accent3" accent4="accent4" accent5="accent5" accent6="accent6" hlink="hlink" folHlink="folHlink"/>
  <p:sldLayoutIdLst>
    <p:sldLayoutId id="2147483754" r:id="rId1"/>
    <p:sldLayoutId id="2147483748" r:id="rId2"/>
    <p:sldLayoutId id="2147483649" r:id="rId3"/>
    <p:sldLayoutId id="2147483661" r:id="rId4"/>
    <p:sldLayoutId id="2147483650" r:id="rId5"/>
    <p:sldLayoutId id="2147483652" r:id="rId6"/>
    <p:sldLayoutId id="2147483749" r:id="rId7"/>
    <p:sldLayoutId id="2147483666" r:id="rId8"/>
    <p:sldLayoutId id="2147483750" r:id="rId9"/>
    <p:sldLayoutId id="2147483670" r:id="rId10"/>
    <p:sldLayoutId id="2147483669" r:id="rId11"/>
    <p:sldLayoutId id="2147483667" r:id="rId12"/>
    <p:sldLayoutId id="2147483736" r:id="rId13"/>
    <p:sldLayoutId id="2147483737" r:id="rId14"/>
    <p:sldLayoutId id="2147483664" r:id="rId15"/>
    <p:sldLayoutId id="2147483740" r:id="rId16"/>
    <p:sldLayoutId id="2147483665" r:id="rId17"/>
    <p:sldLayoutId id="2147483741" r:id="rId18"/>
    <p:sldLayoutId id="2147483651" r:id="rId19"/>
    <p:sldLayoutId id="2147483742" r:id="rId20"/>
    <p:sldLayoutId id="2147483662" r:id="rId21"/>
    <p:sldLayoutId id="2147483743" r:id="rId22"/>
    <p:sldLayoutId id="2147483663" r:id="rId23"/>
    <p:sldLayoutId id="2147483744" r:id="rId24"/>
    <p:sldLayoutId id="2147483668" r:id="rId25"/>
    <p:sldLayoutId id="2147483745" r:id="rId26"/>
    <p:sldLayoutId id="2147483738" r:id="rId27"/>
    <p:sldLayoutId id="2147483746" r:id="rId28"/>
    <p:sldLayoutId id="2147483739" r:id="rId29"/>
    <p:sldLayoutId id="2147483747" r:id="rId30"/>
    <p:sldLayoutId id="2147483751" r:id="rId31"/>
    <p:sldLayoutId id="2147483752" r:id="rId32"/>
    <p:sldLayoutId id="2147483755" r:id="rId33"/>
  </p:sldLayoutIdLst>
  <p:txStyles>
    <p:titleStyle>
      <a:lvl1pPr algn="l" defTabSz="914400" rtl="0" eaLnBrk="1" latinLnBrk="0" hangingPunct="1">
        <a:lnSpc>
          <a:spcPct val="100000"/>
        </a:lnSpc>
        <a:spcBef>
          <a:spcPts val="0"/>
        </a:spcBef>
        <a:buNone/>
        <a:defRPr sz="3600" kern="1200">
          <a:solidFill>
            <a:schemeClr val="tx1"/>
          </a:solidFill>
          <a:latin typeface="Arial Black" panose="020B0A04020102020204" pitchFamily="34" charset="0"/>
          <a:ea typeface="+mj-ea"/>
          <a:cs typeface="+mj-cs"/>
        </a:defRPr>
      </a:lvl1pPr>
    </p:titleStyle>
    <p:body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3952">
          <p15:clr>
            <a:srgbClr val="F26B43"/>
          </p15:clr>
        </p15:guide>
        <p15:guide id="3" orient="horz" pos="368">
          <p15:clr>
            <a:srgbClr val="F26B43"/>
          </p15:clr>
        </p15:guide>
        <p15:guide id="4" pos="7310">
          <p15:clr>
            <a:srgbClr val="F26B43"/>
          </p15:clr>
        </p15:guide>
        <p15:guide id="5" pos="370">
          <p15:clr>
            <a:srgbClr val="F26B43"/>
          </p15:clr>
        </p15:guide>
        <p15:guide id="6" pos="3659">
          <p15:clr>
            <a:srgbClr val="F26B43"/>
          </p15:clr>
        </p15:guide>
        <p15:guide id="7" pos="402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2.xml"/><Relationship Id="rId1" Type="http://schemas.openxmlformats.org/officeDocument/2006/relationships/tags" Target="../tags/tag6.xml"/><Relationship Id="rId5" Type="http://schemas.microsoft.com/office/2007/relationships/hdphoto" Target="../media/hdphoto1.wdp"/><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2.xml"/><Relationship Id="rId1" Type="http://schemas.openxmlformats.org/officeDocument/2006/relationships/tags" Target="../tags/tag7.xml"/><Relationship Id="rId5" Type="http://schemas.microsoft.com/office/2007/relationships/hdphoto" Target="../media/hdphoto1.wdp"/><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2.xml"/><Relationship Id="rId1" Type="http://schemas.openxmlformats.org/officeDocument/2006/relationships/tags" Target="../tags/tag8.xml"/><Relationship Id="rId5" Type="http://schemas.microsoft.com/office/2007/relationships/hdphoto" Target="../media/hdphoto1.wdp"/><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2.xml"/><Relationship Id="rId1" Type="http://schemas.openxmlformats.org/officeDocument/2006/relationships/tags" Target="../tags/tag9.xml"/><Relationship Id="rId5" Type="http://schemas.microsoft.com/office/2007/relationships/hdphoto" Target="../media/hdphoto1.wdp"/><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2.xml"/><Relationship Id="rId1" Type="http://schemas.openxmlformats.org/officeDocument/2006/relationships/tags" Target="../tags/tag10.xml"/><Relationship Id="rId5" Type="http://schemas.microsoft.com/office/2007/relationships/hdphoto" Target="../media/hdphoto1.wdp"/><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2.xml"/><Relationship Id="rId1" Type="http://schemas.openxmlformats.org/officeDocument/2006/relationships/tags" Target="../tags/tag11.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2.xml"/><Relationship Id="rId1" Type="http://schemas.openxmlformats.org/officeDocument/2006/relationships/tags" Target="../tags/tag12.xml"/><Relationship Id="rId5" Type="http://schemas.microsoft.com/office/2007/relationships/hdphoto" Target="../media/hdphoto1.wdp"/><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2.xml"/><Relationship Id="rId1" Type="http://schemas.openxmlformats.org/officeDocument/2006/relationships/tags" Target="../tags/tag1.xml"/><Relationship Id="rId5" Type="http://schemas.microsoft.com/office/2007/relationships/hdphoto" Target="../media/hdphoto1.wdp"/><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2.xml"/><Relationship Id="rId1" Type="http://schemas.openxmlformats.org/officeDocument/2006/relationships/tags" Target="../tags/tag13.xml"/><Relationship Id="rId5" Type="http://schemas.microsoft.com/office/2007/relationships/hdphoto" Target="../media/hdphoto1.wdp"/><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2.xml"/><Relationship Id="rId1" Type="http://schemas.openxmlformats.org/officeDocument/2006/relationships/tags" Target="../tags/tag14.xml"/><Relationship Id="rId5" Type="http://schemas.microsoft.com/office/2007/relationships/hdphoto" Target="../media/hdphoto1.wdp"/><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2.xml"/><Relationship Id="rId1" Type="http://schemas.openxmlformats.org/officeDocument/2006/relationships/tags" Target="../tags/tag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2.xml"/><Relationship Id="rId1" Type="http://schemas.openxmlformats.org/officeDocument/2006/relationships/tags" Target="../tags/tag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2.xml"/><Relationship Id="rId1" Type="http://schemas.openxmlformats.org/officeDocument/2006/relationships/tags" Target="../tags/tag4.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2.xml"/><Relationship Id="rId1" Type="http://schemas.openxmlformats.org/officeDocument/2006/relationships/tags" Target="../tags/tag5.xml"/><Relationship Id="rId5" Type="http://schemas.microsoft.com/office/2007/relationships/hdphoto" Target="../media/hdphoto1.wdp"/><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Java</a:t>
            </a:r>
          </a:p>
        </p:txBody>
      </p:sp>
      <p:sp>
        <p:nvSpPr>
          <p:cNvPr id="3" name="Text Placeholder 2"/>
          <p:cNvSpPr>
            <a:spLocks noGrp="1"/>
          </p:cNvSpPr>
          <p:nvPr>
            <p:ph type="body" sz="quarter" idx="10"/>
          </p:nvPr>
        </p:nvSpPr>
        <p:spPr/>
        <p:txBody>
          <a:bodyPr/>
          <a:lstStyle/>
          <a:p>
            <a:r>
              <a:rPr lang="en-GB" b="1" dirty="0">
                <a:solidFill>
                  <a:schemeClr val="accent1"/>
                </a:solidFill>
                <a:latin typeface="Arial"/>
                <a:cs typeface="Arial"/>
              </a:rPr>
              <a:t>OOD</a:t>
            </a:r>
          </a:p>
          <a:p>
            <a:r>
              <a:rPr lang="en-GB" b="1">
                <a:solidFill>
                  <a:schemeClr val="accent1"/>
                </a:solidFill>
                <a:latin typeface="Arial"/>
                <a:cs typeface="Arial"/>
              </a:rPr>
              <a:t>Week 1 </a:t>
            </a:r>
            <a:r>
              <a:rPr lang="en-GB" b="1" dirty="0">
                <a:solidFill>
                  <a:schemeClr val="accent1"/>
                </a:solidFill>
                <a:latin typeface="Arial"/>
                <a:cs typeface="Arial"/>
              </a:rPr>
              <a:t>Module 1</a:t>
            </a:r>
            <a:r>
              <a:rPr lang="en-GB" b="1" dirty="0">
                <a:latin typeface="Arial"/>
                <a:cs typeface="Arial"/>
              </a:rPr>
              <a:t/>
            </a:r>
            <a:br>
              <a:rPr lang="en-GB" b="1" dirty="0">
                <a:latin typeface="Arial"/>
                <a:cs typeface="Arial"/>
              </a:rPr>
            </a:br>
            <a:r>
              <a:rPr lang="en-GB" b="1" dirty="0">
                <a:solidFill>
                  <a:schemeClr val="accent1"/>
                </a:solidFill>
                <a:latin typeface="Arial"/>
                <a:cs typeface="Arial"/>
              </a:rPr>
              <a:t>Datatypes</a:t>
            </a:r>
            <a:endParaRPr lang="en-GB" b="1" dirty="0">
              <a:solidFill>
                <a:schemeClr val="accent1"/>
              </a:solidFill>
            </a:endParaRPr>
          </a:p>
        </p:txBody>
      </p:sp>
    </p:spTree>
    <p:extLst>
      <p:ext uri="{BB962C8B-B14F-4D97-AF65-F5344CB8AC3E}">
        <p14:creationId xmlns:p14="http://schemas.microsoft.com/office/powerpoint/2010/main" val="1544478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spcBef>
                <a:spcPts val="0"/>
              </a:spcBef>
              <a:spcAft>
                <a:spcPts val="0"/>
              </a:spcAft>
            </a:pPr>
            <a:r>
              <a:rPr lang="en-GB" dirty="0" smtClean="0">
                <a:latin typeface="Arial Black"/>
                <a:ea typeface="MS PGothic"/>
              </a:rPr>
              <a:t>Object Data Types</a:t>
            </a:r>
            <a:endParaRPr lang="en-US" dirty="0"/>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10</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241900"/>
            <a:ext cx="11593288" cy="277640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SG" dirty="0" smtClean="0">
                <a:latin typeface="Arial" panose="020B0604020202020204" pitchFamily="34" charset="0"/>
                <a:cs typeface="Arial" panose="020B0604020202020204" pitchFamily="34" charset="0"/>
              </a:rPr>
              <a:t>More complex than primitive types</a:t>
            </a:r>
          </a:p>
          <a:p>
            <a:pPr marL="285750" indent="-285750">
              <a:lnSpc>
                <a:spcPct val="200000"/>
              </a:lnSpc>
              <a:buFont typeface="Arial" panose="020B0604020202020204" pitchFamily="34" charset="0"/>
              <a:buChar char="•"/>
            </a:pPr>
            <a:r>
              <a:rPr lang="en-SG" dirty="0" smtClean="0">
                <a:latin typeface="Arial" panose="020B0604020202020204" pitchFamily="34" charset="0"/>
                <a:cs typeface="Arial" panose="020B0604020202020204" pitchFamily="34" charset="0"/>
              </a:rPr>
              <a:t>Contain data and functionality</a:t>
            </a:r>
          </a:p>
          <a:p>
            <a:pPr marL="285750" indent="-285750">
              <a:lnSpc>
                <a:spcPct val="200000"/>
              </a:lnSpc>
              <a:buFont typeface="Arial" panose="020B0604020202020204" pitchFamily="34" charset="0"/>
              <a:buChar char="•"/>
            </a:pPr>
            <a:r>
              <a:rPr lang="en-SG" dirty="0" smtClean="0">
                <a:latin typeface="Arial" panose="020B0604020202020204" pitchFamily="34" charset="0"/>
                <a:cs typeface="Arial" panose="020B0604020202020204" pitchFamily="34" charset="0"/>
              </a:rPr>
              <a:t>Java contains thousands of built in object data types</a:t>
            </a:r>
          </a:p>
          <a:p>
            <a:pPr marL="285750" indent="-285750">
              <a:lnSpc>
                <a:spcPct val="200000"/>
              </a:lnSpc>
              <a:buFont typeface="Arial" panose="020B0604020202020204" pitchFamily="34" charset="0"/>
              <a:buChar char="•"/>
            </a:pPr>
            <a:r>
              <a:rPr lang="en-SG" dirty="0" smtClean="0">
                <a:latin typeface="Arial" panose="020B0604020202020204" pitchFamily="34" charset="0"/>
                <a:cs typeface="Arial" panose="020B0604020202020204" pitchFamily="34" charset="0"/>
              </a:rPr>
              <a:t>An unlimited number of custom object data types can be created (Module 6)</a:t>
            </a:r>
          </a:p>
          <a:p>
            <a:pPr marL="285750" indent="-285750">
              <a:lnSpc>
                <a:spcPct val="200000"/>
              </a:lnSpc>
              <a:buFont typeface="Arial" panose="020B0604020202020204" pitchFamily="34" charset="0"/>
              <a:buChar char="•"/>
            </a:pPr>
            <a:endParaRPr lang="en-S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039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827297" y="1151833"/>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latin typeface="Arial" panose="020B0604020202020204" pitchFamily="34" charset="0"/>
                <a:ea typeface="Open Sans Extrabold" panose="020B0906030804020204" pitchFamily="34" charset="0"/>
                <a:cs typeface="Arial" panose="020B0604020202020204" pitchFamily="34" charset="0"/>
              </a:rPr>
              <a:t>1. Introduction</a:t>
            </a:r>
          </a:p>
        </p:txBody>
      </p:sp>
      <p:sp>
        <p:nvSpPr>
          <p:cNvPr id="9" name="Rectangle 8">
            <a:extLst>
              <a:ext uri="{FF2B5EF4-FFF2-40B4-BE49-F238E27FC236}">
                <a16:creationId xmlns:a16="http://schemas.microsoft.com/office/drawing/2014/main" id="{8BD1A78D-E1AB-4253-A2A8-066E7458AC7F}"/>
              </a:ext>
            </a:extLst>
          </p:cNvPr>
          <p:cNvSpPr/>
          <p:nvPr/>
        </p:nvSpPr>
        <p:spPr>
          <a:xfrm>
            <a:off x="827297" y="2048184"/>
            <a:ext cx="10544895" cy="717983"/>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a:ea typeface="Open Sans Extrabold" panose="020B0906030804020204" pitchFamily="34" charset="0"/>
                <a:cs typeface="Arial"/>
              </a:rPr>
              <a:t>Object </a:t>
            </a:r>
            <a:r>
              <a:rPr lang="en-GB" sz="2000" dirty="0">
                <a:latin typeface="Arial"/>
                <a:ea typeface="Open Sans Extrabold" panose="020B0906030804020204" pitchFamily="34" charset="0"/>
                <a:cs typeface="Arial"/>
              </a:rPr>
              <a:t>Types</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80425540-F171-4C54-9271-B999A0E552BD}"/>
              </a:ext>
            </a:extLst>
          </p:cNvPr>
          <p:cNvSpPr/>
          <p:nvPr/>
        </p:nvSpPr>
        <p:spPr>
          <a:xfrm>
            <a:off x="827293" y="1151832"/>
            <a:ext cx="10544895" cy="717983"/>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smtClean="0">
                <a:latin typeface="Arial" panose="020B0604020202020204" pitchFamily="34" charset="0"/>
                <a:ea typeface="Open Sans Extrabold" panose="020B0906030804020204" pitchFamily="34" charset="0"/>
                <a:cs typeface="Arial" panose="020B0604020202020204" pitchFamily="34" charset="0"/>
              </a:rPr>
              <a:t>Primitives</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5" name="Title 1"/>
          <p:cNvSpPr txBox="1">
            <a:spLocks/>
          </p:cNvSpPr>
          <p:nvPr/>
        </p:nvSpPr>
        <p:spPr>
          <a:xfrm>
            <a:off x="612000" y="360000"/>
            <a:ext cx="11029121" cy="584775"/>
          </a:xfrm>
          <a:prstGeom prst="rect">
            <a:avLst/>
          </a:prstGeom>
        </p:spPr>
        <p:txBody>
          <a:bodyPr vert="horz" lIns="91440" tIns="45720" rIns="91440" bIns="4572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r>
              <a:rPr lang="en-SG" dirty="0"/>
              <a:t>Module Objectives</a:t>
            </a:r>
            <a:endParaRPr lang="en-GB" dirty="0"/>
          </a:p>
        </p:txBody>
      </p:sp>
      <p:sp>
        <p:nvSpPr>
          <p:cNvPr id="6" name="Rectangle 5">
            <a:extLst>
              <a:ext uri="{FF2B5EF4-FFF2-40B4-BE49-F238E27FC236}">
                <a16:creationId xmlns:a16="http://schemas.microsoft.com/office/drawing/2014/main" id="{A5EC3F34-0236-496D-9269-E2D9027E557B}"/>
              </a:ext>
            </a:extLst>
          </p:cNvPr>
          <p:cNvSpPr/>
          <p:nvPr/>
        </p:nvSpPr>
        <p:spPr>
          <a:xfrm>
            <a:off x="827296" y="2958034"/>
            <a:ext cx="10544895" cy="717983"/>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400" b="1" dirty="0" smtClean="0">
                <a:latin typeface="Arial"/>
                <a:ea typeface="Open Sans Extrabold" panose="020B0906030804020204" pitchFamily="34" charset="0"/>
                <a:cs typeface="Arial"/>
              </a:rPr>
              <a:t>Strings</a:t>
            </a:r>
            <a:endParaRPr lang="en-GB" sz="2400" b="1" dirty="0">
              <a:latin typeface="Arial" panose="020B0604020202020204" pitchFamily="34" charset="0"/>
              <a:ea typeface="Open Sans Extrabold" panose="020B0906030804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8BD1A78D-E1AB-4253-A2A8-066E7458AC7F}"/>
              </a:ext>
            </a:extLst>
          </p:cNvPr>
          <p:cNvSpPr/>
          <p:nvPr/>
        </p:nvSpPr>
        <p:spPr>
          <a:xfrm>
            <a:off x="827290" y="3883074"/>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panose="020B0604020202020204" pitchFamily="34" charset="0"/>
                <a:ea typeface="Open Sans Extrabold" panose="020B0906030804020204" pitchFamily="34" charset="0"/>
                <a:cs typeface="Arial" panose="020B0604020202020204" pitchFamily="34" charset="0"/>
              </a:rPr>
              <a:t>Wrappers</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BD1A78D-E1AB-4253-A2A8-066E7458AC7F}"/>
              </a:ext>
            </a:extLst>
          </p:cNvPr>
          <p:cNvSpPr/>
          <p:nvPr/>
        </p:nvSpPr>
        <p:spPr>
          <a:xfrm>
            <a:off x="827291" y="4792924"/>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panose="020B0604020202020204" pitchFamily="34" charset="0"/>
                <a:ea typeface="Open Sans Extrabold" panose="020B0906030804020204" pitchFamily="34" charset="0"/>
                <a:cs typeface="Arial" panose="020B0604020202020204" pitchFamily="34" charset="0"/>
              </a:rPr>
              <a:t>Good </a:t>
            </a:r>
            <a:r>
              <a:rPr lang="en-GB" sz="2000" dirty="0">
                <a:latin typeface="Arial" panose="020B0604020202020204" pitchFamily="34" charset="0"/>
                <a:ea typeface="Open Sans Extrabold" panose="020B0906030804020204" pitchFamily="34" charset="0"/>
                <a:cs typeface="Arial" panose="020B0604020202020204" pitchFamily="34" charset="0"/>
              </a:rPr>
              <a:t>Variable Naming Practices</a:t>
            </a:r>
          </a:p>
        </p:txBody>
      </p:sp>
    </p:spTree>
    <p:extLst>
      <p:ext uri="{BB962C8B-B14F-4D97-AF65-F5344CB8AC3E}">
        <p14:creationId xmlns:p14="http://schemas.microsoft.com/office/powerpoint/2010/main" val="189837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12</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407368" y="1136689"/>
            <a:ext cx="11593288" cy="5124480"/>
          </a:xfrm>
          <a:prstGeom prst="rect">
            <a:avLst/>
          </a:prstGeom>
          <a:noFill/>
        </p:spPr>
        <p:txBody>
          <a:bodyPr wrap="square" rtlCol="0">
            <a:spAutoFit/>
          </a:bodyPr>
          <a:lstStyle/>
          <a:p>
            <a:pPr marL="342900" indent="-342900">
              <a:buFont typeface="Arial" panose="020B0604020202020204" pitchFamily="34" charset="0"/>
              <a:buChar char="•"/>
            </a:pPr>
            <a:r>
              <a:rPr lang="en-SG" sz="2000" dirty="0">
                <a:latin typeface="Arial" panose="020B0604020202020204" pitchFamily="34" charset="0"/>
                <a:cs typeface="Arial" panose="020B0604020202020204" pitchFamily="34" charset="0"/>
              </a:rPr>
              <a:t>Strings are </a:t>
            </a:r>
            <a:r>
              <a:rPr lang="en-SG" sz="2000" dirty="0" smtClean="0">
                <a:latin typeface="Arial" panose="020B0604020202020204" pitchFamily="34" charset="0"/>
                <a:cs typeface="Arial" panose="020B0604020202020204" pitchFamily="34" charset="0"/>
              </a:rPr>
              <a:t>object types that </a:t>
            </a:r>
            <a:r>
              <a:rPr lang="en-SG" sz="2000" dirty="0">
                <a:latin typeface="Arial" panose="020B0604020202020204" pitchFamily="34" charset="0"/>
                <a:cs typeface="Arial" panose="020B0604020202020204" pitchFamily="34" charset="0"/>
              </a:rPr>
              <a:t>store text.</a:t>
            </a:r>
          </a:p>
          <a:p>
            <a:pPr marL="342900" indent="-342900">
              <a:lnSpc>
                <a:spcPct val="150000"/>
              </a:lnSpc>
              <a:buFont typeface="Arial" panose="020B0604020202020204" pitchFamily="34" charset="0"/>
              <a:buChar char="•"/>
            </a:pPr>
            <a:endParaRPr lang="en-SG" sz="2000" dirty="0" smtClean="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SG" sz="2000" dirty="0">
                <a:latin typeface="Arial" panose="020B0604020202020204" pitchFamily="34" charset="0"/>
                <a:cs typeface="Arial" panose="020B0604020202020204" pitchFamily="34" charset="0"/>
              </a:rPr>
              <a:t>Strings can be created two ways: </a:t>
            </a:r>
            <a:r>
              <a:rPr lang="en-SG" sz="2000" dirty="0" smtClean="0">
                <a:latin typeface="Arial" panose="020B0604020202020204" pitchFamily="34" charset="0"/>
                <a:cs typeface="Arial" panose="020B0604020202020204" pitchFamily="34" charset="0"/>
              </a:rPr>
              <a:t>	</a:t>
            </a:r>
            <a:endParaRPr lang="en-SG" sz="2000" dirty="0">
              <a:latin typeface="Arial" panose="020B0604020202020204" pitchFamily="34" charset="0"/>
              <a:cs typeface="Arial" panose="020B0604020202020204" pitchFamily="34" charset="0"/>
            </a:endParaRPr>
          </a:p>
          <a:p>
            <a:pPr marL="800100" lvl="1" indent="-342900">
              <a:lnSpc>
                <a:spcPct val="150000"/>
              </a:lnSpc>
              <a:buFont typeface="Arial" panose="020B0604020202020204" pitchFamily="34" charset="0"/>
              <a:buChar char="•"/>
            </a:pPr>
            <a:r>
              <a:rPr lang="en-SG" sz="2000" dirty="0" smtClean="0">
                <a:latin typeface="Arial" panose="020B0604020202020204" pitchFamily="34" charset="0"/>
                <a:cs typeface="Arial" panose="020B0604020202020204" pitchFamily="34" charset="0"/>
              </a:rPr>
              <a:t>String </a:t>
            </a:r>
            <a:r>
              <a:rPr lang="en-SG" sz="2000" dirty="0">
                <a:latin typeface="Arial" panose="020B0604020202020204" pitchFamily="34" charset="0"/>
                <a:cs typeface="Arial" panose="020B0604020202020204" pitchFamily="34" charset="0"/>
              </a:rPr>
              <a:t>name = “Ian”; </a:t>
            </a:r>
            <a:endParaRPr lang="en-SG" sz="2000" dirty="0" smtClean="0">
              <a:latin typeface="Arial" panose="020B0604020202020204" pitchFamily="34" charset="0"/>
              <a:cs typeface="Arial" panose="020B0604020202020204" pitchFamily="34" charset="0"/>
            </a:endParaRPr>
          </a:p>
          <a:p>
            <a:pPr marL="800100" lvl="1" indent="-342900">
              <a:lnSpc>
                <a:spcPct val="150000"/>
              </a:lnSpc>
              <a:buFont typeface="Arial" panose="020B0604020202020204" pitchFamily="34" charset="0"/>
              <a:buChar char="•"/>
            </a:pPr>
            <a:r>
              <a:rPr lang="en-SG" sz="2000" dirty="0" smtClean="0">
                <a:latin typeface="Arial" panose="020B0604020202020204" pitchFamily="34" charset="0"/>
                <a:cs typeface="Arial" panose="020B0604020202020204" pitchFamily="34" charset="0"/>
              </a:rPr>
              <a:t>String </a:t>
            </a:r>
            <a:r>
              <a:rPr lang="en-SG" sz="2000" dirty="0">
                <a:latin typeface="Arial" panose="020B0604020202020204" pitchFamily="34" charset="0"/>
                <a:cs typeface="Arial" panose="020B0604020202020204" pitchFamily="34" charset="0"/>
              </a:rPr>
              <a:t>name = new String(“Ian”);</a:t>
            </a:r>
          </a:p>
          <a:p>
            <a:pPr marL="342900" indent="-342900">
              <a:lnSpc>
                <a:spcPct val="150000"/>
              </a:lnSpc>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smtClean="0">
                <a:latin typeface="Arial" panose="020B0604020202020204" pitchFamily="34" charset="0"/>
                <a:cs typeface="Arial" panose="020B0604020202020204" pitchFamily="34" charset="0"/>
              </a:rPr>
              <a:t>Strings created using the first method</a:t>
            </a:r>
            <a:r>
              <a:rPr lang="en-GB" sz="2000" i="1" dirty="0" smtClean="0">
                <a:latin typeface="Arial" panose="020B0604020202020204" pitchFamily="34" charset="0"/>
                <a:cs typeface="Arial" panose="020B0604020202020204" pitchFamily="34" charset="0"/>
              </a:rPr>
              <a:t> </a:t>
            </a:r>
            <a:r>
              <a:rPr lang="en-GB" sz="2000" dirty="0">
                <a:latin typeface="Arial" panose="020B0604020202020204" pitchFamily="34" charset="0"/>
                <a:cs typeface="Arial" panose="020B0604020202020204" pitchFamily="34" charset="0"/>
              </a:rPr>
              <a:t>are stored in their own area in memory – the</a:t>
            </a:r>
            <a:r>
              <a:rPr lang="en-GB" sz="2000" i="1" dirty="0">
                <a:latin typeface="Arial" panose="020B0604020202020204" pitchFamily="34" charset="0"/>
                <a:cs typeface="Arial" panose="020B0604020202020204" pitchFamily="34" charset="0"/>
              </a:rPr>
              <a:t> </a:t>
            </a:r>
            <a:r>
              <a:rPr lang="en-GB" sz="2000" b="1" dirty="0">
                <a:latin typeface="Arial" panose="020B0604020202020204" pitchFamily="34" charset="0"/>
                <a:cs typeface="Arial" panose="020B0604020202020204" pitchFamily="34" charset="0"/>
              </a:rPr>
              <a:t>String pool</a:t>
            </a:r>
            <a:endParaRPr lang="en-GB" sz="2000"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SG" sz="2000" dirty="0">
                <a:latin typeface="Arial" panose="020B0604020202020204" pitchFamily="34" charset="0"/>
                <a:cs typeface="Arial" panose="020B0604020202020204" pitchFamily="34" charset="0"/>
              </a:rPr>
              <a:t>Will be re-used wherever </a:t>
            </a:r>
            <a:r>
              <a:rPr lang="en-SG" sz="2000" dirty="0" smtClean="0">
                <a:latin typeface="Arial" panose="020B0604020202020204" pitchFamily="34" charset="0"/>
                <a:cs typeface="Arial" panose="020B0604020202020204" pitchFamily="34" charset="0"/>
              </a:rPr>
              <a:t>possible</a:t>
            </a:r>
          </a:p>
          <a:p>
            <a:pPr marL="285750" indent="-285750">
              <a:lnSpc>
                <a:spcPct val="150000"/>
              </a:lnSpc>
              <a:buFont typeface="Arial" panose="020B0604020202020204" pitchFamily="34" charset="0"/>
              <a:buChar char="•"/>
            </a:pPr>
            <a:endParaRPr lang="en-SG"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SG" sz="2000" dirty="0">
                <a:latin typeface="Arial" panose="020B0604020202020204" pitchFamily="34" charset="0"/>
                <a:cs typeface="Arial" panose="020B0604020202020204" pitchFamily="34" charset="0"/>
              </a:rPr>
              <a:t>Strings are </a:t>
            </a:r>
            <a:r>
              <a:rPr lang="en-SG" sz="2000" b="1" dirty="0">
                <a:latin typeface="Arial" panose="020B0604020202020204" pitchFamily="34" charset="0"/>
                <a:cs typeface="Arial" panose="020B0604020202020204" pitchFamily="34" charset="0"/>
              </a:rPr>
              <a:t>immutable</a:t>
            </a:r>
            <a:endParaRPr lang="en-GB" sz="2000"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SG" sz="2000" dirty="0">
                <a:latin typeface="Arial" panose="020B0604020202020204" pitchFamily="34" charset="0"/>
                <a:cs typeface="Arial" panose="020B0604020202020204" pitchFamily="34" charset="0"/>
              </a:rPr>
              <a:t>T</a:t>
            </a:r>
            <a:r>
              <a:rPr lang="en-SG" sz="2000" dirty="0" smtClean="0">
                <a:latin typeface="Arial" panose="020B0604020202020204" pitchFamily="34" charset="0"/>
                <a:cs typeface="Arial" panose="020B0604020202020204" pitchFamily="34" charset="0"/>
              </a:rPr>
              <a:t>he value they hold cannot be changed</a:t>
            </a:r>
          </a:p>
          <a:p>
            <a:pPr marL="742950" lvl="1" indent="-285750">
              <a:lnSpc>
                <a:spcPct val="150000"/>
              </a:lnSpc>
              <a:buFont typeface="Arial" panose="020B0604020202020204" pitchFamily="34" charset="0"/>
              <a:buChar char="•"/>
            </a:pPr>
            <a:r>
              <a:rPr lang="en-SG" sz="2000" dirty="0" smtClean="0">
                <a:latin typeface="Arial" panose="020B0604020202020204" pitchFamily="34" charset="0"/>
                <a:cs typeface="Arial" panose="020B0604020202020204" pitchFamily="34" charset="0"/>
              </a:rPr>
              <a:t>Concatenation </a:t>
            </a:r>
            <a:r>
              <a:rPr lang="en-SG" sz="2000" dirty="0">
                <a:latin typeface="Arial" panose="020B0604020202020204" pitchFamily="34" charset="0"/>
                <a:cs typeface="Arial" panose="020B0604020202020204" pitchFamily="34" charset="0"/>
              </a:rPr>
              <a:t>is expensive – a new String is always </a:t>
            </a:r>
            <a:r>
              <a:rPr lang="en-SG" sz="2000" dirty="0" smtClean="0">
                <a:latin typeface="Arial" panose="020B0604020202020204" pitchFamily="34" charset="0"/>
                <a:cs typeface="Arial" panose="020B0604020202020204" pitchFamily="34" charset="0"/>
              </a:rPr>
              <a:t>created</a:t>
            </a:r>
          </a:p>
        </p:txBody>
      </p:sp>
      <p:sp>
        <p:nvSpPr>
          <p:cNvPr id="12"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spcBef>
                <a:spcPts val="0"/>
              </a:spcBef>
              <a:spcAft>
                <a:spcPts val="0"/>
              </a:spcAft>
            </a:pPr>
            <a:r>
              <a:rPr lang="en-GB" dirty="0">
                <a:latin typeface="Arial Black"/>
                <a:ea typeface="MS PGothic"/>
              </a:rPr>
              <a:t>Strings</a:t>
            </a:r>
            <a:endParaRPr lang="en-US" dirty="0"/>
          </a:p>
        </p:txBody>
      </p:sp>
    </p:spTree>
    <p:extLst>
      <p:ext uri="{BB962C8B-B14F-4D97-AF65-F5344CB8AC3E}">
        <p14:creationId xmlns:p14="http://schemas.microsoft.com/office/powerpoint/2010/main" val="1249236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13</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407368" y="1159839"/>
            <a:ext cx="11593288" cy="3477875"/>
          </a:xfrm>
          <a:prstGeom prst="rect">
            <a:avLst/>
          </a:prstGeom>
          <a:noFill/>
        </p:spPr>
        <p:txBody>
          <a:bodyPr wrap="square" rtlCol="0">
            <a:spAutoFit/>
          </a:bodyPr>
          <a:lstStyle/>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String substring(</a:t>
            </a:r>
            <a:r>
              <a:rPr lang="en-GB" sz="2000" dirty="0" err="1">
                <a:latin typeface="Arial" panose="020B0604020202020204" pitchFamily="34" charset="0"/>
                <a:cs typeface="Arial" panose="020B0604020202020204" pitchFamily="34" charset="0"/>
              </a:rPr>
              <a:t>int</a:t>
            </a:r>
            <a:r>
              <a:rPr lang="en-GB" sz="2000" dirty="0">
                <a:latin typeface="Arial" panose="020B0604020202020204" pitchFamily="34" charset="0"/>
                <a:cs typeface="Arial" panose="020B0604020202020204" pitchFamily="34" charset="0"/>
              </a:rPr>
              <a:t> start), String substring(</a:t>
            </a:r>
            <a:r>
              <a:rPr lang="en-GB" sz="2000" dirty="0" err="1">
                <a:latin typeface="Arial" panose="020B0604020202020204" pitchFamily="34" charset="0"/>
                <a:cs typeface="Arial" panose="020B0604020202020204" pitchFamily="34" charset="0"/>
              </a:rPr>
              <a:t>int</a:t>
            </a:r>
            <a:r>
              <a:rPr lang="en-GB" sz="2000" dirty="0">
                <a:latin typeface="Arial" panose="020B0604020202020204" pitchFamily="34" charset="0"/>
                <a:cs typeface="Arial" panose="020B0604020202020204" pitchFamily="34" charset="0"/>
              </a:rPr>
              <a:t> start, </a:t>
            </a:r>
            <a:r>
              <a:rPr lang="en-GB" sz="2000" dirty="0" err="1">
                <a:latin typeface="Arial" panose="020B0604020202020204" pitchFamily="34" charset="0"/>
                <a:cs typeface="Arial" panose="020B0604020202020204" pitchFamily="34" charset="0"/>
              </a:rPr>
              <a:t>int</a:t>
            </a:r>
            <a:r>
              <a:rPr lang="en-GB" sz="2000" dirty="0">
                <a:latin typeface="Arial" panose="020B0604020202020204" pitchFamily="34" charset="0"/>
                <a:cs typeface="Arial" panose="020B0604020202020204" pitchFamily="34" charset="0"/>
              </a:rPr>
              <a:t> end):</a:t>
            </a:r>
          </a:p>
          <a:p>
            <a:pPr marL="800100" lvl="1"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Creates a new String based on the starting index and the optional ending index.</a:t>
            </a:r>
          </a:p>
          <a:p>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String </a:t>
            </a:r>
            <a:r>
              <a:rPr lang="en-GB" sz="2000" dirty="0" err="1">
                <a:latin typeface="Arial" panose="020B0604020202020204" pitchFamily="34" charset="0"/>
                <a:cs typeface="Arial" panose="020B0604020202020204" pitchFamily="34" charset="0"/>
              </a:rPr>
              <a:t>toUpperCase</a:t>
            </a:r>
            <a:r>
              <a:rPr lang="en-GB" sz="2000" dirty="0">
                <a:latin typeface="Arial" panose="020B0604020202020204" pitchFamily="34" charset="0"/>
                <a:cs typeface="Arial" panose="020B0604020202020204" pitchFamily="34" charset="0"/>
              </a:rPr>
              <a:t>(), String </a:t>
            </a:r>
            <a:r>
              <a:rPr lang="en-GB" sz="2000" dirty="0" err="1">
                <a:latin typeface="Arial" panose="020B0604020202020204" pitchFamily="34" charset="0"/>
                <a:cs typeface="Arial" panose="020B0604020202020204" pitchFamily="34" charset="0"/>
              </a:rPr>
              <a:t>toLowerCase</a:t>
            </a:r>
            <a:r>
              <a:rPr lang="en-GB" sz="2000" dirty="0">
                <a:latin typeface="Arial" panose="020B0604020202020204" pitchFamily="34" charset="0"/>
                <a:cs typeface="Arial" panose="020B0604020202020204" pitchFamily="34" charset="0"/>
              </a:rPr>
              <a:t>() :</a:t>
            </a:r>
          </a:p>
          <a:p>
            <a:pPr marL="800100" lvl="1"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Returns a new String, transforming the letters in the old String to upper/lower case</a:t>
            </a: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char [] </a:t>
            </a:r>
            <a:r>
              <a:rPr lang="en-GB" sz="2000" dirty="0" err="1">
                <a:latin typeface="Arial" panose="020B0604020202020204" pitchFamily="34" charset="0"/>
                <a:cs typeface="Arial" panose="020B0604020202020204" pitchFamily="34" charset="0"/>
              </a:rPr>
              <a:t>toCharArray</a:t>
            </a:r>
            <a:r>
              <a:rPr lang="en-GB" sz="2000" dirty="0">
                <a:latin typeface="Arial" panose="020B0604020202020204" pitchFamily="34" charset="0"/>
                <a:cs typeface="Arial" panose="020B0604020202020204" pitchFamily="34" charset="0"/>
              </a:rPr>
              <a:t>()</a:t>
            </a:r>
          </a:p>
          <a:p>
            <a:pPr marL="800100" lvl="1"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Returns a new array of chars from the String. Splits up the String into individual characters </a:t>
            </a:r>
          </a:p>
          <a:p>
            <a:endParaRPr lang="en-GB" sz="2000" dirty="0"/>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String [] split(String regex)</a:t>
            </a:r>
          </a:p>
          <a:p>
            <a:pPr marL="800100" lvl="1"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Returns a new array of Strings from the String based on a regular expression passed in.</a:t>
            </a:r>
          </a:p>
        </p:txBody>
      </p:sp>
      <p:sp>
        <p:nvSpPr>
          <p:cNvPr id="12"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spcBef>
                <a:spcPts val="0"/>
              </a:spcBef>
              <a:spcAft>
                <a:spcPts val="0"/>
              </a:spcAft>
            </a:pPr>
            <a:r>
              <a:rPr lang="en-GB" dirty="0">
                <a:latin typeface="Arial Black"/>
                <a:ea typeface="MS PGothic"/>
              </a:rPr>
              <a:t>Common String Methods</a:t>
            </a:r>
            <a:endParaRPr lang="en-US" dirty="0"/>
          </a:p>
        </p:txBody>
      </p:sp>
    </p:spTree>
    <p:extLst>
      <p:ext uri="{BB962C8B-B14F-4D97-AF65-F5344CB8AC3E}">
        <p14:creationId xmlns:p14="http://schemas.microsoft.com/office/powerpoint/2010/main" val="2702428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14</a:t>
            </a:fld>
            <a:endParaRPr lang="zh-TW" altLang="en-US" sz="1400">
              <a:latin typeface="Arial" panose="020B0604020202020204" pitchFamily="34" charset="0"/>
              <a:cs typeface="Arial" panose="020B0604020202020204" pitchFamily="34" charset="0"/>
            </a:endParaRPr>
          </a:p>
        </p:txBody>
      </p:sp>
      <p:sp>
        <p:nvSpPr>
          <p:cNvPr id="12"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spcBef>
                <a:spcPts val="0"/>
              </a:spcBef>
              <a:spcAft>
                <a:spcPts val="0"/>
              </a:spcAft>
            </a:pPr>
            <a:r>
              <a:rPr lang="en-GB" dirty="0">
                <a:latin typeface="Arial Black"/>
                <a:ea typeface="MS PGothic"/>
              </a:rPr>
              <a:t>Strings</a:t>
            </a:r>
            <a:endParaRPr lang="en-US" dirty="0"/>
          </a:p>
        </p:txBody>
      </p:sp>
      <p:sp>
        <p:nvSpPr>
          <p:cNvPr id="7" name="TextBox 6"/>
          <p:cNvSpPr txBox="1"/>
          <p:nvPr/>
        </p:nvSpPr>
        <p:spPr>
          <a:xfrm>
            <a:off x="2854692" y="1391423"/>
            <a:ext cx="5981709" cy="1940957"/>
          </a:xfrm>
          <a:prstGeom prst="roundRect">
            <a:avLst/>
          </a:prstGeom>
          <a:noFill/>
          <a:ln w="31750" cap="sq" cmpd="sng">
            <a:solidFill>
              <a:schemeClr val="accent1"/>
            </a:solidFill>
            <a:round/>
          </a:ln>
          <a:effectLst>
            <a:softEdge rad="0"/>
          </a:effectLst>
          <a:scene3d>
            <a:camera prst="orthographicFront"/>
            <a:lightRig rig="threePt" dir="t"/>
          </a:scene3d>
          <a:sp3d>
            <a:bevelT/>
          </a:sp3d>
        </p:spPr>
        <p:txBody>
          <a:bodyPr wrap="square" rtlCol="0" anchor="t">
            <a:spAutoFit/>
          </a:bodyPr>
          <a:lstStyle/>
          <a:p>
            <a:r>
              <a:rPr lang="en-SG" b="1" dirty="0">
                <a:solidFill>
                  <a:srgbClr val="000000"/>
                </a:solidFill>
                <a:latin typeface="Consolas" panose="020B0609020204030204" pitchFamily="49" charset="0"/>
              </a:rPr>
              <a:t>String </a:t>
            </a:r>
            <a:r>
              <a:rPr lang="en-SG" b="1" dirty="0" err="1">
                <a:solidFill>
                  <a:srgbClr val="000000"/>
                </a:solidFill>
                <a:latin typeface="Consolas" panose="020B0609020204030204" pitchFamily="49" charset="0"/>
              </a:rPr>
              <a:t>firstString</a:t>
            </a:r>
            <a:r>
              <a:rPr lang="en-SG" b="1" dirty="0">
                <a:solidFill>
                  <a:srgbClr val="000000"/>
                </a:solidFill>
                <a:latin typeface="Consolas" panose="020B0609020204030204" pitchFamily="49" charset="0"/>
              </a:rPr>
              <a:t> = "Hello";</a:t>
            </a:r>
          </a:p>
          <a:p>
            <a:r>
              <a:rPr lang="en-SG" b="1" dirty="0">
                <a:solidFill>
                  <a:srgbClr val="000000"/>
                </a:solidFill>
                <a:latin typeface="Consolas" panose="020B0609020204030204" pitchFamily="49" charset="0"/>
              </a:rPr>
              <a:t>String </a:t>
            </a:r>
            <a:r>
              <a:rPr lang="en-SG" b="1" dirty="0" err="1">
                <a:solidFill>
                  <a:srgbClr val="000000"/>
                </a:solidFill>
                <a:latin typeface="Consolas" panose="020B0609020204030204" pitchFamily="49" charset="0"/>
              </a:rPr>
              <a:t>secondString</a:t>
            </a:r>
            <a:r>
              <a:rPr lang="en-SG" b="1" dirty="0">
                <a:solidFill>
                  <a:srgbClr val="000000"/>
                </a:solidFill>
                <a:latin typeface="Consolas" panose="020B0609020204030204" pitchFamily="49" charset="0"/>
              </a:rPr>
              <a:t> = "Hello";</a:t>
            </a:r>
          </a:p>
          <a:p>
            <a:endParaRPr lang="en-SG" b="1" dirty="0">
              <a:solidFill>
                <a:srgbClr val="000000"/>
              </a:solidFill>
              <a:latin typeface="Consolas" panose="020B0609020204030204" pitchFamily="49" charset="0"/>
            </a:endParaRPr>
          </a:p>
          <a:p>
            <a:r>
              <a:rPr lang="en-SG" b="1" dirty="0" err="1">
                <a:solidFill>
                  <a:srgbClr val="000000"/>
                </a:solidFill>
                <a:latin typeface="Consolas" panose="020B0609020204030204" pitchFamily="49" charset="0"/>
              </a:rPr>
              <a:t>firstString</a:t>
            </a:r>
            <a:r>
              <a:rPr lang="en-SG" b="1" dirty="0">
                <a:solidFill>
                  <a:srgbClr val="000000"/>
                </a:solidFill>
                <a:latin typeface="Consolas" panose="020B0609020204030204" pitchFamily="49" charset="0"/>
              </a:rPr>
              <a:t> == </a:t>
            </a:r>
            <a:r>
              <a:rPr lang="en-SG" b="1" dirty="0" err="1">
                <a:solidFill>
                  <a:srgbClr val="000000"/>
                </a:solidFill>
                <a:latin typeface="Consolas" panose="020B0609020204030204" pitchFamily="49" charset="0"/>
              </a:rPr>
              <a:t>secondString</a:t>
            </a:r>
            <a:r>
              <a:rPr lang="en-SG" b="1" dirty="0">
                <a:solidFill>
                  <a:srgbClr val="000000"/>
                </a:solidFill>
                <a:latin typeface="Consolas" panose="020B0609020204030204" pitchFamily="49" charset="0"/>
              </a:rPr>
              <a:t>;</a:t>
            </a:r>
          </a:p>
          <a:p>
            <a:endParaRPr lang="en-SG" b="1" dirty="0">
              <a:solidFill>
                <a:srgbClr val="000000"/>
              </a:solidFill>
              <a:latin typeface="Consolas" panose="020B0609020204030204" pitchFamily="49" charset="0"/>
            </a:endParaRPr>
          </a:p>
          <a:p>
            <a:r>
              <a:rPr lang="en-SG" b="1" dirty="0" err="1">
                <a:solidFill>
                  <a:srgbClr val="000000"/>
                </a:solidFill>
                <a:latin typeface="Consolas" panose="020B0609020204030204" pitchFamily="49" charset="0"/>
              </a:rPr>
              <a:t>firstString.equals</a:t>
            </a:r>
            <a:r>
              <a:rPr lang="en-SG" b="1" dirty="0">
                <a:solidFill>
                  <a:srgbClr val="000000"/>
                </a:solidFill>
                <a:latin typeface="Consolas" panose="020B0609020204030204" pitchFamily="49" charset="0"/>
              </a:rPr>
              <a:t>(</a:t>
            </a:r>
            <a:r>
              <a:rPr lang="en-SG" b="1" dirty="0" err="1">
                <a:solidFill>
                  <a:srgbClr val="000000"/>
                </a:solidFill>
                <a:latin typeface="Consolas" panose="020B0609020204030204" pitchFamily="49" charset="0"/>
              </a:rPr>
              <a:t>secondString</a:t>
            </a:r>
            <a:r>
              <a:rPr lang="en-SG" b="1" dirty="0">
                <a:solidFill>
                  <a:srgbClr val="000000"/>
                </a:solidFill>
                <a:latin typeface="Consolas" panose="020B0609020204030204" pitchFamily="49" charset="0"/>
              </a:rPr>
              <a:t>);</a:t>
            </a:r>
            <a:endParaRPr lang="en-SG" b="1" dirty="0">
              <a:latin typeface="Consolas" panose="020B0609020204030204" pitchFamily="49" charset="0"/>
            </a:endParaRPr>
          </a:p>
        </p:txBody>
      </p:sp>
      <p:sp>
        <p:nvSpPr>
          <p:cNvPr id="9" name="TextBox 8"/>
          <p:cNvSpPr txBox="1"/>
          <p:nvPr/>
        </p:nvSpPr>
        <p:spPr>
          <a:xfrm>
            <a:off x="2854692" y="3768173"/>
            <a:ext cx="5981709" cy="1940957"/>
          </a:xfrm>
          <a:prstGeom prst="roundRect">
            <a:avLst/>
          </a:prstGeom>
          <a:noFill/>
          <a:ln w="31750" cap="sq" cmpd="sng">
            <a:solidFill>
              <a:schemeClr val="accent1"/>
            </a:solidFill>
            <a:round/>
          </a:ln>
          <a:effectLst>
            <a:softEdge rad="0"/>
          </a:effectLst>
          <a:scene3d>
            <a:camera prst="orthographicFront"/>
            <a:lightRig rig="threePt" dir="t"/>
          </a:scene3d>
          <a:sp3d>
            <a:bevelT/>
          </a:sp3d>
        </p:spPr>
        <p:txBody>
          <a:bodyPr wrap="square" rtlCol="0" anchor="t">
            <a:spAutoFit/>
          </a:bodyPr>
          <a:lstStyle/>
          <a:p>
            <a:r>
              <a:rPr lang="en-SG" b="1" dirty="0">
                <a:solidFill>
                  <a:srgbClr val="000000"/>
                </a:solidFill>
                <a:latin typeface="Consolas" panose="020B0609020204030204" pitchFamily="49" charset="0"/>
              </a:rPr>
              <a:t>String </a:t>
            </a:r>
            <a:r>
              <a:rPr lang="en-SG" b="1" dirty="0" err="1">
                <a:latin typeface="Consolas" panose="020B0609020204030204" pitchFamily="49" charset="0"/>
              </a:rPr>
              <a:t>firstString</a:t>
            </a:r>
            <a:r>
              <a:rPr lang="en-SG" b="1" dirty="0">
                <a:latin typeface="Consolas" panose="020B0609020204030204" pitchFamily="49" charset="0"/>
              </a:rPr>
              <a:t> = new String("Hello");</a:t>
            </a:r>
          </a:p>
          <a:p>
            <a:r>
              <a:rPr lang="en-SG" b="1" dirty="0">
                <a:latin typeface="Consolas" panose="020B0609020204030204" pitchFamily="49" charset="0"/>
              </a:rPr>
              <a:t>String </a:t>
            </a:r>
            <a:r>
              <a:rPr lang="en-SG" b="1" dirty="0" err="1">
                <a:solidFill>
                  <a:srgbClr val="000000"/>
                </a:solidFill>
                <a:latin typeface="Consolas" panose="020B0609020204030204" pitchFamily="49" charset="0"/>
              </a:rPr>
              <a:t>secondString</a:t>
            </a:r>
            <a:r>
              <a:rPr lang="en-SG" b="1" dirty="0">
                <a:latin typeface="Consolas" panose="020B0609020204030204" pitchFamily="49" charset="0"/>
              </a:rPr>
              <a:t> = new String("Hello");</a:t>
            </a:r>
          </a:p>
          <a:p>
            <a:endParaRPr lang="en-SG" b="1" dirty="0">
              <a:latin typeface="Consolas" panose="020B0609020204030204" pitchFamily="49" charset="0"/>
            </a:endParaRPr>
          </a:p>
          <a:p>
            <a:r>
              <a:rPr lang="en-SG" b="1" dirty="0" err="1">
                <a:latin typeface="Consolas" panose="020B0609020204030204" pitchFamily="49" charset="0"/>
              </a:rPr>
              <a:t>firstString</a:t>
            </a:r>
            <a:r>
              <a:rPr lang="en-SG" b="1" dirty="0">
                <a:latin typeface="Consolas" panose="020B0609020204030204" pitchFamily="49" charset="0"/>
              </a:rPr>
              <a:t> == </a:t>
            </a:r>
            <a:r>
              <a:rPr lang="en-SG" b="1" dirty="0" err="1">
                <a:latin typeface="Consolas" panose="020B0609020204030204" pitchFamily="49" charset="0"/>
              </a:rPr>
              <a:t>secondString</a:t>
            </a:r>
            <a:endParaRPr lang="en-SG" b="1" dirty="0">
              <a:latin typeface="Consolas" panose="020B0609020204030204" pitchFamily="49" charset="0"/>
            </a:endParaRPr>
          </a:p>
          <a:p>
            <a:endParaRPr lang="en-SG" b="1" dirty="0">
              <a:latin typeface="Consolas" panose="020B0609020204030204" pitchFamily="49" charset="0"/>
            </a:endParaRPr>
          </a:p>
          <a:p>
            <a:r>
              <a:rPr lang="en-SG" b="1" dirty="0" err="1">
                <a:latin typeface="Consolas" panose="020B0609020204030204" pitchFamily="49" charset="0"/>
              </a:rPr>
              <a:t>firstString.equals</a:t>
            </a:r>
            <a:r>
              <a:rPr lang="en-SG" b="1" dirty="0">
                <a:latin typeface="Consolas" panose="020B0609020204030204" pitchFamily="49" charset="0"/>
              </a:rPr>
              <a:t>(</a:t>
            </a:r>
            <a:r>
              <a:rPr lang="en-SG" b="1" dirty="0" err="1">
                <a:latin typeface="Consolas" panose="020B0609020204030204" pitchFamily="49" charset="0"/>
              </a:rPr>
              <a:t>secondString</a:t>
            </a:r>
            <a:r>
              <a:rPr lang="en-SG" b="1" dirty="0">
                <a:latin typeface="Consolas" panose="020B0609020204030204" pitchFamily="49" charset="0"/>
              </a:rPr>
              <a:t>)</a:t>
            </a:r>
          </a:p>
        </p:txBody>
      </p:sp>
      <p:sp>
        <p:nvSpPr>
          <p:cNvPr id="10" name="TextBox 9"/>
          <p:cNvSpPr txBox="1"/>
          <p:nvPr/>
        </p:nvSpPr>
        <p:spPr>
          <a:xfrm>
            <a:off x="7142834" y="2298635"/>
            <a:ext cx="1028494" cy="707886"/>
          </a:xfrm>
          <a:prstGeom prst="rect">
            <a:avLst/>
          </a:prstGeom>
          <a:noFill/>
        </p:spPr>
        <p:txBody>
          <a:bodyPr wrap="square" rtlCol="0">
            <a:spAutoFit/>
          </a:bodyPr>
          <a:lstStyle/>
          <a:p>
            <a:r>
              <a:rPr lang="en-SG" sz="2000" b="1" dirty="0">
                <a:solidFill>
                  <a:srgbClr val="00B050"/>
                </a:solidFill>
                <a:latin typeface="Arial" panose="020B0604020202020204" pitchFamily="34" charset="0"/>
                <a:cs typeface="Arial" panose="020B0604020202020204" pitchFamily="34" charset="0"/>
              </a:rPr>
              <a:t>True</a:t>
            </a:r>
            <a:endParaRPr lang="en-GB" sz="2000" b="1" dirty="0">
              <a:solidFill>
                <a:srgbClr val="00B050"/>
              </a:solidFill>
              <a:latin typeface="Arial" panose="020B0604020202020204" pitchFamily="34" charset="0"/>
              <a:cs typeface="Arial" panose="020B0604020202020204" pitchFamily="34" charset="0"/>
            </a:endParaRPr>
          </a:p>
          <a:p>
            <a:endParaRPr lang="en-GB" sz="2000" dirty="0"/>
          </a:p>
        </p:txBody>
      </p:sp>
      <p:sp>
        <p:nvSpPr>
          <p:cNvPr id="11" name="TextBox 10"/>
          <p:cNvSpPr txBox="1"/>
          <p:nvPr/>
        </p:nvSpPr>
        <p:spPr>
          <a:xfrm>
            <a:off x="7142834" y="2815508"/>
            <a:ext cx="1028494" cy="707886"/>
          </a:xfrm>
          <a:prstGeom prst="rect">
            <a:avLst/>
          </a:prstGeom>
          <a:noFill/>
        </p:spPr>
        <p:txBody>
          <a:bodyPr wrap="square" rtlCol="0">
            <a:spAutoFit/>
          </a:bodyPr>
          <a:lstStyle/>
          <a:p>
            <a:r>
              <a:rPr lang="en-SG" sz="2000" b="1" dirty="0">
                <a:solidFill>
                  <a:srgbClr val="00B050"/>
                </a:solidFill>
                <a:latin typeface="Arial" panose="020B0604020202020204" pitchFamily="34" charset="0"/>
                <a:cs typeface="Arial" panose="020B0604020202020204" pitchFamily="34" charset="0"/>
              </a:rPr>
              <a:t>True</a:t>
            </a:r>
            <a:endParaRPr lang="en-GB" sz="2000" b="1" dirty="0">
              <a:solidFill>
                <a:srgbClr val="00B050"/>
              </a:solidFill>
              <a:latin typeface="Arial" panose="020B0604020202020204" pitchFamily="34" charset="0"/>
              <a:cs typeface="Arial" panose="020B0604020202020204" pitchFamily="34" charset="0"/>
            </a:endParaRPr>
          </a:p>
          <a:p>
            <a:endParaRPr lang="en-GB" sz="2000" dirty="0"/>
          </a:p>
        </p:txBody>
      </p:sp>
      <p:sp>
        <p:nvSpPr>
          <p:cNvPr id="13" name="TextBox 12"/>
          <p:cNvSpPr txBox="1"/>
          <p:nvPr/>
        </p:nvSpPr>
        <p:spPr>
          <a:xfrm>
            <a:off x="7142834" y="5236900"/>
            <a:ext cx="1028494" cy="707886"/>
          </a:xfrm>
          <a:prstGeom prst="rect">
            <a:avLst/>
          </a:prstGeom>
          <a:noFill/>
        </p:spPr>
        <p:txBody>
          <a:bodyPr wrap="square" rtlCol="0">
            <a:spAutoFit/>
          </a:bodyPr>
          <a:lstStyle/>
          <a:p>
            <a:r>
              <a:rPr lang="en-SG" sz="2000" b="1" dirty="0">
                <a:solidFill>
                  <a:srgbClr val="00B050"/>
                </a:solidFill>
                <a:latin typeface="Arial" panose="020B0604020202020204" pitchFamily="34" charset="0"/>
                <a:cs typeface="Arial" panose="020B0604020202020204" pitchFamily="34" charset="0"/>
              </a:rPr>
              <a:t>True</a:t>
            </a:r>
            <a:endParaRPr lang="en-GB" sz="2000" b="1" dirty="0">
              <a:solidFill>
                <a:srgbClr val="00B050"/>
              </a:solidFill>
              <a:latin typeface="Arial" panose="020B0604020202020204" pitchFamily="34" charset="0"/>
              <a:cs typeface="Arial" panose="020B0604020202020204" pitchFamily="34" charset="0"/>
            </a:endParaRPr>
          </a:p>
          <a:p>
            <a:endParaRPr lang="en-GB" sz="2000" dirty="0"/>
          </a:p>
        </p:txBody>
      </p:sp>
      <p:sp>
        <p:nvSpPr>
          <p:cNvPr id="14" name="TextBox 13"/>
          <p:cNvSpPr txBox="1"/>
          <p:nvPr/>
        </p:nvSpPr>
        <p:spPr>
          <a:xfrm>
            <a:off x="7142834" y="4638178"/>
            <a:ext cx="1028494" cy="707886"/>
          </a:xfrm>
          <a:prstGeom prst="rect">
            <a:avLst/>
          </a:prstGeom>
          <a:noFill/>
        </p:spPr>
        <p:txBody>
          <a:bodyPr wrap="square" rtlCol="0">
            <a:spAutoFit/>
          </a:bodyPr>
          <a:lstStyle/>
          <a:p>
            <a:r>
              <a:rPr lang="en-SG" sz="2000" b="1" dirty="0">
                <a:solidFill>
                  <a:srgbClr val="FF0000"/>
                </a:solidFill>
                <a:latin typeface="Arial" panose="020B0604020202020204" pitchFamily="34" charset="0"/>
                <a:cs typeface="Arial" panose="020B0604020202020204" pitchFamily="34" charset="0"/>
              </a:rPr>
              <a:t>False</a:t>
            </a:r>
            <a:endParaRPr lang="en-GB" sz="2000" b="1" dirty="0">
              <a:solidFill>
                <a:srgbClr val="FF0000"/>
              </a:solidFill>
              <a:latin typeface="Arial" panose="020B0604020202020204" pitchFamily="34" charset="0"/>
              <a:cs typeface="Arial" panose="020B0604020202020204" pitchFamily="34" charset="0"/>
            </a:endParaRPr>
          </a:p>
          <a:p>
            <a:endParaRPr lang="en-GB" sz="2000" dirty="0"/>
          </a:p>
        </p:txBody>
      </p:sp>
    </p:spTree>
    <p:extLst>
      <p:ext uri="{BB962C8B-B14F-4D97-AF65-F5344CB8AC3E}">
        <p14:creationId xmlns:p14="http://schemas.microsoft.com/office/powerpoint/2010/main" val="3611544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827297" y="1151833"/>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latin typeface="Arial" panose="020B0604020202020204" pitchFamily="34" charset="0"/>
                <a:ea typeface="Open Sans Extrabold" panose="020B0906030804020204" pitchFamily="34" charset="0"/>
                <a:cs typeface="Arial" panose="020B0604020202020204" pitchFamily="34" charset="0"/>
              </a:rPr>
              <a:t>1. Introduction</a:t>
            </a:r>
          </a:p>
        </p:txBody>
      </p:sp>
      <p:sp>
        <p:nvSpPr>
          <p:cNvPr id="9" name="Rectangle 8">
            <a:extLst>
              <a:ext uri="{FF2B5EF4-FFF2-40B4-BE49-F238E27FC236}">
                <a16:creationId xmlns:a16="http://schemas.microsoft.com/office/drawing/2014/main" id="{8BD1A78D-E1AB-4253-A2A8-066E7458AC7F}"/>
              </a:ext>
            </a:extLst>
          </p:cNvPr>
          <p:cNvSpPr/>
          <p:nvPr/>
        </p:nvSpPr>
        <p:spPr>
          <a:xfrm>
            <a:off x="827297" y="2048184"/>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a:ea typeface="Open Sans Extrabold" panose="020B0906030804020204" pitchFamily="34" charset="0"/>
                <a:cs typeface="Arial"/>
              </a:rPr>
              <a:t>Object </a:t>
            </a:r>
            <a:r>
              <a:rPr lang="en-GB" sz="2000" dirty="0">
                <a:latin typeface="Arial"/>
                <a:ea typeface="Open Sans Extrabold" panose="020B0906030804020204" pitchFamily="34" charset="0"/>
                <a:cs typeface="Arial"/>
              </a:rPr>
              <a:t>Types</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80425540-F171-4C54-9271-B999A0E552BD}"/>
              </a:ext>
            </a:extLst>
          </p:cNvPr>
          <p:cNvSpPr/>
          <p:nvPr/>
        </p:nvSpPr>
        <p:spPr>
          <a:xfrm>
            <a:off x="827293" y="1151832"/>
            <a:ext cx="10544895" cy="717983"/>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smtClean="0">
                <a:latin typeface="Arial" panose="020B0604020202020204" pitchFamily="34" charset="0"/>
                <a:ea typeface="Open Sans Extrabold" panose="020B0906030804020204" pitchFamily="34" charset="0"/>
                <a:cs typeface="Arial" panose="020B0604020202020204" pitchFamily="34" charset="0"/>
              </a:rPr>
              <a:t>Primitives</a:t>
            </a:r>
            <a:endParaRPr lang="en-GB" sz="24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5" name="Title 1"/>
          <p:cNvSpPr txBox="1">
            <a:spLocks/>
          </p:cNvSpPr>
          <p:nvPr/>
        </p:nvSpPr>
        <p:spPr>
          <a:xfrm>
            <a:off x="612000" y="360000"/>
            <a:ext cx="11029121" cy="584775"/>
          </a:xfrm>
          <a:prstGeom prst="rect">
            <a:avLst/>
          </a:prstGeom>
        </p:spPr>
        <p:txBody>
          <a:bodyPr vert="horz" lIns="91440" tIns="45720" rIns="91440" bIns="4572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r>
              <a:rPr lang="en-SG" dirty="0"/>
              <a:t>Module Objectives</a:t>
            </a:r>
            <a:endParaRPr lang="en-GB" dirty="0"/>
          </a:p>
        </p:txBody>
      </p:sp>
      <p:sp>
        <p:nvSpPr>
          <p:cNvPr id="6" name="Rectangle 5">
            <a:extLst>
              <a:ext uri="{FF2B5EF4-FFF2-40B4-BE49-F238E27FC236}">
                <a16:creationId xmlns:a16="http://schemas.microsoft.com/office/drawing/2014/main" id="{A5EC3F34-0236-496D-9269-E2D9027E557B}"/>
              </a:ext>
            </a:extLst>
          </p:cNvPr>
          <p:cNvSpPr/>
          <p:nvPr/>
        </p:nvSpPr>
        <p:spPr>
          <a:xfrm>
            <a:off x="827296" y="2958034"/>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a:ea typeface="Open Sans Extrabold" panose="020B0906030804020204" pitchFamily="34" charset="0"/>
                <a:cs typeface="Arial"/>
              </a:rPr>
              <a:t>Strings</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8BD1A78D-E1AB-4253-A2A8-066E7458AC7F}"/>
              </a:ext>
            </a:extLst>
          </p:cNvPr>
          <p:cNvSpPr/>
          <p:nvPr/>
        </p:nvSpPr>
        <p:spPr>
          <a:xfrm>
            <a:off x="827290" y="3883074"/>
            <a:ext cx="10544895" cy="717983"/>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400" b="1" dirty="0" smtClean="0">
                <a:latin typeface="Arial" panose="020B0604020202020204" pitchFamily="34" charset="0"/>
                <a:ea typeface="Open Sans Extrabold" panose="020B0906030804020204" pitchFamily="34" charset="0"/>
                <a:cs typeface="Arial" panose="020B0604020202020204" pitchFamily="34" charset="0"/>
              </a:rPr>
              <a:t>Wrappers</a:t>
            </a:r>
            <a:endParaRPr lang="en-GB" sz="2400" b="1" dirty="0">
              <a:latin typeface="Arial" panose="020B0604020202020204" pitchFamily="34" charset="0"/>
              <a:ea typeface="Open Sans Extrabold" panose="020B0906030804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BD1A78D-E1AB-4253-A2A8-066E7458AC7F}"/>
              </a:ext>
            </a:extLst>
          </p:cNvPr>
          <p:cNvSpPr/>
          <p:nvPr/>
        </p:nvSpPr>
        <p:spPr>
          <a:xfrm>
            <a:off x="827291" y="4792924"/>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panose="020B0604020202020204" pitchFamily="34" charset="0"/>
                <a:ea typeface="Open Sans Extrabold" panose="020B0906030804020204" pitchFamily="34" charset="0"/>
                <a:cs typeface="Arial" panose="020B0604020202020204" pitchFamily="34" charset="0"/>
              </a:rPr>
              <a:t>Good </a:t>
            </a:r>
            <a:r>
              <a:rPr lang="en-GB" sz="2000" dirty="0">
                <a:latin typeface="Arial" panose="020B0604020202020204" pitchFamily="34" charset="0"/>
                <a:ea typeface="Open Sans Extrabold" panose="020B0906030804020204" pitchFamily="34" charset="0"/>
                <a:cs typeface="Arial" panose="020B0604020202020204" pitchFamily="34" charset="0"/>
              </a:rPr>
              <a:t>Variable Naming Practices</a:t>
            </a:r>
          </a:p>
        </p:txBody>
      </p:sp>
    </p:spTree>
    <p:extLst>
      <p:ext uri="{BB962C8B-B14F-4D97-AF65-F5344CB8AC3E}">
        <p14:creationId xmlns:p14="http://schemas.microsoft.com/office/powerpoint/2010/main" val="2668383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16</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407368" y="1159839"/>
            <a:ext cx="9416570" cy="4031873"/>
          </a:xfrm>
          <a:prstGeom prst="rect">
            <a:avLst/>
          </a:prstGeom>
          <a:noFill/>
        </p:spPr>
        <p:txBody>
          <a:bodyPr wrap="square" rtlCol="0">
            <a:spAutoFit/>
          </a:bodyPr>
          <a:lstStyle/>
          <a:p>
            <a:pPr marL="342900" indent="-342900">
              <a:buFont typeface="Arial" panose="020B0604020202020204" pitchFamily="34" charset="0"/>
              <a:buChar char="•"/>
            </a:pPr>
            <a:r>
              <a:rPr lang="en-SG" sz="2000" dirty="0">
                <a:latin typeface="Arial" panose="020B0604020202020204" pitchFamily="34" charset="0"/>
                <a:cs typeface="Arial" panose="020B0604020202020204" pitchFamily="34" charset="0"/>
              </a:rPr>
              <a:t>Primitive wrapper classes</a:t>
            </a:r>
            <a:endParaRPr lang="en-GB" sz="2000"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SG" dirty="0">
                <a:latin typeface="Arial" panose="020B0604020202020204" pitchFamily="34" charset="0"/>
                <a:cs typeface="Arial" panose="020B0604020202020204" pitchFamily="34" charset="0"/>
              </a:rPr>
              <a:t>Classes that wrap a primitive value and provide additional functionality</a:t>
            </a:r>
          </a:p>
          <a:p>
            <a:pPr marL="742950" lvl="1" indent="-285750">
              <a:lnSpc>
                <a:spcPct val="150000"/>
              </a:lnSpc>
              <a:buFont typeface="Arial" panose="020B0604020202020204" pitchFamily="34" charset="0"/>
              <a:buChar char="•"/>
            </a:pPr>
            <a:r>
              <a:rPr lang="en-SG" dirty="0">
                <a:latin typeface="Arial" panose="020B0604020202020204" pitchFamily="34" charset="0"/>
                <a:cs typeface="Arial" panose="020B0604020202020204" pitchFamily="34" charset="0"/>
              </a:rPr>
              <a:t>Wrappers for numeric types extend the Number class</a:t>
            </a:r>
          </a:p>
          <a:p>
            <a:pPr marL="742950" lvl="1" indent="-285750">
              <a:lnSpc>
                <a:spcPct val="150000"/>
              </a:lnSpc>
              <a:buFont typeface="Arial" panose="020B0604020202020204" pitchFamily="34" charset="0"/>
              <a:buChar char="•"/>
            </a:pPr>
            <a:endParaRPr lang="en-SG"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SG" sz="2000" dirty="0">
                <a:latin typeface="Arial" panose="020B0604020202020204" pitchFamily="34" charset="0"/>
                <a:cs typeface="Arial" panose="020B0604020202020204" pitchFamily="34" charset="0"/>
              </a:rPr>
              <a:t>They have</a:t>
            </a:r>
            <a:endParaRPr lang="en-GB" sz="2000"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SG" dirty="0">
                <a:latin typeface="Arial" panose="020B0604020202020204" pitchFamily="34" charset="0"/>
                <a:cs typeface="Arial" panose="020B0604020202020204" pitchFamily="34" charset="0"/>
              </a:rPr>
              <a:t>Converter methods</a:t>
            </a:r>
          </a:p>
          <a:p>
            <a:pPr marL="1200150" lvl="2" indent="-285750">
              <a:lnSpc>
                <a:spcPct val="150000"/>
              </a:lnSpc>
              <a:buFont typeface="Arial" panose="020B0604020202020204" pitchFamily="34" charset="0"/>
              <a:buChar char="•"/>
            </a:pPr>
            <a:r>
              <a:rPr lang="en-SG" dirty="0">
                <a:latin typeface="Arial" panose="020B0604020202020204" pitchFamily="34" charset="0"/>
                <a:cs typeface="Arial" panose="020B0604020202020204" pitchFamily="34" charset="0"/>
              </a:rPr>
              <a:t>Ex: Long </a:t>
            </a:r>
            <a:r>
              <a:rPr lang="en-SG" dirty="0" err="1">
                <a:latin typeface="Arial" panose="020B0604020202020204" pitchFamily="34" charset="0"/>
                <a:cs typeface="Arial" panose="020B0604020202020204" pitchFamily="34" charset="0"/>
              </a:rPr>
              <a:t>longNumber</a:t>
            </a:r>
            <a:r>
              <a:rPr lang="en-SG" dirty="0">
                <a:latin typeface="Arial" panose="020B0604020202020204" pitchFamily="34" charset="0"/>
                <a:cs typeface="Arial" panose="020B0604020202020204" pitchFamily="34" charset="0"/>
              </a:rPr>
              <a:t> = new Long(500_000_000);</a:t>
            </a:r>
          </a:p>
          <a:p>
            <a:pPr marL="1200150" lvl="2" indent="-285750">
              <a:lnSpc>
                <a:spcPct val="150000"/>
              </a:lnSpc>
              <a:buFont typeface="Arial" panose="020B0604020202020204" pitchFamily="34" charset="0"/>
              <a:buChar char="•"/>
            </a:pPr>
            <a:r>
              <a:rPr lang="en-SG" dirty="0" err="1">
                <a:latin typeface="Arial" panose="020B0604020202020204" pitchFamily="34" charset="0"/>
                <a:cs typeface="Arial" panose="020B0604020202020204" pitchFamily="34" charset="0"/>
              </a:rPr>
              <a:t>int</a:t>
            </a:r>
            <a:r>
              <a:rPr lang="en-SG"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intNumber</a:t>
            </a:r>
            <a:r>
              <a:rPr lang="en-SG" dirty="0">
                <a:latin typeface="Arial" panose="020B0604020202020204" pitchFamily="34" charset="0"/>
                <a:cs typeface="Arial" panose="020B0604020202020204" pitchFamily="34" charset="0"/>
              </a:rPr>
              <a:t> = </a:t>
            </a:r>
            <a:r>
              <a:rPr lang="en-SG" dirty="0" err="1">
                <a:latin typeface="Arial" panose="020B0604020202020204" pitchFamily="34" charset="0"/>
                <a:cs typeface="Arial" panose="020B0604020202020204" pitchFamily="34" charset="0"/>
              </a:rPr>
              <a:t>longNumber.intValue</a:t>
            </a:r>
            <a:r>
              <a:rPr lang="en-SG" dirty="0">
                <a:latin typeface="Arial" panose="020B0604020202020204" pitchFamily="34" charset="0"/>
                <a:cs typeface="Arial" panose="020B0604020202020204" pitchFamily="34" charset="0"/>
              </a:rPr>
              <a:t>();</a:t>
            </a:r>
          </a:p>
          <a:p>
            <a:pPr marL="742950" lvl="1" indent="-285750">
              <a:lnSpc>
                <a:spcPct val="150000"/>
              </a:lnSpc>
              <a:buFont typeface="Arial" panose="020B0604020202020204" pitchFamily="34" charset="0"/>
              <a:buChar char="•"/>
            </a:pPr>
            <a:r>
              <a:rPr lang="en-SG" dirty="0">
                <a:latin typeface="Arial" panose="020B0604020202020204" pitchFamily="34" charset="0"/>
                <a:cs typeface="Arial" panose="020B0604020202020204" pitchFamily="34" charset="0"/>
              </a:rPr>
              <a:t>Parser methods</a:t>
            </a:r>
          </a:p>
          <a:p>
            <a:pPr marL="1200150" lvl="2" indent="-285750">
              <a:lnSpc>
                <a:spcPct val="150000"/>
              </a:lnSpc>
              <a:buFont typeface="Arial" panose="020B0604020202020204" pitchFamily="34" charset="0"/>
              <a:buChar char="•"/>
            </a:pPr>
            <a:r>
              <a:rPr lang="en-SG" dirty="0">
                <a:latin typeface="Arial" panose="020B0604020202020204" pitchFamily="34" charset="0"/>
                <a:cs typeface="Arial" panose="020B0604020202020204" pitchFamily="34" charset="0"/>
              </a:rPr>
              <a:t>Ex:  </a:t>
            </a:r>
            <a:r>
              <a:rPr lang="en-SG" dirty="0" err="1">
                <a:latin typeface="Arial" panose="020B0604020202020204" pitchFamily="34" charset="0"/>
                <a:cs typeface="Arial" panose="020B0604020202020204" pitchFamily="34" charset="0"/>
              </a:rPr>
              <a:t>Integer.decode</a:t>
            </a:r>
            <a:r>
              <a:rPr lang="en-SG" dirty="0">
                <a:latin typeface="Arial" panose="020B0604020202020204" pitchFamily="34" charset="0"/>
                <a:cs typeface="Arial" panose="020B0604020202020204" pitchFamily="34" charset="0"/>
              </a:rPr>
              <a:t>(String number), </a:t>
            </a:r>
            <a:r>
              <a:rPr lang="en-SG" dirty="0" err="1">
                <a:latin typeface="Arial" panose="020B0604020202020204" pitchFamily="34" charset="0"/>
                <a:cs typeface="Arial" panose="020B0604020202020204" pitchFamily="34" charset="0"/>
              </a:rPr>
              <a:t>Integer.parseInt</a:t>
            </a:r>
            <a:r>
              <a:rPr lang="en-SG" dirty="0">
                <a:latin typeface="Arial" panose="020B0604020202020204" pitchFamily="34" charset="0"/>
                <a:cs typeface="Arial" panose="020B0604020202020204" pitchFamily="34" charset="0"/>
              </a:rPr>
              <a:t>(String number)</a:t>
            </a:r>
            <a:endParaRPr lang="en-GB" dirty="0"/>
          </a:p>
        </p:txBody>
      </p:sp>
      <p:sp>
        <p:nvSpPr>
          <p:cNvPr id="12"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spcBef>
                <a:spcPts val="0"/>
              </a:spcBef>
              <a:spcAft>
                <a:spcPts val="0"/>
              </a:spcAft>
            </a:pPr>
            <a:r>
              <a:rPr lang="en-GB" dirty="0">
                <a:latin typeface="Arial Black"/>
                <a:ea typeface="MS PGothic"/>
              </a:rPr>
              <a:t>Wrappers</a:t>
            </a:r>
            <a:endParaRPr lang="en-US" dirty="0"/>
          </a:p>
        </p:txBody>
      </p:sp>
      <p:graphicFrame>
        <p:nvGraphicFramePr>
          <p:cNvPr id="9" name="Table 8"/>
          <p:cNvGraphicFramePr>
            <a:graphicFrameLocks noGrp="1"/>
          </p:cNvGraphicFramePr>
          <p:nvPr/>
        </p:nvGraphicFramePr>
        <p:xfrm>
          <a:off x="8806100" y="2057781"/>
          <a:ext cx="2448744" cy="3220648"/>
        </p:xfrm>
        <a:graphic>
          <a:graphicData uri="http://schemas.openxmlformats.org/drawingml/2006/table">
            <a:tbl>
              <a:tblPr firstRow="1" bandRow="1">
                <a:tableStyleId>{F5AB1C69-6EDB-4FF4-983F-18BD219EF322}</a:tableStyleId>
              </a:tblPr>
              <a:tblGrid>
                <a:gridCol w="1244784">
                  <a:extLst>
                    <a:ext uri="{9D8B030D-6E8A-4147-A177-3AD203B41FA5}">
                      <a16:colId xmlns:a16="http://schemas.microsoft.com/office/drawing/2014/main" val="20000"/>
                    </a:ext>
                  </a:extLst>
                </a:gridCol>
                <a:gridCol w="1203960">
                  <a:extLst>
                    <a:ext uri="{9D8B030D-6E8A-4147-A177-3AD203B41FA5}">
                      <a16:colId xmlns:a16="http://schemas.microsoft.com/office/drawing/2014/main" val="20001"/>
                    </a:ext>
                  </a:extLst>
                </a:gridCol>
              </a:tblGrid>
              <a:tr h="353184">
                <a:tc>
                  <a:txBody>
                    <a:bodyPr/>
                    <a:lstStyle/>
                    <a:p>
                      <a:r>
                        <a:rPr lang="en-GB" sz="1600"/>
                        <a:t>Primitive</a:t>
                      </a:r>
                    </a:p>
                  </a:txBody>
                  <a:tcPr/>
                </a:tc>
                <a:tc>
                  <a:txBody>
                    <a:bodyPr/>
                    <a:lstStyle/>
                    <a:p>
                      <a:r>
                        <a:rPr lang="en-GB" sz="1600" b="1" dirty="0"/>
                        <a:t>Wrapper</a:t>
                      </a:r>
                      <a:endParaRPr lang="en-US" sz="1600" b="1" dirty="0"/>
                    </a:p>
                  </a:txBody>
                  <a:tcPr/>
                </a:tc>
                <a:extLst>
                  <a:ext uri="{0D108BD9-81ED-4DB2-BD59-A6C34878D82A}">
                    <a16:rowId xmlns:a16="http://schemas.microsoft.com/office/drawing/2014/main" val="10000"/>
                  </a:ext>
                </a:extLst>
              </a:tr>
              <a:tr h="358433">
                <a:tc>
                  <a:txBody>
                    <a:bodyPr/>
                    <a:lstStyle/>
                    <a:p>
                      <a:r>
                        <a:rPr lang="en-GB" sz="1600" b="0" dirty="0"/>
                        <a:t>byte</a:t>
                      </a:r>
                      <a:endParaRPr lang="en-US" sz="1600" b="0" dirty="0"/>
                    </a:p>
                  </a:txBody>
                  <a:tcPr/>
                </a:tc>
                <a:tc>
                  <a:txBody>
                    <a:bodyPr/>
                    <a:lstStyle/>
                    <a:p>
                      <a:r>
                        <a:rPr lang="en-GB" sz="1600" b="1"/>
                        <a:t>Byte</a:t>
                      </a:r>
                      <a:endParaRPr lang="en-US" sz="1600" b="1"/>
                    </a:p>
                  </a:txBody>
                  <a:tcPr/>
                </a:tc>
                <a:extLst>
                  <a:ext uri="{0D108BD9-81ED-4DB2-BD59-A6C34878D82A}">
                    <a16:rowId xmlns:a16="http://schemas.microsoft.com/office/drawing/2014/main" val="10001"/>
                  </a:ext>
                </a:extLst>
              </a:tr>
              <a:tr h="358433">
                <a:tc>
                  <a:txBody>
                    <a:bodyPr/>
                    <a:lstStyle/>
                    <a:p>
                      <a:r>
                        <a:rPr lang="en-GB" sz="1600" b="0"/>
                        <a:t>short</a:t>
                      </a:r>
                      <a:endParaRPr lang="en-US" sz="1600" b="0"/>
                    </a:p>
                  </a:txBody>
                  <a:tcPr/>
                </a:tc>
                <a:tc>
                  <a:txBody>
                    <a:bodyPr/>
                    <a:lstStyle/>
                    <a:p>
                      <a:r>
                        <a:rPr lang="en-GB" sz="1600" b="1"/>
                        <a:t>Short</a:t>
                      </a:r>
                      <a:endParaRPr lang="en-US" sz="1600" b="1"/>
                    </a:p>
                  </a:txBody>
                  <a:tcPr/>
                </a:tc>
                <a:extLst>
                  <a:ext uri="{0D108BD9-81ED-4DB2-BD59-A6C34878D82A}">
                    <a16:rowId xmlns:a16="http://schemas.microsoft.com/office/drawing/2014/main" val="10002"/>
                  </a:ext>
                </a:extLst>
              </a:tr>
              <a:tr h="358433">
                <a:tc>
                  <a:txBody>
                    <a:bodyPr/>
                    <a:lstStyle/>
                    <a:p>
                      <a:r>
                        <a:rPr lang="en-GB" sz="1600" b="0" err="1"/>
                        <a:t>int</a:t>
                      </a:r>
                      <a:endParaRPr lang="en-US" sz="1600" b="0"/>
                    </a:p>
                  </a:txBody>
                  <a:tcPr/>
                </a:tc>
                <a:tc>
                  <a:txBody>
                    <a:bodyPr/>
                    <a:lstStyle/>
                    <a:p>
                      <a:r>
                        <a:rPr lang="en-GB" sz="1600" b="1"/>
                        <a:t>Integer</a:t>
                      </a:r>
                      <a:endParaRPr lang="en-US" sz="1600" b="1"/>
                    </a:p>
                  </a:txBody>
                  <a:tcPr/>
                </a:tc>
                <a:extLst>
                  <a:ext uri="{0D108BD9-81ED-4DB2-BD59-A6C34878D82A}">
                    <a16:rowId xmlns:a16="http://schemas.microsoft.com/office/drawing/2014/main" val="10003"/>
                  </a:ext>
                </a:extLst>
              </a:tr>
              <a:tr h="358433">
                <a:tc>
                  <a:txBody>
                    <a:bodyPr/>
                    <a:lstStyle/>
                    <a:p>
                      <a:r>
                        <a:rPr lang="en-GB" sz="1600" b="0"/>
                        <a:t>long</a:t>
                      </a:r>
                      <a:endParaRPr lang="en-US" sz="1600" b="0"/>
                    </a:p>
                  </a:txBody>
                  <a:tcPr/>
                </a:tc>
                <a:tc>
                  <a:txBody>
                    <a:bodyPr/>
                    <a:lstStyle/>
                    <a:p>
                      <a:r>
                        <a:rPr lang="en-GB" sz="1600" b="1"/>
                        <a:t>Long</a:t>
                      </a:r>
                      <a:endParaRPr lang="en-US" sz="1600" b="1"/>
                    </a:p>
                  </a:txBody>
                  <a:tcPr/>
                </a:tc>
                <a:extLst>
                  <a:ext uri="{0D108BD9-81ED-4DB2-BD59-A6C34878D82A}">
                    <a16:rowId xmlns:a16="http://schemas.microsoft.com/office/drawing/2014/main" val="10004"/>
                  </a:ext>
                </a:extLst>
              </a:tr>
              <a:tr h="358433">
                <a:tc>
                  <a:txBody>
                    <a:bodyPr/>
                    <a:lstStyle/>
                    <a:p>
                      <a:r>
                        <a:rPr lang="en-GB" sz="1600" b="0"/>
                        <a:t>float</a:t>
                      </a:r>
                      <a:endParaRPr lang="en-US" sz="1600" b="0"/>
                    </a:p>
                  </a:txBody>
                  <a:tcPr/>
                </a:tc>
                <a:tc>
                  <a:txBody>
                    <a:bodyPr/>
                    <a:lstStyle/>
                    <a:p>
                      <a:r>
                        <a:rPr lang="en-GB" sz="1600" b="1"/>
                        <a:t>Float</a:t>
                      </a:r>
                      <a:endParaRPr lang="en-US" sz="1600" b="1"/>
                    </a:p>
                  </a:txBody>
                  <a:tcPr/>
                </a:tc>
                <a:extLst>
                  <a:ext uri="{0D108BD9-81ED-4DB2-BD59-A6C34878D82A}">
                    <a16:rowId xmlns:a16="http://schemas.microsoft.com/office/drawing/2014/main" val="10005"/>
                  </a:ext>
                </a:extLst>
              </a:tr>
              <a:tr h="358433">
                <a:tc>
                  <a:txBody>
                    <a:bodyPr/>
                    <a:lstStyle/>
                    <a:p>
                      <a:r>
                        <a:rPr lang="en-GB" sz="1600" b="0"/>
                        <a:t>double</a:t>
                      </a:r>
                      <a:endParaRPr lang="en-US" sz="1600" b="0"/>
                    </a:p>
                  </a:txBody>
                  <a:tcPr/>
                </a:tc>
                <a:tc>
                  <a:txBody>
                    <a:bodyPr/>
                    <a:lstStyle/>
                    <a:p>
                      <a:r>
                        <a:rPr lang="en-GB" sz="1600" b="1"/>
                        <a:t>Double</a:t>
                      </a:r>
                      <a:endParaRPr lang="en-US" sz="1600" b="1"/>
                    </a:p>
                  </a:txBody>
                  <a:tcPr/>
                </a:tc>
                <a:extLst>
                  <a:ext uri="{0D108BD9-81ED-4DB2-BD59-A6C34878D82A}">
                    <a16:rowId xmlns:a16="http://schemas.microsoft.com/office/drawing/2014/main" val="10006"/>
                  </a:ext>
                </a:extLst>
              </a:tr>
              <a:tr h="358433">
                <a:tc>
                  <a:txBody>
                    <a:bodyPr/>
                    <a:lstStyle/>
                    <a:p>
                      <a:r>
                        <a:rPr lang="en-GB" sz="1600" b="0" err="1"/>
                        <a:t>boolean</a:t>
                      </a:r>
                      <a:endParaRPr lang="en-US" sz="1600" b="0"/>
                    </a:p>
                  </a:txBody>
                  <a:tcPr/>
                </a:tc>
                <a:tc>
                  <a:txBody>
                    <a:bodyPr/>
                    <a:lstStyle/>
                    <a:p>
                      <a:r>
                        <a:rPr lang="en-GB" sz="1600" b="1"/>
                        <a:t>Boolean</a:t>
                      </a:r>
                      <a:endParaRPr lang="en-US" sz="1600" b="1"/>
                    </a:p>
                  </a:txBody>
                  <a:tcPr/>
                </a:tc>
                <a:extLst>
                  <a:ext uri="{0D108BD9-81ED-4DB2-BD59-A6C34878D82A}">
                    <a16:rowId xmlns:a16="http://schemas.microsoft.com/office/drawing/2014/main" val="10007"/>
                  </a:ext>
                </a:extLst>
              </a:tr>
              <a:tr h="358433">
                <a:tc>
                  <a:txBody>
                    <a:bodyPr/>
                    <a:lstStyle/>
                    <a:p>
                      <a:r>
                        <a:rPr lang="en-GB" sz="1600" b="0"/>
                        <a:t>char</a:t>
                      </a:r>
                      <a:endParaRPr lang="en-US" sz="1600" b="0"/>
                    </a:p>
                  </a:txBody>
                  <a:tcPr/>
                </a:tc>
                <a:tc>
                  <a:txBody>
                    <a:bodyPr/>
                    <a:lstStyle/>
                    <a:p>
                      <a:r>
                        <a:rPr lang="en-GB" sz="1600" b="1" dirty="0"/>
                        <a:t>Character</a:t>
                      </a:r>
                      <a:endParaRPr lang="en-US" sz="1600" b="1"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944679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827297" y="1151833"/>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latin typeface="Arial" panose="020B0604020202020204" pitchFamily="34" charset="0"/>
                <a:ea typeface="Open Sans Extrabold" panose="020B0906030804020204" pitchFamily="34" charset="0"/>
                <a:cs typeface="Arial" panose="020B0604020202020204" pitchFamily="34" charset="0"/>
              </a:rPr>
              <a:t>1. Introduction</a:t>
            </a:r>
          </a:p>
        </p:txBody>
      </p:sp>
      <p:sp>
        <p:nvSpPr>
          <p:cNvPr id="9" name="Rectangle 8">
            <a:extLst>
              <a:ext uri="{FF2B5EF4-FFF2-40B4-BE49-F238E27FC236}">
                <a16:creationId xmlns:a16="http://schemas.microsoft.com/office/drawing/2014/main" id="{8BD1A78D-E1AB-4253-A2A8-066E7458AC7F}"/>
              </a:ext>
            </a:extLst>
          </p:cNvPr>
          <p:cNvSpPr/>
          <p:nvPr/>
        </p:nvSpPr>
        <p:spPr>
          <a:xfrm>
            <a:off x="827297" y="2048184"/>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a:ea typeface="Open Sans Extrabold" panose="020B0906030804020204" pitchFamily="34" charset="0"/>
                <a:cs typeface="Arial"/>
              </a:rPr>
              <a:t>Object </a:t>
            </a:r>
            <a:r>
              <a:rPr lang="en-GB" sz="2000" dirty="0">
                <a:latin typeface="Arial"/>
                <a:ea typeface="Open Sans Extrabold" panose="020B0906030804020204" pitchFamily="34" charset="0"/>
                <a:cs typeface="Arial"/>
              </a:rPr>
              <a:t>Types</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80425540-F171-4C54-9271-B999A0E552BD}"/>
              </a:ext>
            </a:extLst>
          </p:cNvPr>
          <p:cNvSpPr/>
          <p:nvPr/>
        </p:nvSpPr>
        <p:spPr>
          <a:xfrm>
            <a:off x="827293" y="1151832"/>
            <a:ext cx="10544895" cy="717983"/>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smtClean="0">
                <a:latin typeface="Arial" panose="020B0604020202020204" pitchFamily="34" charset="0"/>
                <a:ea typeface="Open Sans Extrabold" panose="020B0906030804020204" pitchFamily="34" charset="0"/>
                <a:cs typeface="Arial" panose="020B0604020202020204" pitchFamily="34" charset="0"/>
              </a:rPr>
              <a:t>Primitives</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5" name="Title 1"/>
          <p:cNvSpPr txBox="1">
            <a:spLocks/>
          </p:cNvSpPr>
          <p:nvPr/>
        </p:nvSpPr>
        <p:spPr>
          <a:xfrm>
            <a:off x="612000" y="360000"/>
            <a:ext cx="11029121" cy="584775"/>
          </a:xfrm>
          <a:prstGeom prst="rect">
            <a:avLst/>
          </a:prstGeom>
        </p:spPr>
        <p:txBody>
          <a:bodyPr vert="horz" lIns="91440" tIns="45720" rIns="91440" bIns="4572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r>
              <a:rPr lang="en-SG" dirty="0"/>
              <a:t>Module Objectives</a:t>
            </a:r>
            <a:endParaRPr lang="en-GB" dirty="0"/>
          </a:p>
        </p:txBody>
      </p:sp>
      <p:sp>
        <p:nvSpPr>
          <p:cNvPr id="6" name="Rectangle 5">
            <a:extLst>
              <a:ext uri="{FF2B5EF4-FFF2-40B4-BE49-F238E27FC236}">
                <a16:creationId xmlns:a16="http://schemas.microsoft.com/office/drawing/2014/main" id="{A5EC3F34-0236-496D-9269-E2D9027E557B}"/>
              </a:ext>
            </a:extLst>
          </p:cNvPr>
          <p:cNvSpPr/>
          <p:nvPr/>
        </p:nvSpPr>
        <p:spPr>
          <a:xfrm>
            <a:off x="827296" y="2958034"/>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a:ea typeface="Open Sans Extrabold" panose="020B0906030804020204" pitchFamily="34" charset="0"/>
                <a:cs typeface="Arial"/>
              </a:rPr>
              <a:t>Strings</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8BD1A78D-E1AB-4253-A2A8-066E7458AC7F}"/>
              </a:ext>
            </a:extLst>
          </p:cNvPr>
          <p:cNvSpPr/>
          <p:nvPr/>
        </p:nvSpPr>
        <p:spPr>
          <a:xfrm>
            <a:off x="827290" y="3883074"/>
            <a:ext cx="10544895" cy="717983"/>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panose="020B0604020202020204" pitchFamily="34" charset="0"/>
                <a:ea typeface="Open Sans Extrabold" panose="020B0906030804020204" pitchFamily="34" charset="0"/>
                <a:cs typeface="Arial" panose="020B0604020202020204" pitchFamily="34" charset="0"/>
              </a:rPr>
              <a:t>Wrappers</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BD1A78D-E1AB-4253-A2A8-066E7458AC7F}"/>
              </a:ext>
            </a:extLst>
          </p:cNvPr>
          <p:cNvSpPr/>
          <p:nvPr/>
        </p:nvSpPr>
        <p:spPr>
          <a:xfrm>
            <a:off x="827291" y="4792924"/>
            <a:ext cx="10544895" cy="717983"/>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400" b="1" dirty="0" smtClean="0">
                <a:latin typeface="Arial" panose="020B0604020202020204" pitchFamily="34" charset="0"/>
                <a:ea typeface="Open Sans Extrabold" panose="020B0906030804020204" pitchFamily="34" charset="0"/>
                <a:cs typeface="Arial" panose="020B0604020202020204" pitchFamily="34" charset="0"/>
              </a:rPr>
              <a:t>Good </a:t>
            </a:r>
            <a:r>
              <a:rPr lang="en-GB" sz="2400" b="1" dirty="0">
                <a:latin typeface="Arial" panose="020B0604020202020204" pitchFamily="34" charset="0"/>
                <a:ea typeface="Open Sans Extrabold" panose="020B0906030804020204" pitchFamily="34" charset="0"/>
                <a:cs typeface="Arial" panose="020B0604020202020204" pitchFamily="34" charset="0"/>
              </a:rPr>
              <a:t>Variable Naming Practices</a:t>
            </a:r>
          </a:p>
        </p:txBody>
      </p:sp>
    </p:spTree>
    <p:extLst>
      <p:ext uri="{BB962C8B-B14F-4D97-AF65-F5344CB8AC3E}">
        <p14:creationId xmlns:p14="http://schemas.microsoft.com/office/powerpoint/2010/main" val="383968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18</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407367" y="1159839"/>
            <a:ext cx="10546959" cy="4739759"/>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SG" sz="2000" dirty="0" smtClean="0">
                <a:latin typeface="Arial" panose="020B0604020202020204" pitchFamily="34" charset="0"/>
                <a:cs typeface="Arial" panose="020B0604020202020204" pitchFamily="34" charset="0"/>
              </a:rPr>
              <a:t>Variable names should be:</a:t>
            </a:r>
          </a:p>
          <a:p>
            <a:pPr marL="742950" lvl="1" indent="-285750">
              <a:buFont typeface="Arial" panose="020B0604020202020204" pitchFamily="34" charset="0"/>
              <a:buChar char="•"/>
            </a:pPr>
            <a:r>
              <a:rPr lang="en-SG" dirty="0" smtClean="0">
                <a:latin typeface="Arial" panose="020B0604020202020204" pitchFamily="34" charset="0"/>
                <a:cs typeface="Arial" panose="020B0604020202020204" pitchFamily="34" charset="0"/>
              </a:rPr>
              <a:t>Self-descriptive</a:t>
            </a:r>
            <a:endParaRPr lang="en-SG"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SG" dirty="0">
                <a:latin typeface="Arial" panose="020B0604020202020204" pitchFamily="34" charset="0"/>
                <a:cs typeface="Arial" panose="020B0604020202020204" pitchFamily="34" charset="0"/>
              </a:rPr>
              <a:t>Written in </a:t>
            </a:r>
            <a:r>
              <a:rPr lang="en-SG" dirty="0" smtClean="0">
                <a:latin typeface="Arial" panose="020B0604020202020204" pitchFamily="34" charset="0"/>
                <a:cs typeface="Arial" panose="020B0604020202020204" pitchFamily="34" charset="0"/>
              </a:rPr>
              <a:t>dromedary case </a:t>
            </a:r>
            <a:r>
              <a:rPr lang="en-SG" dirty="0">
                <a:latin typeface="Arial" panose="020B0604020202020204" pitchFamily="34" charset="0"/>
                <a:cs typeface="Arial" panose="020B0604020202020204" pitchFamily="34" charset="0"/>
              </a:rPr>
              <a:t>(Except for constants, which should be in all caps and use _)</a:t>
            </a:r>
          </a:p>
          <a:p>
            <a:pPr marL="742950" lvl="1" indent="-285750">
              <a:buFont typeface="Arial" panose="020B0604020202020204" pitchFamily="34" charset="0"/>
              <a:buChar char="•"/>
            </a:pPr>
            <a:r>
              <a:rPr lang="en-SG" dirty="0">
                <a:latin typeface="Arial"/>
                <a:cs typeface="Arial"/>
              </a:rPr>
              <a:t>Relevant to the application (use industry terminology where applicable)</a:t>
            </a:r>
          </a:p>
          <a:p>
            <a:pPr marL="742950" lvl="1" indent="-285750">
              <a:buFont typeface="Arial" panose="020B0604020202020204" pitchFamily="34" charset="0"/>
              <a:buChar char="•"/>
            </a:pPr>
            <a:r>
              <a:rPr lang="en-SG" dirty="0">
                <a:latin typeface="Arial" panose="020B0604020202020204" pitchFamily="34" charset="0"/>
                <a:cs typeface="Arial" panose="020B0604020202020204" pitchFamily="34" charset="0"/>
              </a:rPr>
              <a:t>Professional (avoid jokes or inside references)</a:t>
            </a:r>
          </a:p>
          <a:p>
            <a:pPr marL="342900" indent="-342900">
              <a:spcBef>
                <a:spcPts val="1200"/>
              </a:spcBef>
              <a:buFont typeface="Arial" panose="020B0604020202020204" pitchFamily="34" charset="0"/>
              <a:buChar char="•"/>
            </a:pPr>
            <a:endParaRPr lang="en-US" sz="2000" dirty="0" smtClean="0">
              <a:latin typeface="Arial" panose="020B0604020202020204" pitchFamily="34" charset="0"/>
              <a:cs typeface="Arial" panose="020B0604020202020204" pitchFamily="34" charset="0"/>
            </a:endParaRPr>
          </a:p>
          <a:p>
            <a:pPr marL="342900" indent="-342900">
              <a:spcBef>
                <a:spcPts val="1200"/>
              </a:spcBef>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spcBef>
                <a:spcPts val="1200"/>
              </a:spcBef>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spcBef>
                <a:spcPts val="1200"/>
              </a:spcBef>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spcBef>
                <a:spcPts val="1200"/>
              </a:spcBef>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spcBef>
                <a:spcPts val="1200"/>
              </a:spcBef>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spcBef>
                <a:spcPts val="1200"/>
              </a:spcBef>
              <a:buFont typeface="Arial" panose="020B0604020202020204" pitchFamily="34" charset="0"/>
              <a:buChar char="•"/>
            </a:pPr>
            <a:r>
              <a:rPr lang="en-US" sz="2000" dirty="0">
                <a:latin typeface="Arial" panose="020B0604020202020204" pitchFamily="34" charset="0"/>
                <a:cs typeface="Arial" panose="020B0604020202020204" pitchFamily="34" charset="0"/>
              </a:rPr>
              <a:t>Best practices save you and others time and frustration</a:t>
            </a:r>
          </a:p>
        </p:txBody>
      </p:sp>
      <p:sp>
        <p:nvSpPr>
          <p:cNvPr id="12"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spcBef>
                <a:spcPts val="0"/>
              </a:spcBef>
              <a:spcAft>
                <a:spcPts val="0"/>
              </a:spcAft>
            </a:pPr>
            <a:r>
              <a:rPr lang="en-GB" dirty="0">
                <a:latin typeface="Arial Black"/>
                <a:ea typeface="MS PGothic"/>
              </a:rPr>
              <a:t>Best Practices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545798446"/>
              </p:ext>
            </p:extLst>
          </p:nvPr>
        </p:nvGraphicFramePr>
        <p:xfrm>
          <a:off x="1781547" y="3057363"/>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61139747"/>
                    </a:ext>
                  </a:extLst>
                </a:gridCol>
                <a:gridCol w="4064000">
                  <a:extLst>
                    <a:ext uri="{9D8B030D-6E8A-4147-A177-3AD203B41FA5}">
                      <a16:colId xmlns:a16="http://schemas.microsoft.com/office/drawing/2014/main" val="1928348021"/>
                    </a:ext>
                  </a:extLst>
                </a:gridCol>
              </a:tblGrid>
              <a:tr h="370840">
                <a:tc>
                  <a:txBody>
                    <a:bodyPr/>
                    <a:lstStyle/>
                    <a:p>
                      <a:r>
                        <a:rPr lang="en-US" dirty="0"/>
                        <a:t>Good Variable Names</a:t>
                      </a:r>
                    </a:p>
                  </a:txBody>
                  <a:tcPr/>
                </a:tc>
                <a:tc>
                  <a:txBody>
                    <a:bodyPr/>
                    <a:lstStyle/>
                    <a:p>
                      <a:r>
                        <a:rPr lang="en-US" dirty="0"/>
                        <a:t>Bad Variable Names</a:t>
                      </a:r>
                    </a:p>
                  </a:txBody>
                  <a:tcPr/>
                </a:tc>
                <a:extLst>
                  <a:ext uri="{0D108BD9-81ED-4DB2-BD59-A6C34878D82A}">
                    <a16:rowId xmlns:a16="http://schemas.microsoft.com/office/drawing/2014/main" val="2873452981"/>
                  </a:ext>
                </a:extLst>
              </a:tr>
              <a:tr h="370840">
                <a:tc>
                  <a:txBody>
                    <a:bodyPr/>
                    <a:lstStyle/>
                    <a:p>
                      <a:r>
                        <a:rPr lang="en-US" dirty="0" err="1"/>
                        <a:t>bankAccountBalance</a:t>
                      </a:r>
                      <a:endParaRPr lang="en-US" dirty="0"/>
                    </a:p>
                  </a:txBody>
                  <a:tcPr/>
                </a:tc>
                <a:tc>
                  <a:txBody>
                    <a:bodyPr/>
                    <a:lstStyle/>
                    <a:p>
                      <a:r>
                        <a:rPr lang="en-US" smtClean="0"/>
                        <a:t>x</a:t>
                      </a:r>
                      <a:endParaRPr lang="en-US" dirty="0"/>
                    </a:p>
                  </a:txBody>
                  <a:tcPr/>
                </a:tc>
                <a:extLst>
                  <a:ext uri="{0D108BD9-81ED-4DB2-BD59-A6C34878D82A}">
                    <a16:rowId xmlns:a16="http://schemas.microsoft.com/office/drawing/2014/main" val="4187830612"/>
                  </a:ext>
                </a:extLst>
              </a:tr>
              <a:tr h="370840">
                <a:tc>
                  <a:txBody>
                    <a:bodyPr/>
                    <a:lstStyle/>
                    <a:p>
                      <a:r>
                        <a:rPr lang="en-US" dirty="0" err="1"/>
                        <a:t>areaInSquareFeet</a:t>
                      </a:r>
                      <a:endParaRPr lang="en-US" dirty="0"/>
                    </a:p>
                  </a:txBody>
                  <a:tcPr/>
                </a:tc>
                <a:tc>
                  <a:txBody>
                    <a:bodyPr/>
                    <a:lstStyle/>
                    <a:p>
                      <a:r>
                        <a:rPr lang="en-US" dirty="0" err="1"/>
                        <a:t>aInSqFt</a:t>
                      </a:r>
                      <a:endParaRPr lang="en-US" dirty="0"/>
                    </a:p>
                  </a:txBody>
                  <a:tcPr/>
                </a:tc>
                <a:extLst>
                  <a:ext uri="{0D108BD9-81ED-4DB2-BD59-A6C34878D82A}">
                    <a16:rowId xmlns:a16="http://schemas.microsoft.com/office/drawing/2014/main" val="621190966"/>
                  </a:ext>
                </a:extLst>
              </a:tr>
              <a:tr h="370840">
                <a:tc>
                  <a:txBody>
                    <a:bodyPr/>
                    <a:lstStyle/>
                    <a:p>
                      <a:r>
                        <a:rPr lang="en-US" dirty="0" err="1"/>
                        <a:t>connectionPoolLimit</a:t>
                      </a:r>
                      <a:endParaRPr lang="en-US" dirty="0"/>
                    </a:p>
                  </a:txBody>
                  <a:tcPr/>
                </a:tc>
                <a:tc>
                  <a:txBody>
                    <a:bodyPr/>
                    <a:lstStyle/>
                    <a:p>
                      <a:r>
                        <a:rPr lang="en-US" dirty="0" err="1"/>
                        <a:t>poolPartyLimit</a:t>
                      </a:r>
                      <a:endParaRPr lang="en-US" dirty="0"/>
                    </a:p>
                  </a:txBody>
                  <a:tcPr/>
                </a:tc>
                <a:extLst>
                  <a:ext uri="{0D108BD9-81ED-4DB2-BD59-A6C34878D82A}">
                    <a16:rowId xmlns:a16="http://schemas.microsoft.com/office/drawing/2014/main" val="2964281622"/>
                  </a:ext>
                </a:extLst>
              </a:tr>
              <a:tr h="370840">
                <a:tc>
                  <a:txBody>
                    <a:bodyPr/>
                    <a:lstStyle/>
                    <a:p>
                      <a:r>
                        <a:rPr lang="en-US" dirty="0"/>
                        <a:t>MAXIMUM_STUDENT_COUNT</a:t>
                      </a:r>
                    </a:p>
                  </a:txBody>
                  <a:tcPr/>
                </a:tc>
                <a:tc>
                  <a:txBody>
                    <a:bodyPr/>
                    <a:lstStyle/>
                    <a:p>
                      <a:r>
                        <a:rPr lang="en-US" dirty="0"/>
                        <a:t>MAXIMUMSTUDENTCOUNT</a:t>
                      </a:r>
                    </a:p>
                  </a:txBody>
                  <a:tcPr/>
                </a:tc>
                <a:extLst>
                  <a:ext uri="{0D108BD9-81ED-4DB2-BD59-A6C34878D82A}">
                    <a16:rowId xmlns:a16="http://schemas.microsoft.com/office/drawing/2014/main" val="1239059094"/>
                  </a:ext>
                </a:extLst>
              </a:tr>
            </a:tbl>
          </a:graphicData>
        </a:graphic>
      </p:graphicFrame>
    </p:spTree>
    <p:extLst>
      <p:ext uri="{BB962C8B-B14F-4D97-AF65-F5344CB8AC3E}">
        <p14:creationId xmlns:p14="http://schemas.microsoft.com/office/powerpoint/2010/main" val="1709665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Module Review </a:t>
            </a:r>
          </a:p>
          <a:p>
            <a:endParaRPr lang="en-GB">
              <a:latin typeface="Arial Black" panose="020B0A04020102020204" pitchFamily="34" charset="0"/>
            </a:endParaRPr>
          </a:p>
          <a:p>
            <a:endParaRPr lang="en-GB">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19</a:t>
            </a:fld>
            <a:endParaRPr lang="zh-TW" altLang="en-US" sz="1400">
              <a:latin typeface="Arial" panose="020B0604020202020204" pitchFamily="34" charset="0"/>
              <a:cs typeface="Arial" panose="020B0604020202020204" pitchFamily="34" charset="0"/>
            </a:endParaRPr>
          </a:p>
        </p:txBody>
      </p:sp>
      <p:sp>
        <p:nvSpPr>
          <p:cNvPr id="7" name="TextBox 6"/>
          <p:cNvSpPr txBox="1"/>
          <p:nvPr/>
        </p:nvSpPr>
        <p:spPr>
          <a:xfrm>
            <a:off x="1005282" y="3578049"/>
            <a:ext cx="5689378"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a:latin typeface="Arial"/>
                <a:cs typeface="Arial"/>
              </a:rPr>
              <a:t>What are some good variable naming practices?</a:t>
            </a:r>
            <a:endParaRPr lang="en-GB" sz="2000" dirty="0">
              <a:latin typeface="Arial" panose="020B0604020202020204" pitchFamily="34" charset="0"/>
              <a:cs typeface="Arial" panose="020B0604020202020204" pitchFamily="34" charset="0"/>
            </a:endParaRPr>
          </a:p>
        </p:txBody>
      </p:sp>
      <p:sp>
        <p:nvSpPr>
          <p:cNvPr id="9" name="TextBox 8"/>
          <p:cNvSpPr txBox="1"/>
          <p:nvPr/>
        </p:nvSpPr>
        <p:spPr>
          <a:xfrm>
            <a:off x="1005282" y="2412660"/>
            <a:ext cx="2415135" cy="442674"/>
          </a:xfrm>
          <a:prstGeom prst="roundRect">
            <a:avLst/>
          </a:prstGeom>
          <a:noFill/>
          <a:ln w="31750" cap="sq" cmpd="sng">
            <a:noFill/>
            <a:round/>
          </a:ln>
          <a:effectLst>
            <a:softEdge rad="0"/>
          </a:effectLst>
          <a:scene3d>
            <a:camera prst="orthographicFront"/>
            <a:lightRig rig="threePt" dir="t"/>
          </a:scene3d>
          <a:sp3d>
            <a:bevelT/>
          </a:sp3d>
        </p:spPr>
        <p:txBody>
          <a:bodyPr wrap="none" lIns="91440" tIns="45720" rIns="91440" bIns="45720" rtlCol="0" anchor="t">
            <a:spAutoFit/>
          </a:bodyPr>
          <a:lstStyle/>
          <a:p>
            <a:r>
              <a:rPr lang="en-GB" sz="2000" dirty="0">
                <a:latin typeface="Arial"/>
                <a:cs typeface="Arial"/>
              </a:rPr>
              <a:t>What is a wrapper?</a:t>
            </a:r>
          </a:p>
        </p:txBody>
      </p:sp>
      <p:sp>
        <p:nvSpPr>
          <p:cNvPr id="10" name="TextBox 9"/>
          <p:cNvSpPr txBox="1"/>
          <p:nvPr/>
        </p:nvSpPr>
        <p:spPr>
          <a:xfrm>
            <a:off x="1005282" y="1811041"/>
            <a:ext cx="3334446" cy="442674"/>
          </a:xfrm>
          <a:prstGeom prst="roundRect">
            <a:avLst/>
          </a:prstGeom>
          <a:noFill/>
          <a:ln w="31750" cap="sq" cmpd="sng">
            <a:noFill/>
            <a:round/>
          </a:ln>
          <a:effectLst>
            <a:softEdge rad="0"/>
          </a:effectLst>
          <a:scene3d>
            <a:camera prst="orthographicFront"/>
            <a:lightRig rig="threePt" dir="t"/>
          </a:scene3d>
          <a:sp3d>
            <a:bevelT/>
          </a:sp3d>
        </p:spPr>
        <p:txBody>
          <a:bodyPr wrap="none" lIns="91440" tIns="45720" rIns="91440" bIns="45720" rtlCol="0" anchor="t">
            <a:spAutoFit/>
          </a:bodyPr>
          <a:lstStyle/>
          <a:p>
            <a:r>
              <a:rPr lang="en-SG" sz="2000" dirty="0">
                <a:latin typeface="Arial"/>
                <a:cs typeface="Arial"/>
              </a:rPr>
              <a:t>What is a reference object?</a:t>
            </a:r>
            <a:endParaRPr lang="en-GB" sz="2000" dirty="0">
              <a:latin typeface="Arial" panose="020B0604020202020204" pitchFamily="34" charset="0"/>
              <a:cs typeface="Arial" panose="020B0604020202020204" pitchFamily="34" charset="0"/>
            </a:endParaRPr>
          </a:p>
        </p:txBody>
      </p:sp>
      <p:sp>
        <p:nvSpPr>
          <p:cNvPr id="11" name="TextBox 10"/>
          <p:cNvSpPr txBox="1"/>
          <p:nvPr/>
        </p:nvSpPr>
        <p:spPr>
          <a:xfrm>
            <a:off x="1005282" y="2986764"/>
            <a:ext cx="7202613" cy="442674"/>
          </a:xfrm>
          <a:prstGeom prst="roundRect">
            <a:avLst/>
          </a:prstGeom>
          <a:noFill/>
          <a:ln w="31750" cap="sq" cmpd="sng">
            <a:noFill/>
            <a:round/>
          </a:ln>
          <a:effectLst>
            <a:softEdge rad="0"/>
          </a:effectLst>
          <a:scene3d>
            <a:camera prst="orthographicFront"/>
            <a:lightRig rig="threePt" dir="t"/>
          </a:scene3d>
          <a:sp3d>
            <a:bevelT/>
          </a:sp3d>
        </p:spPr>
        <p:txBody>
          <a:bodyPr wrap="none" lIns="91440" tIns="45720" rIns="91440" bIns="45720" rtlCol="0" anchor="t">
            <a:spAutoFit/>
          </a:bodyPr>
          <a:lstStyle/>
          <a:p>
            <a:r>
              <a:rPr lang="en-GB" sz="2000" dirty="0">
                <a:latin typeface="Arial"/>
                <a:cs typeface="Arial"/>
              </a:rPr>
              <a:t>What is a String? What are some common methods in String?</a:t>
            </a:r>
          </a:p>
        </p:txBody>
      </p:sp>
      <p:sp>
        <p:nvSpPr>
          <p:cNvPr id="12" name="TextBox 11"/>
          <p:cNvSpPr txBox="1"/>
          <p:nvPr/>
        </p:nvSpPr>
        <p:spPr>
          <a:xfrm>
            <a:off x="1005282" y="1238489"/>
            <a:ext cx="2515482" cy="442674"/>
          </a:xfrm>
          <a:prstGeom prst="roundRect">
            <a:avLst/>
          </a:prstGeom>
          <a:noFill/>
          <a:ln w="31750" cap="sq" cmpd="sng">
            <a:noFill/>
            <a:round/>
          </a:ln>
          <a:effectLst>
            <a:softEdge rad="0"/>
          </a:effectLst>
          <a:scene3d>
            <a:camera prst="orthographicFront"/>
            <a:lightRig rig="threePt" dir="t"/>
          </a:scene3d>
          <a:sp3d>
            <a:bevelT/>
          </a:sp3d>
        </p:spPr>
        <p:txBody>
          <a:bodyPr wrap="none" lIns="91440" tIns="45720" rIns="91440" bIns="45720" rtlCol="0" anchor="t">
            <a:spAutoFit/>
          </a:bodyPr>
          <a:lstStyle/>
          <a:p>
            <a:r>
              <a:rPr lang="en-SG" sz="2000" dirty="0">
                <a:latin typeface="Arial"/>
                <a:cs typeface="Arial"/>
              </a:rPr>
              <a:t>What is a primitive? </a:t>
            </a: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8165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txBox="1">
            <a:spLocks noChangeArrowheads="1"/>
          </p:cNvSpPr>
          <p:nvPr/>
        </p:nvSpPr>
        <p:spPr>
          <a:xfrm>
            <a:off x="576000" y="976919"/>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r>
              <a:rPr lang="en-GB">
                <a:latin typeface="Arial" panose="020B0604020202020204" pitchFamily="34" charset="0"/>
              </a:rPr>
              <a:t>After completing this course you will be able to:</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Module Objectives</a:t>
            </a:r>
          </a:p>
        </p:txBody>
      </p:sp>
      <p:sp>
        <p:nvSpPr>
          <p:cNvPr id="3" name="Rectangle 2"/>
          <p:cNvSpPr/>
          <p:nvPr/>
        </p:nvSpPr>
        <p:spPr>
          <a:xfrm>
            <a:off x="1031150" y="1700808"/>
            <a:ext cx="9628789" cy="3330399"/>
          </a:xfrm>
          <a:prstGeom prst="rect">
            <a:avLst/>
          </a:prstGeom>
          <a:noFill/>
          <a:ln w="15875">
            <a:noFill/>
          </a:ln>
        </p:spPr>
        <p:txBody>
          <a:bodyPr wrap="square" lIns="91440" tIns="45720" rIns="91440" bIns="45720" anchor="t">
            <a:spAutoFit/>
          </a:bodyPr>
          <a:lstStyle/>
          <a:p>
            <a:pPr marL="285750" indent="-285750">
              <a:lnSpc>
                <a:spcPct val="200000"/>
              </a:lnSpc>
              <a:buClr>
                <a:schemeClr val="accent1"/>
              </a:buClr>
              <a:buSzPct val="100000"/>
              <a:buFont typeface="Wingdings" panose="05000000000000000000" pitchFamily="2" charset="2"/>
              <a:buChar char="q"/>
              <a:defRPr/>
            </a:pPr>
            <a:r>
              <a:rPr lang="en-US" dirty="0">
                <a:latin typeface="Arial"/>
                <a:ea typeface="+mn-lt"/>
                <a:cs typeface="Arial"/>
              </a:rPr>
              <a:t>Discuss the difference between primitives and objects in Java</a:t>
            </a:r>
          </a:p>
          <a:p>
            <a:pPr marL="285750" indent="-285750">
              <a:lnSpc>
                <a:spcPct val="200000"/>
              </a:lnSpc>
              <a:buClr>
                <a:schemeClr val="accent1"/>
              </a:buClr>
              <a:buSzPct val="100000"/>
              <a:buFont typeface="Wingdings" panose="05000000000000000000" pitchFamily="2" charset="2"/>
              <a:buChar char="q"/>
              <a:defRPr/>
            </a:pPr>
            <a:r>
              <a:rPr lang="en-US" dirty="0">
                <a:latin typeface="Arial"/>
                <a:ea typeface="+mn-lt"/>
                <a:cs typeface="Arial"/>
              </a:rPr>
              <a:t>Name all of the primitives</a:t>
            </a:r>
          </a:p>
          <a:p>
            <a:pPr marL="285750" indent="-285750">
              <a:lnSpc>
                <a:spcPct val="200000"/>
              </a:lnSpc>
              <a:buClr>
                <a:schemeClr val="accent1"/>
              </a:buClr>
              <a:buSzPct val="100000"/>
              <a:buFont typeface="Wingdings" panose="05000000000000000000" pitchFamily="2" charset="2"/>
              <a:buChar char="q"/>
              <a:defRPr/>
            </a:pPr>
            <a:r>
              <a:rPr lang="en-US" dirty="0">
                <a:latin typeface="Arial"/>
                <a:ea typeface="+mn-lt"/>
                <a:cs typeface="Arial"/>
              </a:rPr>
              <a:t>Cast primitives to larger and smaller data types</a:t>
            </a:r>
          </a:p>
          <a:p>
            <a:pPr marL="285750" indent="-285750">
              <a:lnSpc>
                <a:spcPct val="200000"/>
              </a:lnSpc>
              <a:buClr>
                <a:schemeClr val="accent1"/>
              </a:buClr>
              <a:buSzPct val="100000"/>
              <a:buFont typeface="Wingdings" panose="05000000000000000000" pitchFamily="2" charset="2"/>
              <a:buChar char="q"/>
              <a:defRPr/>
            </a:pPr>
            <a:r>
              <a:rPr lang="en-US" dirty="0">
                <a:latin typeface="Arial"/>
                <a:ea typeface="+mn-lt"/>
                <a:cs typeface="Arial"/>
              </a:rPr>
              <a:t>Understand various common wrapper methods</a:t>
            </a:r>
          </a:p>
          <a:p>
            <a:pPr marL="285750" indent="-285750">
              <a:lnSpc>
                <a:spcPct val="200000"/>
              </a:lnSpc>
              <a:buClr>
                <a:schemeClr val="accent1"/>
              </a:buClr>
              <a:buSzPct val="100000"/>
              <a:buFont typeface="Wingdings" panose="05000000000000000000" pitchFamily="2" charset="2"/>
              <a:buChar char="q"/>
              <a:defRPr/>
            </a:pPr>
            <a:r>
              <a:rPr lang="en-US" dirty="0">
                <a:latin typeface="Arial"/>
                <a:ea typeface="+mn-lt"/>
                <a:cs typeface="Arial"/>
              </a:rPr>
              <a:t>Understand various common String methods</a:t>
            </a:r>
            <a:endParaRPr lang="en-GB" dirty="0">
              <a:latin typeface="Arial"/>
              <a:ea typeface="+mn-lt"/>
              <a:cs typeface="Arial"/>
            </a:endParaRPr>
          </a:p>
          <a:p>
            <a:pPr marL="285750" indent="-285750">
              <a:lnSpc>
                <a:spcPct val="200000"/>
              </a:lnSpc>
              <a:buClr>
                <a:schemeClr val="accent1"/>
              </a:buClr>
              <a:buSzPct val="100000"/>
              <a:buFont typeface="Wingdings" panose="05000000000000000000" pitchFamily="2" charset="2"/>
              <a:buChar char="q"/>
              <a:defRPr/>
            </a:pPr>
            <a:r>
              <a:rPr lang="en-SG" altLang="en-US" dirty="0">
                <a:latin typeface="Arial" panose="020B0604020202020204" pitchFamily="34" charset="0"/>
                <a:cs typeface="Arial" panose="020B0604020202020204" pitchFamily="34" charset="0"/>
              </a:rPr>
              <a:t>Create a variable name that follows good naming practice</a:t>
            </a:r>
          </a:p>
        </p:txBody>
      </p:sp>
      <p:pic>
        <p:nvPicPr>
          <p:cNvPr id="102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a:t>
            </a:fld>
            <a:endParaRPr lang="zh-TW" altLang="en-US"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5467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Questions</a:t>
            </a:r>
          </a:p>
          <a:p>
            <a:endParaRPr lang="en-GB">
              <a:latin typeface="Arial Black" panose="020B0A04020102020204" pitchFamily="34" charset="0"/>
            </a:endParaRPr>
          </a:p>
          <a:p>
            <a:endParaRPr lang="en-GB">
              <a:latin typeface="Arial Black" panose="020B0A04020102020204" pitchFamily="34" charset="0"/>
            </a:endParaRPr>
          </a:p>
          <a:p>
            <a:endParaRPr lang="en-GB">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20</a:t>
            </a:fld>
            <a:endParaRPr lang="zh-TW" altLang="en-US" sz="1400">
              <a:latin typeface="Arial" panose="020B0604020202020204" pitchFamily="34" charset="0"/>
              <a:cs typeface="Arial" panose="020B0604020202020204" pitchFamily="34" charset="0"/>
            </a:endParaRPr>
          </a:p>
        </p:txBody>
      </p:sp>
      <p:grpSp>
        <p:nvGrpSpPr>
          <p:cNvPr id="7" name="Group 6">
            <a:extLst>
              <a:ext uri="{FF2B5EF4-FFF2-40B4-BE49-F238E27FC236}">
                <a16:creationId xmlns:a16="http://schemas.microsoft.com/office/drawing/2014/main" id="{C7813E0F-D8EA-4197-985B-61A3E80C238C}"/>
              </a:ext>
            </a:extLst>
          </p:cNvPr>
          <p:cNvGrpSpPr/>
          <p:nvPr/>
        </p:nvGrpSpPr>
        <p:grpSpPr>
          <a:xfrm>
            <a:off x="3624312" y="1246598"/>
            <a:ext cx="3954562" cy="3973102"/>
            <a:chOff x="4157663" y="2916238"/>
            <a:chExt cx="482600" cy="549275"/>
          </a:xfrm>
        </p:grpSpPr>
        <p:sp>
          <p:nvSpPr>
            <p:cNvPr id="8" name="Freeform 89">
              <a:extLst>
                <a:ext uri="{FF2B5EF4-FFF2-40B4-BE49-F238E27FC236}">
                  <a16:creationId xmlns:a16="http://schemas.microsoft.com/office/drawing/2014/main" id="{29FD3966-66D7-47CE-BBA5-2BF5F1C23F36}"/>
                </a:ext>
              </a:extLst>
            </p:cNvPr>
            <p:cNvSpPr>
              <a:spLocks/>
            </p:cNvSpPr>
            <p:nvPr/>
          </p:nvSpPr>
          <p:spPr bwMode="auto">
            <a:xfrm>
              <a:off x="4157663" y="2916238"/>
              <a:ext cx="482600" cy="549275"/>
            </a:xfrm>
            <a:custGeom>
              <a:avLst/>
              <a:gdLst>
                <a:gd name="T0" fmla="*/ 875 w 912"/>
                <a:gd name="T1" fmla="*/ 1024 h 1037"/>
                <a:gd name="T2" fmla="*/ 850 w 912"/>
                <a:gd name="T3" fmla="*/ 1037 h 1037"/>
                <a:gd name="T4" fmla="*/ 820 w 912"/>
                <a:gd name="T5" fmla="*/ 1005 h 1037"/>
                <a:gd name="T6" fmla="*/ 749 w 912"/>
                <a:gd name="T7" fmla="*/ 870 h 1037"/>
                <a:gd name="T8" fmla="*/ 732 w 912"/>
                <a:gd name="T9" fmla="*/ 747 h 1037"/>
                <a:gd name="T10" fmla="*/ 807 w 912"/>
                <a:gd name="T11" fmla="*/ 569 h 1037"/>
                <a:gd name="T12" fmla="*/ 862 w 912"/>
                <a:gd name="T13" fmla="*/ 387 h 1037"/>
                <a:gd name="T14" fmla="*/ 855 w 912"/>
                <a:gd name="T15" fmla="*/ 289 h 1037"/>
                <a:gd name="T16" fmla="*/ 810 w 912"/>
                <a:gd name="T17" fmla="*/ 189 h 1037"/>
                <a:gd name="T18" fmla="*/ 731 w 912"/>
                <a:gd name="T19" fmla="*/ 113 h 1037"/>
                <a:gd name="T20" fmla="*/ 629 w 912"/>
                <a:gd name="T21" fmla="*/ 65 h 1037"/>
                <a:gd name="T22" fmla="*/ 512 w 912"/>
                <a:gd name="T23" fmla="*/ 49 h 1037"/>
                <a:gd name="T24" fmla="*/ 396 w 912"/>
                <a:gd name="T25" fmla="*/ 69 h 1037"/>
                <a:gd name="T26" fmla="*/ 275 w 912"/>
                <a:gd name="T27" fmla="*/ 135 h 1037"/>
                <a:gd name="T28" fmla="*/ 200 w 912"/>
                <a:gd name="T29" fmla="*/ 214 h 1037"/>
                <a:gd name="T30" fmla="*/ 152 w 912"/>
                <a:gd name="T31" fmla="*/ 315 h 1037"/>
                <a:gd name="T32" fmla="*/ 148 w 912"/>
                <a:gd name="T33" fmla="*/ 406 h 1037"/>
                <a:gd name="T34" fmla="*/ 111 w 912"/>
                <a:gd name="T35" fmla="*/ 511 h 1037"/>
                <a:gd name="T36" fmla="*/ 55 w 912"/>
                <a:gd name="T37" fmla="*/ 635 h 1037"/>
                <a:gd name="T38" fmla="*/ 127 w 912"/>
                <a:gd name="T39" fmla="*/ 656 h 1037"/>
                <a:gd name="T40" fmla="*/ 136 w 912"/>
                <a:gd name="T41" fmla="*/ 686 h 1037"/>
                <a:gd name="T42" fmla="*/ 159 w 912"/>
                <a:gd name="T43" fmla="*/ 725 h 1037"/>
                <a:gd name="T44" fmla="*/ 182 w 912"/>
                <a:gd name="T45" fmla="*/ 746 h 1037"/>
                <a:gd name="T46" fmla="*/ 171 w 912"/>
                <a:gd name="T47" fmla="*/ 770 h 1037"/>
                <a:gd name="T48" fmla="*/ 127 w 912"/>
                <a:gd name="T49" fmla="*/ 771 h 1037"/>
                <a:gd name="T50" fmla="*/ 143 w 912"/>
                <a:gd name="T51" fmla="*/ 839 h 1037"/>
                <a:gd name="T52" fmla="*/ 143 w 912"/>
                <a:gd name="T53" fmla="*/ 880 h 1037"/>
                <a:gd name="T54" fmla="*/ 216 w 912"/>
                <a:gd name="T55" fmla="*/ 915 h 1037"/>
                <a:gd name="T56" fmla="*/ 341 w 912"/>
                <a:gd name="T57" fmla="*/ 934 h 1037"/>
                <a:gd name="T58" fmla="*/ 409 w 912"/>
                <a:gd name="T59" fmla="*/ 976 h 1037"/>
                <a:gd name="T60" fmla="*/ 425 w 912"/>
                <a:gd name="T61" fmla="*/ 1022 h 1037"/>
                <a:gd name="T62" fmla="*/ 403 w 912"/>
                <a:gd name="T63" fmla="*/ 1037 h 1037"/>
                <a:gd name="T64" fmla="*/ 381 w 912"/>
                <a:gd name="T65" fmla="*/ 1023 h 1037"/>
                <a:gd name="T66" fmla="*/ 336 w 912"/>
                <a:gd name="T67" fmla="*/ 983 h 1037"/>
                <a:gd name="T68" fmla="*/ 236 w 912"/>
                <a:gd name="T69" fmla="*/ 967 h 1037"/>
                <a:gd name="T70" fmla="*/ 129 w 912"/>
                <a:gd name="T71" fmla="*/ 935 h 1037"/>
                <a:gd name="T72" fmla="*/ 99 w 912"/>
                <a:gd name="T73" fmla="*/ 901 h 1037"/>
                <a:gd name="T74" fmla="*/ 92 w 912"/>
                <a:gd name="T75" fmla="*/ 848 h 1037"/>
                <a:gd name="T76" fmla="*/ 87 w 912"/>
                <a:gd name="T77" fmla="*/ 804 h 1037"/>
                <a:gd name="T78" fmla="*/ 64 w 912"/>
                <a:gd name="T79" fmla="*/ 774 h 1037"/>
                <a:gd name="T80" fmla="*/ 65 w 912"/>
                <a:gd name="T81" fmla="*/ 748 h 1037"/>
                <a:gd name="T82" fmla="*/ 79 w 912"/>
                <a:gd name="T83" fmla="*/ 692 h 1037"/>
                <a:gd name="T84" fmla="*/ 6 w 912"/>
                <a:gd name="T85" fmla="*/ 654 h 1037"/>
                <a:gd name="T86" fmla="*/ 33 w 912"/>
                <a:gd name="T87" fmla="*/ 555 h 1037"/>
                <a:gd name="T88" fmla="*/ 100 w 912"/>
                <a:gd name="T89" fmla="*/ 416 h 1037"/>
                <a:gd name="T90" fmla="*/ 108 w 912"/>
                <a:gd name="T91" fmla="*/ 289 h 1037"/>
                <a:gd name="T92" fmla="*/ 171 w 912"/>
                <a:gd name="T93" fmla="*/ 172 h 1037"/>
                <a:gd name="T94" fmla="*/ 263 w 912"/>
                <a:gd name="T95" fmla="*/ 83 h 1037"/>
                <a:gd name="T96" fmla="*/ 403 w 912"/>
                <a:gd name="T97" fmla="*/ 16 h 1037"/>
                <a:gd name="T98" fmla="*/ 531 w 912"/>
                <a:gd name="T99" fmla="*/ 0 h 1037"/>
                <a:gd name="T100" fmla="*/ 663 w 912"/>
                <a:gd name="T101" fmla="*/ 26 h 1037"/>
                <a:gd name="T102" fmla="*/ 777 w 912"/>
                <a:gd name="T103" fmla="*/ 87 h 1037"/>
                <a:gd name="T104" fmla="*/ 862 w 912"/>
                <a:gd name="T105" fmla="*/ 178 h 1037"/>
                <a:gd name="T106" fmla="*/ 907 w 912"/>
                <a:gd name="T107" fmla="*/ 298 h 1037"/>
                <a:gd name="T108" fmla="*/ 907 w 912"/>
                <a:gd name="T109" fmla="*/ 422 h 1037"/>
                <a:gd name="T110" fmla="*/ 832 w 912"/>
                <a:gd name="T111" fmla="*/ 629 h 1037"/>
                <a:gd name="T112" fmla="*/ 778 w 912"/>
                <a:gd name="T113" fmla="*/ 770 h 1037"/>
                <a:gd name="T114" fmla="*/ 804 w 912"/>
                <a:gd name="T115" fmla="*/ 874 h 1037"/>
                <a:gd name="T116" fmla="*/ 874 w 912"/>
                <a:gd name="T117" fmla="*/ 1001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2" h="1037">
                  <a:moveTo>
                    <a:pt x="874" y="1001"/>
                  </a:moveTo>
                  <a:lnTo>
                    <a:pt x="874" y="1001"/>
                  </a:lnTo>
                  <a:lnTo>
                    <a:pt x="876" y="1005"/>
                  </a:lnTo>
                  <a:lnTo>
                    <a:pt x="877" y="1010"/>
                  </a:lnTo>
                  <a:lnTo>
                    <a:pt x="877" y="1015"/>
                  </a:lnTo>
                  <a:lnTo>
                    <a:pt x="876" y="1019"/>
                  </a:lnTo>
                  <a:lnTo>
                    <a:pt x="875" y="1024"/>
                  </a:lnTo>
                  <a:lnTo>
                    <a:pt x="872" y="1027"/>
                  </a:lnTo>
                  <a:lnTo>
                    <a:pt x="869" y="1031"/>
                  </a:lnTo>
                  <a:lnTo>
                    <a:pt x="865" y="1034"/>
                  </a:lnTo>
                  <a:lnTo>
                    <a:pt x="865" y="1034"/>
                  </a:lnTo>
                  <a:lnTo>
                    <a:pt x="861" y="1036"/>
                  </a:lnTo>
                  <a:lnTo>
                    <a:pt x="855" y="1037"/>
                  </a:lnTo>
                  <a:lnTo>
                    <a:pt x="850" y="1037"/>
                  </a:lnTo>
                  <a:lnTo>
                    <a:pt x="846" y="1036"/>
                  </a:lnTo>
                  <a:lnTo>
                    <a:pt x="842" y="1034"/>
                  </a:lnTo>
                  <a:lnTo>
                    <a:pt x="838" y="1032"/>
                  </a:lnTo>
                  <a:lnTo>
                    <a:pt x="834" y="1028"/>
                  </a:lnTo>
                  <a:lnTo>
                    <a:pt x="831" y="1024"/>
                  </a:lnTo>
                  <a:lnTo>
                    <a:pt x="831" y="1024"/>
                  </a:lnTo>
                  <a:lnTo>
                    <a:pt x="820" y="1005"/>
                  </a:lnTo>
                  <a:lnTo>
                    <a:pt x="820" y="1005"/>
                  </a:lnTo>
                  <a:lnTo>
                    <a:pt x="806" y="981"/>
                  </a:lnTo>
                  <a:lnTo>
                    <a:pt x="789" y="953"/>
                  </a:lnTo>
                  <a:lnTo>
                    <a:pt x="772" y="922"/>
                  </a:lnTo>
                  <a:lnTo>
                    <a:pt x="764" y="904"/>
                  </a:lnTo>
                  <a:lnTo>
                    <a:pt x="756" y="887"/>
                  </a:lnTo>
                  <a:lnTo>
                    <a:pt x="749" y="870"/>
                  </a:lnTo>
                  <a:lnTo>
                    <a:pt x="743" y="852"/>
                  </a:lnTo>
                  <a:lnTo>
                    <a:pt x="738" y="834"/>
                  </a:lnTo>
                  <a:lnTo>
                    <a:pt x="733" y="815"/>
                  </a:lnTo>
                  <a:lnTo>
                    <a:pt x="731" y="798"/>
                  </a:lnTo>
                  <a:lnTo>
                    <a:pt x="729" y="780"/>
                  </a:lnTo>
                  <a:lnTo>
                    <a:pt x="730" y="764"/>
                  </a:lnTo>
                  <a:lnTo>
                    <a:pt x="732" y="747"/>
                  </a:lnTo>
                  <a:lnTo>
                    <a:pt x="732" y="747"/>
                  </a:lnTo>
                  <a:lnTo>
                    <a:pt x="738" y="724"/>
                  </a:lnTo>
                  <a:lnTo>
                    <a:pt x="745" y="702"/>
                  </a:lnTo>
                  <a:lnTo>
                    <a:pt x="754" y="680"/>
                  </a:lnTo>
                  <a:lnTo>
                    <a:pt x="763" y="658"/>
                  </a:lnTo>
                  <a:lnTo>
                    <a:pt x="785" y="614"/>
                  </a:lnTo>
                  <a:lnTo>
                    <a:pt x="807" y="569"/>
                  </a:lnTo>
                  <a:lnTo>
                    <a:pt x="818" y="546"/>
                  </a:lnTo>
                  <a:lnTo>
                    <a:pt x="828" y="523"/>
                  </a:lnTo>
                  <a:lnTo>
                    <a:pt x="838" y="498"/>
                  </a:lnTo>
                  <a:lnTo>
                    <a:pt x="846" y="472"/>
                  </a:lnTo>
                  <a:lnTo>
                    <a:pt x="853" y="445"/>
                  </a:lnTo>
                  <a:lnTo>
                    <a:pt x="859" y="418"/>
                  </a:lnTo>
                  <a:lnTo>
                    <a:pt x="862" y="387"/>
                  </a:lnTo>
                  <a:lnTo>
                    <a:pt x="863" y="372"/>
                  </a:lnTo>
                  <a:lnTo>
                    <a:pt x="864" y="357"/>
                  </a:lnTo>
                  <a:lnTo>
                    <a:pt x="864" y="357"/>
                  </a:lnTo>
                  <a:lnTo>
                    <a:pt x="863" y="339"/>
                  </a:lnTo>
                  <a:lnTo>
                    <a:pt x="862" y="321"/>
                  </a:lnTo>
                  <a:lnTo>
                    <a:pt x="859" y="305"/>
                  </a:lnTo>
                  <a:lnTo>
                    <a:pt x="855" y="289"/>
                  </a:lnTo>
                  <a:lnTo>
                    <a:pt x="851" y="273"/>
                  </a:lnTo>
                  <a:lnTo>
                    <a:pt x="846" y="258"/>
                  </a:lnTo>
                  <a:lnTo>
                    <a:pt x="840" y="243"/>
                  </a:lnTo>
                  <a:lnTo>
                    <a:pt x="834" y="228"/>
                  </a:lnTo>
                  <a:lnTo>
                    <a:pt x="827" y="215"/>
                  </a:lnTo>
                  <a:lnTo>
                    <a:pt x="819" y="202"/>
                  </a:lnTo>
                  <a:lnTo>
                    <a:pt x="810" y="189"/>
                  </a:lnTo>
                  <a:lnTo>
                    <a:pt x="801" y="177"/>
                  </a:lnTo>
                  <a:lnTo>
                    <a:pt x="791" y="164"/>
                  </a:lnTo>
                  <a:lnTo>
                    <a:pt x="780" y="153"/>
                  </a:lnTo>
                  <a:lnTo>
                    <a:pt x="768" y="142"/>
                  </a:lnTo>
                  <a:lnTo>
                    <a:pt x="756" y="132"/>
                  </a:lnTo>
                  <a:lnTo>
                    <a:pt x="744" y="122"/>
                  </a:lnTo>
                  <a:lnTo>
                    <a:pt x="731" y="113"/>
                  </a:lnTo>
                  <a:lnTo>
                    <a:pt x="718" y="105"/>
                  </a:lnTo>
                  <a:lnTo>
                    <a:pt x="704" y="97"/>
                  </a:lnTo>
                  <a:lnTo>
                    <a:pt x="689" y="90"/>
                  </a:lnTo>
                  <a:lnTo>
                    <a:pt x="674" y="82"/>
                  </a:lnTo>
                  <a:lnTo>
                    <a:pt x="660" y="76"/>
                  </a:lnTo>
                  <a:lnTo>
                    <a:pt x="644" y="70"/>
                  </a:lnTo>
                  <a:lnTo>
                    <a:pt x="629" y="65"/>
                  </a:lnTo>
                  <a:lnTo>
                    <a:pt x="612" y="61"/>
                  </a:lnTo>
                  <a:lnTo>
                    <a:pt x="596" y="57"/>
                  </a:lnTo>
                  <a:lnTo>
                    <a:pt x="580" y="54"/>
                  </a:lnTo>
                  <a:lnTo>
                    <a:pt x="563" y="52"/>
                  </a:lnTo>
                  <a:lnTo>
                    <a:pt x="547" y="50"/>
                  </a:lnTo>
                  <a:lnTo>
                    <a:pt x="529" y="49"/>
                  </a:lnTo>
                  <a:lnTo>
                    <a:pt x="512" y="49"/>
                  </a:lnTo>
                  <a:lnTo>
                    <a:pt x="512" y="49"/>
                  </a:lnTo>
                  <a:lnTo>
                    <a:pt x="493" y="50"/>
                  </a:lnTo>
                  <a:lnTo>
                    <a:pt x="473" y="51"/>
                  </a:lnTo>
                  <a:lnTo>
                    <a:pt x="454" y="54"/>
                  </a:lnTo>
                  <a:lnTo>
                    <a:pt x="434" y="58"/>
                  </a:lnTo>
                  <a:lnTo>
                    <a:pt x="415" y="63"/>
                  </a:lnTo>
                  <a:lnTo>
                    <a:pt x="396" y="69"/>
                  </a:lnTo>
                  <a:lnTo>
                    <a:pt x="378" y="75"/>
                  </a:lnTo>
                  <a:lnTo>
                    <a:pt x="359" y="83"/>
                  </a:lnTo>
                  <a:lnTo>
                    <a:pt x="342" y="93"/>
                  </a:lnTo>
                  <a:lnTo>
                    <a:pt x="325" y="102"/>
                  </a:lnTo>
                  <a:lnTo>
                    <a:pt x="308" y="112"/>
                  </a:lnTo>
                  <a:lnTo>
                    <a:pt x="291" y="123"/>
                  </a:lnTo>
                  <a:lnTo>
                    <a:pt x="275" y="135"/>
                  </a:lnTo>
                  <a:lnTo>
                    <a:pt x="260" y="147"/>
                  </a:lnTo>
                  <a:lnTo>
                    <a:pt x="246" y="161"/>
                  </a:lnTo>
                  <a:lnTo>
                    <a:pt x="232" y="175"/>
                  </a:lnTo>
                  <a:lnTo>
                    <a:pt x="232" y="175"/>
                  </a:lnTo>
                  <a:lnTo>
                    <a:pt x="221" y="188"/>
                  </a:lnTo>
                  <a:lnTo>
                    <a:pt x="210" y="201"/>
                  </a:lnTo>
                  <a:lnTo>
                    <a:pt x="200" y="214"/>
                  </a:lnTo>
                  <a:lnTo>
                    <a:pt x="191" y="227"/>
                  </a:lnTo>
                  <a:lnTo>
                    <a:pt x="182" y="241"/>
                  </a:lnTo>
                  <a:lnTo>
                    <a:pt x="174" y="256"/>
                  </a:lnTo>
                  <a:lnTo>
                    <a:pt x="167" y="271"/>
                  </a:lnTo>
                  <a:lnTo>
                    <a:pt x="161" y="285"/>
                  </a:lnTo>
                  <a:lnTo>
                    <a:pt x="156" y="300"/>
                  </a:lnTo>
                  <a:lnTo>
                    <a:pt x="152" y="315"/>
                  </a:lnTo>
                  <a:lnTo>
                    <a:pt x="148" y="330"/>
                  </a:lnTo>
                  <a:lnTo>
                    <a:pt x="146" y="346"/>
                  </a:lnTo>
                  <a:lnTo>
                    <a:pt x="145" y="361"/>
                  </a:lnTo>
                  <a:lnTo>
                    <a:pt x="145" y="376"/>
                  </a:lnTo>
                  <a:lnTo>
                    <a:pt x="146" y="391"/>
                  </a:lnTo>
                  <a:lnTo>
                    <a:pt x="148" y="406"/>
                  </a:lnTo>
                  <a:lnTo>
                    <a:pt x="148" y="406"/>
                  </a:lnTo>
                  <a:lnTo>
                    <a:pt x="149" y="412"/>
                  </a:lnTo>
                  <a:lnTo>
                    <a:pt x="148" y="421"/>
                  </a:lnTo>
                  <a:lnTo>
                    <a:pt x="146" y="429"/>
                  </a:lnTo>
                  <a:lnTo>
                    <a:pt x="144" y="439"/>
                  </a:lnTo>
                  <a:lnTo>
                    <a:pt x="136" y="460"/>
                  </a:lnTo>
                  <a:lnTo>
                    <a:pt x="124" y="484"/>
                  </a:lnTo>
                  <a:lnTo>
                    <a:pt x="111" y="511"/>
                  </a:lnTo>
                  <a:lnTo>
                    <a:pt x="97" y="538"/>
                  </a:lnTo>
                  <a:lnTo>
                    <a:pt x="68" y="594"/>
                  </a:lnTo>
                  <a:lnTo>
                    <a:pt x="47" y="629"/>
                  </a:lnTo>
                  <a:lnTo>
                    <a:pt x="47" y="629"/>
                  </a:lnTo>
                  <a:lnTo>
                    <a:pt x="48" y="631"/>
                  </a:lnTo>
                  <a:lnTo>
                    <a:pt x="49" y="632"/>
                  </a:lnTo>
                  <a:lnTo>
                    <a:pt x="55" y="635"/>
                  </a:lnTo>
                  <a:lnTo>
                    <a:pt x="63" y="637"/>
                  </a:lnTo>
                  <a:lnTo>
                    <a:pt x="63" y="637"/>
                  </a:lnTo>
                  <a:lnTo>
                    <a:pt x="92" y="645"/>
                  </a:lnTo>
                  <a:lnTo>
                    <a:pt x="118" y="652"/>
                  </a:lnTo>
                  <a:lnTo>
                    <a:pt x="118" y="652"/>
                  </a:lnTo>
                  <a:lnTo>
                    <a:pt x="123" y="653"/>
                  </a:lnTo>
                  <a:lnTo>
                    <a:pt x="127" y="656"/>
                  </a:lnTo>
                  <a:lnTo>
                    <a:pt x="132" y="660"/>
                  </a:lnTo>
                  <a:lnTo>
                    <a:pt x="135" y="665"/>
                  </a:lnTo>
                  <a:lnTo>
                    <a:pt x="137" y="670"/>
                  </a:lnTo>
                  <a:lnTo>
                    <a:pt x="137" y="675"/>
                  </a:lnTo>
                  <a:lnTo>
                    <a:pt x="137" y="680"/>
                  </a:lnTo>
                  <a:lnTo>
                    <a:pt x="136" y="686"/>
                  </a:lnTo>
                  <a:lnTo>
                    <a:pt x="136" y="686"/>
                  </a:lnTo>
                  <a:lnTo>
                    <a:pt x="128" y="703"/>
                  </a:lnTo>
                  <a:lnTo>
                    <a:pt x="120" y="719"/>
                  </a:lnTo>
                  <a:lnTo>
                    <a:pt x="120" y="719"/>
                  </a:lnTo>
                  <a:lnTo>
                    <a:pt x="141" y="723"/>
                  </a:lnTo>
                  <a:lnTo>
                    <a:pt x="150" y="725"/>
                  </a:lnTo>
                  <a:lnTo>
                    <a:pt x="159" y="725"/>
                  </a:lnTo>
                  <a:lnTo>
                    <a:pt x="159" y="725"/>
                  </a:lnTo>
                  <a:lnTo>
                    <a:pt x="164" y="726"/>
                  </a:lnTo>
                  <a:lnTo>
                    <a:pt x="168" y="727"/>
                  </a:lnTo>
                  <a:lnTo>
                    <a:pt x="172" y="730"/>
                  </a:lnTo>
                  <a:lnTo>
                    <a:pt x="176" y="733"/>
                  </a:lnTo>
                  <a:lnTo>
                    <a:pt x="178" y="736"/>
                  </a:lnTo>
                  <a:lnTo>
                    <a:pt x="180" y="740"/>
                  </a:lnTo>
                  <a:lnTo>
                    <a:pt x="182" y="746"/>
                  </a:lnTo>
                  <a:lnTo>
                    <a:pt x="182" y="751"/>
                  </a:lnTo>
                  <a:lnTo>
                    <a:pt x="182" y="751"/>
                  </a:lnTo>
                  <a:lnTo>
                    <a:pt x="182" y="755"/>
                  </a:lnTo>
                  <a:lnTo>
                    <a:pt x="180" y="760"/>
                  </a:lnTo>
                  <a:lnTo>
                    <a:pt x="178" y="764"/>
                  </a:lnTo>
                  <a:lnTo>
                    <a:pt x="175" y="767"/>
                  </a:lnTo>
                  <a:lnTo>
                    <a:pt x="171" y="770"/>
                  </a:lnTo>
                  <a:lnTo>
                    <a:pt x="167" y="772"/>
                  </a:lnTo>
                  <a:lnTo>
                    <a:pt x="162" y="774"/>
                  </a:lnTo>
                  <a:lnTo>
                    <a:pt x="158" y="774"/>
                  </a:lnTo>
                  <a:lnTo>
                    <a:pt x="158" y="774"/>
                  </a:lnTo>
                  <a:lnTo>
                    <a:pt x="144" y="773"/>
                  </a:lnTo>
                  <a:lnTo>
                    <a:pt x="127" y="771"/>
                  </a:lnTo>
                  <a:lnTo>
                    <a:pt x="127" y="771"/>
                  </a:lnTo>
                  <a:lnTo>
                    <a:pt x="136" y="777"/>
                  </a:lnTo>
                  <a:lnTo>
                    <a:pt x="141" y="785"/>
                  </a:lnTo>
                  <a:lnTo>
                    <a:pt x="145" y="792"/>
                  </a:lnTo>
                  <a:lnTo>
                    <a:pt x="146" y="801"/>
                  </a:lnTo>
                  <a:lnTo>
                    <a:pt x="147" y="810"/>
                  </a:lnTo>
                  <a:lnTo>
                    <a:pt x="146" y="819"/>
                  </a:lnTo>
                  <a:lnTo>
                    <a:pt x="143" y="839"/>
                  </a:lnTo>
                  <a:lnTo>
                    <a:pt x="143" y="839"/>
                  </a:lnTo>
                  <a:lnTo>
                    <a:pt x="141" y="849"/>
                  </a:lnTo>
                  <a:lnTo>
                    <a:pt x="140" y="860"/>
                  </a:lnTo>
                  <a:lnTo>
                    <a:pt x="141" y="870"/>
                  </a:lnTo>
                  <a:lnTo>
                    <a:pt x="142" y="875"/>
                  </a:lnTo>
                  <a:lnTo>
                    <a:pt x="143" y="880"/>
                  </a:lnTo>
                  <a:lnTo>
                    <a:pt x="143" y="880"/>
                  </a:lnTo>
                  <a:lnTo>
                    <a:pt x="146" y="885"/>
                  </a:lnTo>
                  <a:lnTo>
                    <a:pt x="151" y="890"/>
                  </a:lnTo>
                  <a:lnTo>
                    <a:pt x="156" y="894"/>
                  </a:lnTo>
                  <a:lnTo>
                    <a:pt x="163" y="898"/>
                  </a:lnTo>
                  <a:lnTo>
                    <a:pt x="178" y="904"/>
                  </a:lnTo>
                  <a:lnTo>
                    <a:pt x="196" y="910"/>
                  </a:lnTo>
                  <a:lnTo>
                    <a:pt x="216" y="915"/>
                  </a:lnTo>
                  <a:lnTo>
                    <a:pt x="235" y="918"/>
                  </a:lnTo>
                  <a:lnTo>
                    <a:pt x="268" y="925"/>
                  </a:lnTo>
                  <a:lnTo>
                    <a:pt x="268" y="925"/>
                  </a:lnTo>
                  <a:lnTo>
                    <a:pt x="288" y="928"/>
                  </a:lnTo>
                  <a:lnTo>
                    <a:pt x="309" y="930"/>
                  </a:lnTo>
                  <a:lnTo>
                    <a:pt x="330" y="933"/>
                  </a:lnTo>
                  <a:lnTo>
                    <a:pt x="341" y="934"/>
                  </a:lnTo>
                  <a:lnTo>
                    <a:pt x="351" y="937"/>
                  </a:lnTo>
                  <a:lnTo>
                    <a:pt x="361" y="940"/>
                  </a:lnTo>
                  <a:lnTo>
                    <a:pt x="371" y="944"/>
                  </a:lnTo>
                  <a:lnTo>
                    <a:pt x="382" y="950"/>
                  </a:lnTo>
                  <a:lnTo>
                    <a:pt x="392" y="957"/>
                  </a:lnTo>
                  <a:lnTo>
                    <a:pt x="401" y="965"/>
                  </a:lnTo>
                  <a:lnTo>
                    <a:pt x="409" y="976"/>
                  </a:lnTo>
                  <a:lnTo>
                    <a:pt x="417" y="988"/>
                  </a:lnTo>
                  <a:lnTo>
                    <a:pt x="424" y="1003"/>
                  </a:lnTo>
                  <a:lnTo>
                    <a:pt x="424" y="1003"/>
                  </a:lnTo>
                  <a:lnTo>
                    <a:pt x="426" y="1008"/>
                  </a:lnTo>
                  <a:lnTo>
                    <a:pt x="426" y="1013"/>
                  </a:lnTo>
                  <a:lnTo>
                    <a:pt x="426" y="1017"/>
                  </a:lnTo>
                  <a:lnTo>
                    <a:pt x="425" y="1022"/>
                  </a:lnTo>
                  <a:lnTo>
                    <a:pt x="423" y="1026"/>
                  </a:lnTo>
                  <a:lnTo>
                    <a:pt x="420" y="1029"/>
                  </a:lnTo>
                  <a:lnTo>
                    <a:pt x="416" y="1032"/>
                  </a:lnTo>
                  <a:lnTo>
                    <a:pt x="412" y="1035"/>
                  </a:lnTo>
                  <a:lnTo>
                    <a:pt x="412" y="1035"/>
                  </a:lnTo>
                  <a:lnTo>
                    <a:pt x="408" y="1036"/>
                  </a:lnTo>
                  <a:lnTo>
                    <a:pt x="403" y="1037"/>
                  </a:lnTo>
                  <a:lnTo>
                    <a:pt x="398" y="1037"/>
                  </a:lnTo>
                  <a:lnTo>
                    <a:pt x="394" y="1035"/>
                  </a:lnTo>
                  <a:lnTo>
                    <a:pt x="390" y="1033"/>
                  </a:lnTo>
                  <a:lnTo>
                    <a:pt x="386" y="1031"/>
                  </a:lnTo>
                  <a:lnTo>
                    <a:pt x="383" y="1027"/>
                  </a:lnTo>
                  <a:lnTo>
                    <a:pt x="381" y="1023"/>
                  </a:lnTo>
                  <a:lnTo>
                    <a:pt x="381" y="1023"/>
                  </a:lnTo>
                  <a:lnTo>
                    <a:pt x="376" y="1014"/>
                  </a:lnTo>
                  <a:lnTo>
                    <a:pt x="369" y="1006"/>
                  </a:lnTo>
                  <a:lnTo>
                    <a:pt x="364" y="1000"/>
                  </a:lnTo>
                  <a:lnTo>
                    <a:pt x="357" y="994"/>
                  </a:lnTo>
                  <a:lnTo>
                    <a:pt x="350" y="989"/>
                  </a:lnTo>
                  <a:lnTo>
                    <a:pt x="343" y="986"/>
                  </a:lnTo>
                  <a:lnTo>
                    <a:pt x="336" y="983"/>
                  </a:lnTo>
                  <a:lnTo>
                    <a:pt x="328" y="981"/>
                  </a:lnTo>
                  <a:lnTo>
                    <a:pt x="311" y="978"/>
                  </a:lnTo>
                  <a:lnTo>
                    <a:pt x="294" y="976"/>
                  </a:lnTo>
                  <a:lnTo>
                    <a:pt x="275" y="975"/>
                  </a:lnTo>
                  <a:lnTo>
                    <a:pt x="258" y="972"/>
                  </a:lnTo>
                  <a:lnTo>
                    <a:pt x="258" y="972"/>
                  </a:lnTo>
                  <a:lnTo>
                    <a:pt x="236" y="967"/>
                  </a:lnTo>
                  <a:lnTo>
                    <a:pt x="213" y="963"/>
                  </a:lnTo>
                  <a:lnTo>
                    <a:pt x="190" y="958"/>
                  </a:lnTo>
                  <a:lnTo>
                    <a:pt x="168" y="952"/>
                  </a:lnTo>
                  <a:lnTo>
                    <a:pt x="158" y="949"/>
                  </a:lnTo>
                  <a:lnTo>
                    <a:pt x="148" y="945"/>
                  </a:lnTo>
                  <a:lnTo>
                    <a:pt x="139" y="940"/>
                  </a:lnTo>
                  <a:lnTo>
                    <a:pt x="129" y="935"/>
                  </a:lnTo>
                  <a:lnTo>
                    <a:pt x="121" y="929"/>
                  </a:lnTo>
                  <a:lnTo>
                    <a:pt x="113" y="922"/>
                  </a:lnTo>
                  <a:lnTo>
                    <a:pt x="106" y="914"/>
                  </a:lnTo>
                  <a:lnTo>
                    <a:pt x="100" y="904"/>
                  </a:lnTo>
                  <a:lnTo>
                    <a:pt x="100" y="904"/>
                  </a:lnTo>
                  <a:lnTo>
                    <a:pt x="100" y="904"/>
                  </a:lnTo>
                  <a:lnTo>
                    <a:pt x="99" y="901"/>
                  </a:lnTo>
                  <a:lnTo>
                    <a:pt x="99" y="901"/>
                  </a:lnTo>
                  <a:lnTo>
                    <a:pt x="95" y="891"/>
                  </a:lnTo>
                  <a:lnTo>
                    <a:pt x="93" y="881"/>
                  </a:lnTo>
                  <a:lnTo>
                    <a:pt x="91" y="872"/>
                  </a:lnTo>
                  <a:lnTo>
                    <a:pt x="91" y="863"/>
                  </a:lnTo>
                  <a:lnTo>
                    <a:pt x="91" y="855"/>
                  </a:lnTo>
                  <a:lnTo>
                    <a:pt x="92" y="848"/>
                  </a:lnTo>
                  <a:lnTo>
                    <a:pt x="94" y="835"/>
                  </a:lnTo>
                  <a:lnTo>
                    <a:pt x="96" y="823"/>
                  </a:lnTo>
                  <a:lnTo>
                    <a:pt x="96" y="818"/>
                  </a:lnTo>
                  <a:lnTo>
                    <a:pt x="96" y="814"/>
                  </a:lnTo>
                  <a:lnTo>
                    <a:pt x="94" y="810"/>
                  </a:lnTo>
                  <a:lnTo>
                    <a:pt x="91" y="806"/>
                  </a:lnTo>
                  <a:lnTo>
                    <a:pt x="87" y="804"/>
                  </a:lnTo>
                  <a:lnTo>
                    <a:pt x="81" y="801"/>
                  </a:lnTo>
                  <a:lnTo>
                    <a:pt x="81" y="801"/>
                  </a:lnTo>
                  <a:lnTo>
                    <a:pt x="74" y="798"/>
                  </a:lnTo>
                  <a:lnTo>
                    <a:pt x="69" y="793"/>
                  </a:lnTo>
                  <a:lnTo>
                    <a:pt x="65" y="787"/>
                  </a:lnTo>
                  <a:lnTo>
                    <a:pt x="64" y="781"/>
                  </a:lnTo>
                  <a:lnTo>
                    <a:pt x="64" y="774"/>
                  </a:lnTo>
                  <a:lnTo>
                    <a:pt x="66" y="768"/>
                  </a:lnTo>
                  <a:lnTo>
                    <a:pt x="70" y="762"/>
                  </a:lnTo>
                  <a:lnTo>
                    <a:pt x="76" y="757"/>
                  </a:lnTo>
                  <a:lnTo>
                    <a:pt x="76" y="757"/>
                  </a:lnTo>
                  <a:lnTo>
                    <a:pt x="72" y="755"/>
                  </a:lnTo>
                  <a:lnTo>
                    <a:pt x="68" y="752"/>
                  </a:lnTo>
                  <a:lnTo>
                    <a:pt x="65" y="748"/>
                  </a:lnTo>
                  <a:lnTo>
                    <a:pt x="63" y="743"/>
                  </a:lnTo>
                  <a:lnTo>
                    <a:pt x="61" y="738"/>
                  </a:lnTo>
                  <a:lnTo>
                    <a:pt x="61" y="733"/>
                  </a:lnTo>
                  <a:lnTo>
                    <a:pt x="62" y="728"/>
                  </a:lnTo>
                  <a:lnTo>
                    <a:pt x="64" y="724"/>
                  </a:lnTo>
                  <a:lnTo>
                    <a:pt x="79" y="692"/>
                  </a:lnTo>
                  <a:lnTo>
                    <a:pt x="79" y="692"/>
                  </a:lnTo>
                  <a:lnTo>
                    <a:pt x="51" y="685"/>
                  </a:lnTo>
                  <a:lnTo>
                    <a:pt x="37" y="680"/>
                  </a:lnTo>
                  <a:lnTo>
                    <a:pt x="28" y="676"/>
                  </a:lnTo>
                  <a:lnTo>
                    <a:pt x="28" y="676"/>
                  </a:lnTo>
                  <a:lnTo>
                    <a:pt x="19" y="670"/>
                  </a:lnTo>
                  <a:lnTo>
                    <a:pt x="11" y="663"/>
                  </a:lnTo>
                  <a:lnTo>
                    <a:pt x="6" y="654"/>
                  </a:lnTo>
                  <a:lnTo>
                    <a:pt x="2" y="645"/>
                  </a:lnTo>
                  <a:lnTo>
                    <a:pt x="0" y="635"/>
                  </a:lnTo>
                  <a:lnTo>
                    <a:pt x="0" y="625"/>
                  </a:lnTo>
                  <a:lnTo>
                    <a:pt x="2" y="615"/>
                  </a:lnTo>
                  <a:lnTo>
                    <a:pt x="6" y="605"/>
                  </a:lnTo>
                  <a:lnTo>
                    <a:pt x="6" y="605"/>
                  </a:lnTo>
                  <a:lnTo>
                    <a:pt x="33" y="555"/>
                  </a:lnTo>
                  <a:lnTo>
                    <a:pt x="65" y="496"/>
                  </a:lnTo>
                  <a:lnTo>
                    <a:pt x="80" y="469"/>
                  </a:lnTo>
                  <a:lnTo>
                    <a:pt x="91" y="445"/>
                  </a:lnTo>
                  <a:lnTo>
                    <a:pt x="98" y="427"/>
                  </a:lnTo>
                  <a:lnTo>
                    <a:pt x="100" y="420"/>
                  </a:lnTo>
                  <a:lnTo>
                    <a:pt x="100" y="416"/>
                  </a:lnTo>
                  <a:lnTo>
                    <a:pt x="100" y="416"/>
                  </a:lnTo>
                  <a:lnTo>
                    <a:pt x="97" y="397"/>
                  </a:lnTo>
                  <a:lnTo>
                    <a:pt x="96" y="379"/>
                  </a:lnTo>
                  <a:lnTo>
                    <a:pt x="96" y="361"/>
                  </a:lnTo>
                  <a:lnTo>
                    <a:pt x="97" y="343"/>
                  </a:lnTo>
                  <a:lnTo>
                    <a:pt x="100" y="324"/>
                  </a:lnTo>
                  <a:lnTo>
                    <a:pt x="103" y="307"/>
                  </a:lnTo>
                  <a:lnTo>
                    <a:pt x="108" y="289"/>
                  </a:lnTo>
                  <a:lnTo>
                    <a:pt x="114" y="271"/>
                  </a:lnTo>
                  <a:lnTo>
                    <a:pt x="121" y="254"/>
                  </a:lnTo>
                  <a:lnTo>
                    <a:pt x="129" y="236"/>
                  </a:lnTo>
                  <a:lnTo>
                    <a:pt x="139" y="220"/>
                  </a:lnTo>
                  <a:lnTo>
                    <a:pt x="149" y="203"/>
                  </a:lnTo>
                  <a:lnTo>
                    <a:pt x="160" y="187"/>
                  </a:lnTo>
                  <a:lnTo>
                    <a:pt x="171" y="172"/>
                  </a:lnTo>
                  <a:lnTo>
                    <a:pt x="184" y="156"/>
                  </a:lnTo>
                  <a:lnTo>
                    <a:pt x="197" y="142"/>
                  </a:lnTo>
                  <a:lnTo>
                    <a:pt x="197" y="142"/>
                  </a:lnTo>
                  <a:lnTo>
                    <a:pt x="213" y="126"/>
                  </a:lnTo>
                  <a:lnTo>
                    <a:pt x="229" y="111"/>
                  </a:lnTo>
                  <a:lnTo>
                    <a:pt x="246" y="97"/>
                  </a:lnTo>
                  <a:lnTo>
                    <a:pt x="263" y="83"/>
                  </a:lnTo>
                  <a:lnTo>
                    <a:pt x="282" y="71"/>
                  </a:lnTo>
                  <a:lnTo>
                    <a:pt x="301" y="59"/>
                  </a:lnTo>
                  <a:lnTo>
                    <a:pt x="321" y="49"/>
                  </a:lnTo>
                  <a:lnTo>
                    <a:pt x="340" y="39"/>
                  </a:lnTo>
                  <a:lnTo>
                    <a:pt x="360" y="30"/>
                  </a:lnTo>
                  <a:lnTo>
                    <a:pt x="382" y="23"/>
                  </a:lnTo>
                  <a:lnTo>
                    <a:pt x="403" y="16"/>
                  </a:lnTo>
                  <a:lnTo>
                    <a:pt x="424" y="11"/>
                  </a:lnTo>
                  <a:lnTo>
                    <a:pt x="446" y="7"/>
                  </a:lnTo>
                  <a:lnTo>
                    <a:pt x="468" y="4"/>
                  </a:lnTo>
                  <a:lnTo>
                    <a:pt x="490" y="1"/>
                  </a:lnTo>
                  <a:lnTo>
                    <a:pt x="512" y="0"/>
                  </a:lnTo>
                  <a:lnTo>
                    <a:pt x="512" y="0"/>
                  </a:lnTo>
                  <a:lnTo>
                    <a:pt x="531" y="0"/>
                  </a:lnTo>
                  <a:lnTo>
                    <a:pt x="552" y="2"/>
                  </a:lnTo>
                  <a:lnTo>
                    <a:pt x="571" y="5"/>
                  </a:lnTo>
                  <a:lnTo>
                    <a:pt x="589" y="7"/>
                  </a:lnTo>
                  <a:lnTo>
                    <a:pt x="608" y="11"/>
                  </a:lnTo>
                  <a:lnTo>
                    <a:pt x="627" y="15"/>
                  </a:lnTo>
                  <a:lnTo>
                    <a:pt x="645" y="20"/>
                  </a:lnTo>
                  <a:lnTo>
                    <a:pt x="663" y="26"/>
                  </a:lnTo>
                  <a:lnTo>
                    <a:pt x="680" y="32"/>
                  </a:lnTo>
                  <a:lnTo>
                    <a:pt x="698" y="40"/>
                  </a:lnTo>
                  <a:lnTo>
                    <a:pt x="715" y="47"/>
                  </a:lnTo>
                  <a:lnTo>
                    <a:pt x="731" y="56"/>
                  </a:lnTo>
                  <a:lnTo>
                    <a:pt x="746" y="65"/>
                  </a:lnTo>
                  <a:lnTo>
                    <a:pt x="761" y="75"/>
                  </a:lnTo>
                  <a:lnTo>
                    <a:pt x="777" y="87"/>
                  </a:lnTo>
                  <a:lnTo>
                    <a:pt x="791" y="98"/>
                  </a:lnTo>
                  <a:lnTo>
                    <a:pt x="804" y="110"/>
                  </a:lnTo>
                  <a:lnTo>
                    <a:pt x="817" y="122"/>
                  </a:lnTo>
                  <a:lnTo>
                    <a:pt x="829" y="135"/>
                  </a:lnTo>
                  <a:lnTo>
                    <a:pt x="840" y="149"/>
                  </a:lnTo>
                  <a:lnTo>
                    <a:pt x="851" y="163"/>
                  </a:lnTo>
                  <a:lnTo>
                    <a:pt x="862" y="178"/>
                  </a:lnTo>
                  <a:lnTo>
                    <a:pt x="871" y="194"/>
                  </a:lnTo>
                  <a:lnTo>
                    <a:pt x="879" y="210"/>
                  </a:lnTo>
                  <a:lnTo>
                    <a:pt x="886" y="226"/>
                  </a:lnTo>
                  <a:lnTo>
                    <a:pt x="893" y="243"/>
                  </a:lnTo>
                  <a:lnTo>
                    <a:pt x="898" y="261"/>
                  </a:lnTo>
                  <a:lnTo>
                    <a:pt x="903" y="279"/>
                  </a:lnTo>
                  <a:lnTo>
                    <a:pt x="907" y="298"/>
                  </a:lnTo>
                  <a:lnTo>
                    <a:pt x="909" y="316"/>
                  </a:lnTo>
                  <a:lnTo>
                    <a:pt x="911" y="337"/>
                  </a:lnTo>
                  <a:lnTo>
                    <a:pt x="912" y="357"/>
                  </a:lnTo>
                  <a:lnTo>
                    <a:pt x="912" y="357"/>
                  </a:lnTo>
                  <a:lnTo>
                    <a:pt x="911" y="373"/>
                  </a:lnTo>
                  <a:lnTo>
                    <a:pt x="910" y="390"/>
                  </a:lnTo>
                  <a:lnTo>
                    <a:pt x="907" y="422"/>
                  </a:lnTo>
                  <a:lnTo>
                    <a:pt x="902" y="452"/>
                  </a:lnTo>
                  <a:lnTo>
                    <a:pt x="895" y="481"/>
                  </a:lnTo>
                  <a:lnTo>
                    <a:pt x="886" y="509"/>
                  </a:lnTo>
                  <a:lnTo>
                    <a:pt x="876" y="534"/>
                  </a:lnTo>
                  <a:lnTo>
                    <a:pt x="866" y="559"/>
                  </a:lnTo>
                  <a:lnTo>
                    <a:pt x="854" y="584"/>
                  </a:lnTo>
                  <a:lnTo>
                    <a:pt x="832" y="629"/>
                  </a:lnTo>
                  <a:lnTo>
                    <a:pt x="810" y="673"/>
                  </a:lnTo>
                  <a:lnTo>
                    <a:pt x="801" y="694"/>
                  </a:lnTo>
                  <a:lnTo>
                    <a:pt x="792" y="714"/>
                  </a:lnTo>
                  <a:lnTo>
                    <a:pt x="785" y="735"/>
                  </a:lnTo>
                  <a:lnTo>
                    <a:pt x="780" y="757"/>
                  </a:lnTo>
                  <a:lnTo>
                    <a:pt x="780" y="757"/>
                  </a:lnTo>
                  <a:lnTo>
                    <a:pt x="778" y="770"/>
                  </a:lnTo>
                  <a:lnTo>
                    <a:pt x="778" y="784"/>
                  </a:lnTo>
                  <a:lnTo>
                    <a:pt x="780" y="798"/>
                  </a:lnTo>
                  <a:lnTo>
                    <a:pt x="782" y="813"/>
                  </a:lnTo>
                  <a:lnTo>
                    <a:pt x="786" y="829"/>
                  </a:lnTo>
                  <a:lnTo>
                    <a:pt x="791" y="844"/>
                  </a:lnTo>
                  <a:lnTo>
                    <a:pt x="797" y="859"/>
                  </a:lnTo>
                  <a:lnTo>
                    <a:pt x="804" y="874"/>
                  </a:lnTo>
                  <a:lnTo>
                    <a:pt x="818" y="904"/>
                  </a:lnTo>
                  <a:lnTo>
                    <a:pt x="833" y="933"/>
                  </a:lnTo>
                  <a:lnTo>
                    <a:pt x="848" y="958"/>
                  </a:lnTo>
                  <a:lnTo>
                    <a:pt x="861" y="979"/>
                  </a:lnTo>
                  <a:lnTo>
                    <a:pt x="861" y="979"/>
                  </a:lnTo>
                  <a:lnTo>
                    <a:pt x="874" y="1001"/>
                  </a:lnTo>
                  <a:lnTo>
                    <a:pt x="874" y="1001"/>
                  </a:lnTo>
                  <a:close/>
                </a:path>
              </a:pathLst>
            </a:custGeom>
            <a:solidFill>
              <a:srgbClr val="2EABE2"/>
            </a:solidFill>
            <a:ln>
              <a:noFill/>
            </a:ln>
          </p:spPr>
          <p:txBody>
            <a:bodyPr vert="horz" wrap="square" lIns="91440" tIns="45720" rIns="91440" bIns="45720" numCol="1" anchor="t" anchorCtr="0" compatLnSpc="1">
              <a:prstTxWarp prst="textNoShape">
                <a:avLst/>
              </a:prstTxWarp>
            </a:bodyPr>
            <a:lstStyle/>
            <a:p>
              <a:endParaRPr lang="en-GB"/>
            </a:p>
          </p:txBody>
        </p:sp>
        <p:sp>
          <p:nvSpPr>
            <p:cNvPr id="9" name="Freeform 90">
              <a:extLst>
                <a:ext uri="{FF2B5EF4-FFF2-40B4-BE49-F238E27FC236}">
                  <a16:creationId xmlns:a16="http://schemas.microsoft.com/office/drawing/2014/main" id="{FE1D3ADA-F117-484C-9ED4-237E2A327D5F}"/>
                </a:ext>
              </a:extLst>
            </p:cNvPr>
            <p:cNvSpPr>
              <a:spLocks noEditPoints="1"/>
            </p:cNvSpPr>
            <p:nvPr/>
          </p:nvSpPr>
          <p:spPr bwMode="auto">
            <a:xfrm>
              <a:off x="4276725" y="3006725"/>
              <a:ext cx="298450" cy="214313"/>
            </a:xfrm>
            <a:custGeom>
              <a:avLst/>
              <a:gdLst>
                <a:gd name="T0" fmla="*/ 456 w 566"/>
                <a:gd name="T1" fmla="*/ 297 h 404"/>
                <a:gd name="T2" fmla="*/ 463 w 566"/>
                <a:gd name="T3" fmla="*/ 260 h 404"/>
                <a:gd name="T4" fmla="*/ 506 w 566"/>
                <a:gd name="T5" fmla="*/ 216 h 404"/>
                <a:gd name="T6" fmla="*/ 520 w 566"/>
                <a:gd name="T7" fmla="*/ 191 h 404"/>
                <a:gd name="T8" fmla="*/ 497 w 566"/>
                <a:gd name="T9" fmla="*/ 160 h 404"/>
                <a:gd name="T10" fmla="*/ 451 w 566"/>
                <a:gd name="T11" fmla="*/ 169 h 404"/>
                <a:gd name="T12" fmla="*/ 435 w 566"/>
                <a:gd name="T13" fmla="*/ 195 h 404"/>
                <a:gd name="T14" fmla="*/ 395 w 566"/>
                <a:gd name="T15" fmla="*/ 192 h 404"/>
                <a:gd name="T16" fmla="*/ 408 w 566"/>
                <a:gd name="T17" fmla="*/ 153 h 404"/>
                <a:gd name="T18" fmla="*/ 452 w 566"/>
                <a:gd name="T19" fmla="*/ 126 h 404"/>
                <a:gd name="T20" fmla="*/ 506 w 566"/>
                <a:gd name="T21" fmla="*/ 126 h 404"/>
                <a:gd name="T22" fmla="*/ 547 w 566"/>
                <a:gd name="T23" fmla="*/ 149 h 404"/>
                <a:gd name="T24" fmla="*/ 566 w 566"/>
                <a:gd name="T25" fmla="*/ 192 h 404"/>
                <a:gd name="T26" fmla="*/ 552 w 566"/>
                <a:gd name="T27" fmla="*/ 228 h 404"/>
                <a:gd name="T28" fmla="*/ 502 w 566"/>
                <a:gd name="T29" fmla="*/ 278 h 404"/>
                <a:gd name="T30" fmla="*/ 494 w 566"/>
                <a:gd name="T31" fmla="*/ 303 h 404"/>
                <a:gd name="T32" fmla="*/ 64 w 566"/>
                <a:gd name="T33" fmla="*/ 302 h 404"/>
                <a:gd name="T34" fmla="*/ 64 w 566"/>
                <a:gd name="T35" fmla="*/ 275 h 404"/>
                <a:gd name="T36" fmla="*/ 96 w 566"/>
                <a:gd name="T37" fmla="*/ 230 h 404"/>
                <a:gd name="T38" fmla="*/ 126 w 566"/>
                <a:gd name="T39" fmla="*/ 196 h 404"/>
                <a:gd name="T40" fmla="*/ 115 w 566"/>
                <a:gd name="T41" fmla="*/ 168 h 404"/>
                <a:gd name="T42" fmla="*/ 71 w 566"/>
                <a:gd name="T43" fmla="*/ 160 h 404"/>
                <a:gd name="T44" fmla="*/ 42 w 566"/>
                <a:gd name="T45" fmla="*/ 193 h 404"/>
                <a:gd name="T46" fmla="*/ 6 w 566"/>
                <a:gd name="T47" fmla="*/ 195 h 404"/>
                <a:gd name="T48" fmla="*/ 3 w 566"/>
                <a:gd name="T49" fmla="*/ 174 h 404"/>
                <a:gd name="T50" fmla="*/ 43 w 566"/>
                <a:gd name="T51" fmla="*/ 131 h 404"/>
                <a:gd name="T52" fmla="*/ 94 w 566"/>
                <a:gd name="T53" fmla="*/ 123 h 404"/>
                <a:gd name="T54" fmla="*/ 147 w 566"/>
                <a:gd name="T55" fmla="*/ 144 h 404"/>
                <a:gd name="T56" fmla="*/ 170 w 566"/>
                <a:gd name="T57" fmla="*/ 179 h 404"/>
                <a:gd name="T58" fmla="*/ 163 w 566"/>
                <a:gd name="T59" fmla="*/ 221 h 404"/>
                <a:gd name="T60" fmla="*/ 114 w 566"/>
                <a:gd name="T61" fmla="*/ 269 h 404"/>
                <a:gd name="T62" fmla="*/ 104 w 566"/>
                <a:gd name="T63" fmla="*/ 300 h 404"/>
                <a:gd name="T64" fmla="*/ 62 w 566"/>
                <a:gd name="T65" fmla="*/ 328 h 404"/>
                <a:gd name="T66" fmla="*/ 100 w 566"/>
                <a:gd name="T67" fmla="*/ 320 h 404"/>
                <a:gd name="T68" fmla="*/ 102 w 566"/>
                <a:gd name="T69" fmla="*/ 364 h 404"/>
                <a:gd name="T70" fmla="*/ 63 w 566"/>
                <a:gd name="T71" fmla="*/ 362 h 404"/>
                <a:gd name="T72" fmla="*/ 224 w 566"/>
                <a:gd name="T73" fmla="*/ 298 h 404"/>
                <a:gd name="T74" fmla="*/ 223 w 566"/>
                <a:gd name="T75" fmla="*/ 253 h 404"/>
                <a:gd name="T76" fmla="*/ 277 w 566"/>
                <a:gd name="T77" fmla="*/ 178 h 404"/>
                <a:gd name="T78" fmla="*/ 325 w 566"/>
                <a:gd name="T79" fmla="*/ 128 h 404"/>
                <a:gd name="T80" fmla="*/ 310 w 566"/>
                <a:gd name="T81" fmla="*/ 74 h 404"/>
                <a:gd name="T82" fmla="*/ 261 w 566"/>
                <a:gd name="T83" fmla="*/ 58 h 404"/>
                <a:gd name="T84" fmla="*/ 204 w 566"/>
                <a:gd name="T85" fmla="*/ 83 h 404"/>
                <a:gd name="T86" fmla="*/ 178 w 566"/>
                <a:gd name="T87" fmla="*/ 124 h 404"/>
                <a:gd name="T88" fmla="*/ 116 w 566"/>
                <a:gd name="T89" fmla="*/ 109 h 404"/>
                <a:gd name="T90" fmla="*/ 134 w 566"/>
                <a:gd name="T91" fmla="*/ 57 h 404"/>
                <a:gd name="T92" fmla="*/ 189 w 566"/>
                <a:gd name="T93" fmla="*/ 13 h 404"/>
                <a:gd name="T94" fmla="*/ 274 w 566"/>
                <a:gd name="T95" fmla="*/ 1 h 404"/>
                <a:gd name="T96" fmla="*/ 363 w 566"/>
                <a:gd name="T97" fmla="*/ 34 h 404"/>
                <a:gd name="T98" fmla="*/ 401 w 566"/>
                <a:gd name="T99" fmla="*/ 93 h 404"/>
                <a:gd name="T100" fmla="*/ 388 w 566"/>
                <a:gd name="T101" fmla="*/ 163 h 404"/>
                <a:gd name="T102" fmla="*/ 316 w 566"/>
                <a:gd name="T103" fmla="*/ 234 h 404"/>
                <a:gd name="T104" fmla="*/ 291 w 566"/>
                <a:gd name="T105" fmla="*/ 279 h 404"/>
                <a:gd name="T106" fmla="*/ 279 w 566"/>
                <a:gd name="T107" fmla="*/ 301 h 404"/>
                <a:gd name="T108" fmla="*/ 234 w 566"/>
                <a:gd name="T109" fmla="*/ 328 h 404"/>
                <a:gd name="T110" fmla="*/ 291 w 566"/>
                <a:gd name="T111" fmla="*/ 392 h 404"/>
                <a:gd name="T112" fmla="*/ 234 w 566"/>
                <a:gd name="T113" fmla="*/ 404 h 404"/>
                <a:gd name="T114" fmla="*/ 456 w 566"/>
                <a:gd name="T115" fmla="*/ 328 h 404"/>
                <a:gd name="T116" fmla="*/ 491 w 566"/>
                <a:gd name="T117" fmla="*/ 320 h 404"/>
                <a:gd name="T118" fmla="*/ 498 w 566"/>
                <a:gd name="T119" fmla="*/ 362 h 404"/>
                <a:gd name="T120" fmla="*/ 458 w 566"/>
                <a:gd name="T121" fmla="*/ 36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6" h="404">
                  <a:moveTo>
                    <a:pt x="491" y="304"/>
                  </a:moveTo>
                  <a:lnTo>
                    <a:pt x="463" y="304"/>
                  </a:lnTo>
                  <a:lnTo>
                    <a:pt x="463" y="304"/>
                  </a:lnTo>
                  <a:lnTo>
                    <a:pt x="460" y="303"/>
                  </a:lnTo>
                  <a:lnTo>
                    <a:pt x="458" y="302"/>
                  </a:lnTo>
                  <a:lnTo>
                    <a:pt x="456" y="300"/>
                  </a:lnTo>
                  <a:lnTo>
                    <a:pt x="456" y="297"/>
                  </a:lnTo>
                  <a:lnTo>
                    <a:pt x="456" y="297"/>
                  </a:lnTo>
                  <a:lnTo>
                    <a:pt x="456" y="293"/>
                  </a:lnTo>
                  <a:lnTo>
                    <a:pt x="456" y="293"/>
                  </a:lnTo>
                  <a:lnTo>
                    <a:pt x="456" y="284"/>
                  </a:lnTo>
                  <a:lnTo>
                    <a:pt x="457" y="275"/>
                  </a:lnTo>
                  <a:lnTo>
                    <a:pt x="460" y="267"/>
                  </a:lnTo>
                  <a:lnTo>
                    <a:pt x="463" y="260"/>
                  </a:lnTo>
                  <a:lnTo>
                    <a:pt x="463" y="260"/>
                  </a:lnTo>
                  <a:lnTo>
                    <a:pt x="467" y="253"/>
                  </a:lnTo>
                  <a:lnTo>
                    <a:pt x="473" y="246"/>
                  </a:lnTo>
                  <a:lnTo>
                    <a:pt x="481" y="238"/>
                  </a:lnTo>
                  <a:lnTo>
                    <a:pt x="490" y="230"/>
                  </a:lnTo>
                  <a:lnTo>
                    <a:pt x="490" y="230"/>
                  </a:lnTo>
                  <a:lnTo>
                    <a:pt x="506" y="216"/>
                  </a:lnTo>
                  <a:lnTo>
                    <a:pt x="514" y="209"/>
                  </a:lnTo>
                  <a:lnTo>
                    <a:pt x="514" y="209"/>
                  </a:lnTo>
                  <a:lnTo>
                    <a:pt x="517" y="205"/>
                  </a:lnTo>
                  <a:lnTo>
                    <a:pt x="519" y="200"/>
                  </a:lnTo>
                  <a:lnTo>
                    <a:pt x="520" y="196"/>
                  </a:lnTo>
                  <a:lnTo>
                    <a:pt x="520" y="191"/>
                  </a:lnTo>
                  <a:lnTo>
                    <a:pt x="520" y="191"/>
                  </a:lnTo>
                  <a:lnTo>
                    <a:pt x="519" y="185"/>
                  </a:lnTo>
                  <a:lnTo>
                    <a:pt x="517" y="179"/>
                  </a:lnTo>
                  <a:lnTo>
                    <a:pt x="514" y="173"/>
                  </a:lnTo>
                  <a:lnTo>
                    <a:pt x="509" y="168"/>
                  </a:lnTo>
                  <a:lnTo>
                    <a:pt x="509" y="168"/>
                  </a:lnTo>
                  <a:lnTo>
                    <a:pt x="504" y="164"/>
                  </a:lnTo>
                  <a:lnTo>
                    <a:pt x="497" y="160"/>
                  </a:lnTo>
                  <a:lnTo>
                    <a:pt x="489" y="159"/>
                  </a:lnTo>
                  <a:lnTo>
                    <a:pt x="481" y="158"/>
                  </a:lnTo>
                  <a:lnTo>
                    <a:pt x="481" y="158"/>
                  </a:lnTo>
                  <a:lnTo>
                    <a:pt x="472" y="159"/>
                  </a:lnTo>
                  <a:lnTo>
                    <a:pt x="464" y="160"/>
                  </a:lnTo>
                  <a:lnTo>
                    <a:pt x="457" y="165"/>
                  </a:lnTo>
                  <a:lnTo>
                    <a:pt x="451" y="169"/>
                  </a:lnTo>
                  <a:lnTo>
                    <a:pt x="451" y="169"/>
                  </a:lnTo>
                  <a:lnTo>
                    <a:pt x="446" y="174"/>
                  </a:lnTo>
                  <a:lnTo>
                    <a:pt x="442" y="179"/>
                  </a:lnTo>
                  <a:lnTo>
                    <a:pt x="439" y="186"/>
                  </a:lnTo>
                  <a:lnTo>
                    <a:pt x="436" y="193"/>
                  </a:lnTo>
                  <a:lnTo>
                    <a:pt x="436" y="193"/>
                  </a:lnTo>
                  <a:lnTo>
                    <a:pt x="435" y="195"/>
                  </a:lnTo>
                  <a:lnTo>
                    <a:pt x="433" y="197"/>
                  </a:lnTo>
                  <a:lnTo>
                    <a:pt x="431" y="198"/>
                  </a:lnTo>
                  <a:lnTo>
                    <a:pt x="428" y="198"/>
                  </a:lnTo>
                  <a:lnTo>
                    <a:pt x="400" y="195"/>
                  </a:lnTo>
                  <a:lnTo>
                    <a:pt x="400" y="195"/>
                  </a:lnTo>
                  <a:lnTo>
                    <a:pt x="397" y="194"/>
                  </a:lnTo>
                  <a:lnTo>
                    <a:pt x="395" y="192"/>
                  </a:lnTo>
                  <a:lnTo>
                    <a:pt x="395" y="192"/>
                  </a:lnTo>
                  <a:lnTo>
                    <a:pt x="394" y="189"/>
                  </a:lnTo>
                  <a:lnTo>
                    <a:pt x="393" y="186"/>
                  </a:lnTo>
                  <a:lnTo>
                    <a:pt x="393" y="186"/>
                  </a:lnTo>
                  <a:lnTo>
                    <a:pt x="396" y="174"/>
                  </a:lnTo>
                  <a:lnTo>
                    <a:pt x="401" y="164"/>
                  </a:lnTo>
                  <a:lnTo>
                    <a:pt x="408" y="153"/>
                  </a:lnTo>
                  <a:lnTo>
                    <a:pt x="417" y="143"/>
                  </a:lnTo>
                  <a:lnTo>
                    <a:pt x="417" y="143"/>
                  </a:lnTo>
                  <a:lnTo>
                    <a:pt x="423" y="139"/>
                  </a:lnTo>
                  <a:lnTo>
                    <a:pt x="430" y="135"/>
                  </a:lnTo>
                  <a:lnTo>
                    <a:pt x="437" y="131"/>
                  </a:lnTo>
                  <a:lnTo>
                    <a:pt x="444" y="128"/>
                  </a:lnTo>
                  <a:lnTo>
                    <a:pt x="452" y="126"/>
                  </a:lnTo>
                  <a:lnTo>
                    <a:pt x="460" y="124"/>
                  </a:lnTo>
                  <a:lnTo>
                    <a:pt x="469" y="123"/>
                  </a:lnTo>
                  <a:lnTo>
                    <a:pt x="479" y="123"/>
                  </a:lnTo>
                  <a:lnTo>
                    <a:pt x="479" y="123"/>
                  </a:lnTo>
                  <a:lnTo>
                    <a:pt x="488" y="123"/>
                  </a:lnTo>
                  <a:lnTo>
                    <a:pt x="497" y="124"/>
                  </a:lnTo>
                  <a:lnTo>
                    <a:pt x="506" y="126"/>
                  </a:lnTo>
                  <a:lnTo>
                    <a:pt x="514" y="128"/>
                  </a:lnTo>
                  <a:lnTo>
                    <a:pt x="522" y="131"/>
                  </a:lnTo>
                  <a:lnTo>
                    <a:pt x="529" y="135"/>
                  </a:lnTo>
                  <a:lnTo>
                    <a:pt x="535" y="139"/>
                  </a:lnTo>
                  <a:lnTo>
                    <a:pt x="541" y="144"/>
                  </a:lnTo>
                  <a:lnTo>
                    <a:pt x="541" y="144"/>
                  </a:lnTo>
                  <a:lnTo>
                    <a:pt x="547" y="149"/>
                  </a:lnTo>
                  <a:lnTo>
                    <a:pt x="552" y="154"/>
                  </a:lnTo>
                  <a:lnTo>
                    <a:pt x="556" y="160"/>
                  </a:lnTo>
                  <a:lnTo>
                    <a:pt x="560" y="167"/>
                  </a:lnTo>
                  <a:lnTo>
                    <a:pt x="562" y="173"/>
                  </a:lnTo>
                  <a:lnTo>
                    <a:pt x="564" y="179"/>
                  </a:lnTo>
                  <a:lnTo>
                    <a:pt x="565" y="186"/>
                  </a:lnTo>
                  <a:lnTo>
                    <a:pt x="566" y="192"/>
                  </a:lnTo>
                  <a:lnTo>
                    <a:pt x="566" y="192"/>
                  </a:lnTo>
                  <a:lnTo>
                    <a:pt x="565" y="200"/>
                  </a:lnTo>
                  <a:lnTo>
                    <a:pt x="563" y="207"/>
                  </a:lnTo>
                  <a:lnTo>
                    <a:pt x="561" y="214"/>
                  </a:lnTo>
                  <a:lnTo>
                    <a:pt x="557" y="221"/>
                  </a:lnTo>
                  <a:lnTo>
                    <a:pt x="557" y="221"/>
                  </a:lnTo>
                  <a:lnTo>
                    <a:pt x="552" y="228"/>
                  </a:lnTo>
                  <a:lnTo>
                    <a:pt x="543" y="237"/>
                  </a:lnTo>
                  <a:lnTo>
                    <a:pt x="532" y="248"/>
                  </a:lnTo>
                  <a:lnTo>
                    <a:pt x="520" y="259"/>
                  </a:lnTo>
                  <a:lnTo>
                    <a:pt x="520" y="259"/>
                  </a:lnTo>
                  <a:lnTo>
                    <a:pt x="508" y="269"/>
                  </a:lnTo>
                  <a:lnTo>
                    <a:pt x="504" y="274"/>
                  </a:lnTo>
                  <a:lnTo>
                    <a:pt x="502" y="278"/>
                  </a:lnTo>
                  <a:lnTo>
                    <a:pt x="502" y="278"/>
                  </a:lnTo>
                  <a:lnTo>
                    <a:pt x="499" y="286"/>
                  </a:lnTo>
                  <a:lnTo>
                    <a:pt x="499" y="297"/>
                  </a:lnTo>
                  <a:lnTo>
                    <a:pt x="499" y="297"/>
                  </a:lnTo>
                  <a:lnTo>
                    <a:pt x="498" y="300"/>
                  </a:lnTo>
                  <a:lnTo>
                    <a:pt x="496" y="302"/>
                  </a:lnTo>
                  <a:lnTo>
                    <a:pt x="494" y="303"/>
                  </a:lnTo>
                  <a:lnTo>
                    <a:pt x="491" y="304"/>
                  </a:lnTo>
                  <a:lnTo>
                    <a:pt x="491" y="304"/>
                  </a:lnTo>
                  <a:close/>
                  <a:moveTo>
                    <a:pt x="97" y="304"/>
                  </a:moveTo>
                  <a:lnTo>
                    <a:pt x="70" y="304"/>
                  </a:lnTo>
                  <a:lnTo>
                    <a:pt x="70" y="304"/>
                  </a:lnTo>
                  <a:lnTo>
                    <a:pt x="67" y="303"/>
                  </a:lnTo>
                  <a:lnTo>
                    <a:pt x="64" y="302"/>
                  </a:lnTo>
                  <a:lnTo>
                    <a:pt x="63" y="300"/>
                  </a:lnTo>
                  <a:lnTo>
                    <a:pt x="62" y="297"/>
                  </a:lnTo>
                  <a:lnTo>
                    <a:pt x="62" y="297"/>
                  </a:lnTo>
                  <a:lnTo>
                    <a:pt x="62" y="293"/>
                  </a:lnTo>
                  <a:lnTo>
                    <a:pt x="62" y="293"/>
                  </a:lnTo>
                  <a:lnTo>
                    <a:pt x="62" y="284"/>
                  </a:lnTo>
                  <a:lnTo>
                    <a:pt x="64" y="275"/>
                  </a:lnTo>
                  <a:lnTo>
                    <a:pt x="66" y="267"/>
                  </a:lnTo>
                  <a:lnTo>
                    <a:pt x="70" y="260"/>
                  </a:lnTo>
                  <a:lnTo>
                    <a:pt x="70" y="260"/>
                  </a:lnTo>
                  <a:lnTo>
                    <a:pt x="74" y="253"/>
                  </a:lnTo>
                  <a:lnTo>
                    <a:pt x="80" y="246"/>
                  </a:lnTo>
                  <a:lnTo>
                    <a:pt x="87" y="238"/>
                  </a:lnTo>
                  <a:lnTo>
                    <a:pt x="96" y="230"/>
                  </a:lnTo>
                  <a:lnTo>
                    <a:pt x="96" y="230"/>
                  </a:lnTo>
                  <a:lnTo>
                    <a:pt x="112" y="216"/>
                  </a:lnTo>
                  <a:lnTo>
                    <a:pt x="120" y="209"/>
                  </a:lnTo>
                  <a:lnTo>
                    <a:pt x="120" y="209"/>
                  </a:lnTo>
                  <a:lnTo>
                    <a:pt x="123" y="205"/>
                  </a:lnTo>
                  <a:lnTo>
                    <a:pt x="125" y="200"/>
                  </a:lnTo>
                  <a:lnTo>
                    <a:pt x="126" y="196"/>
                  </a:lnTo>
                  <a:lnTo>
                    <a:pt x="126" y="191"/>
                  </a:lnTo>
                  <a:lnTo>
                    <a:pt x="126" y="191"/>
                  </a:lnTo>
                  <a:lnTo>
                    <a:pt x="125" y="185"/>
                  </a:lnTo>
                  <a:lnTo>
                    <a:pt x="123" y="179"/>
                  </a:lnTo>
                  <a:lnTo>
                    <a:pt x="120" y="173"/>
                  </a:lnTo>
                  <a:lnTo>
                    <a:pt x="115" y="168"/>
                  </a:lnTo>
                  <a:lnTo>
                    <a:pt x="115" y="168"/>
                  </a:lnTo>
                  <a:lnTo>
                    <a:pt x="110" y="164"/>
                  </a:lnTo>
                  <a:lnTo>
                    <a:pt x="103" y="160"/>
                  </a:lnTo>
                  <a:lnTo>
                    <a:pt x="95" y="159"/>
                  </a:lnTo>
                  <a:lnTo>
                    <a:pt x="87" y="158"/>
                  </a:lnTo>
                  <a:lnTo>
                    <a:pt x="87" y="158"/>
                  </a:lnTo>
                  <a:lnTo>
                    <a:pt x="78" y="159"/>
                  </a:lnTo>
                  <a:lnTo>
                    <a:pt x="71" y="160"/>
                  </a:lnTo>
                  <a:lnTo>
                    <a:pt x="63" y="165"/>
                  </a:lnTo>
                  <a:lnTo>
                    <a:pt x="57" y="169"/>
                  </a:lnTo>
                  <a:lnTo>
                    <a:pt x="57" y="169"/>
                  </a:lnTo>
                  <a:lnTo>
                    <a:pt x="52" y="174"/>
                  </a:lnTo>
                  <a:lnTo>
                    <a:pt x="48" y="179"/>
                  </a:lnTo>
                  <a:lnTo>
                    <a:pt x="45" y="186"/>
                  </a:lnTo>
                  <a:lnTo>
                    <a:pt x="42" y="193"/>
                  </a:lnTo>
                  <a:lnTo>
                    <a:pt x="42" y="193"/>
                  </a:lnTo>
                  <a:lnTo>
                    <a:pt x="41" y="195"/>
                  </a:lnTo>
                  <a:lnTo>
                    <a:pt x="39" y="197"/>
                  </a:lnTo>
                  <a:lnTo>
                    <a:pt x="37" y="198"/>
                  </a:lnTo>
                  <a:lnTo>
                    <a:pt x="34" y="198"/>
                  </a:lnTo>
                  <a:lnTo>
                    <a:pt x="6" y="195"/>
                  </a:lnTo>
                  <a:lnTo>
                    <a:pt x="6" y="195"/>
                  </a:lnTo>
                  <a:lnTo>
                    <a:pt x="3" y="194"/>
                  </a:lnTo>
                  <a:lnTo>
                    <a:pt x="1" y="192"/>
                  </a:lnTo>
                  <a:lnTo>
                    <a:pt x="1" y="192"/>
                  </a:lnTo>
                  <a:lnTo>
                    <a:pt x="0" y="189"/>
                  </a:lnTo>
                  <a:lnTo>
                    <a:pt x="0" y="186"/>
                  </a:lnTo>
                  <a:lnTo>
                    <a:pt x="0" y="186"/>
                  </a:lnTo>
                  <a:lnTo>
                    <a:pt x="3" y="174"/>
                  </a:lnTo>
                  <a:lnTo>
                    <a:pt x="8" y="164"/>
                  </a:lnTo>
                  <a:lnTo>
                    <a:pt x="15" y="153"/>
                  </a:lnTo>
                  <a:lnTo>
                    <a:pt x="23" y="143"/>
                  </a:lnTo>
                  <a:lnTo>
                    <a:pt x="23" y="143"/>
                  </a:lnTo>
                  <a:lnTo>
                    <a:pt x="29" y="139"/>
                  </a:lnTo>
                  <a:lnTo>
                    <a:pt x="36" y="135"/>
                  </a:lnTo>
                  <a:lnTo>
                    <a:pt x="43" y="131"/>
                  </a:lnTo>
                  <a:lnTo>
                    <a:pt x="50" y="128"/>
                  </a:lnTo>
                  <a:lnTo>
                    <a:pt x="58" y="126"/>
                  </a:lnTo>
                  <a:lnTo>
                    <a:pt x="66" y="124"/>
                  </a:lnTo>
                  <a:lnTo>
                    <a:pt x="76" y="123"/>
                  </a:lnTo>
                  <a:lnTo>
                    <a:pt x="85" y="123"/>
                  </a:lnTo>
                  <a:lnTo>
                    <a:pt x="85" y="123"/>
                  </a:lnTo>
                  <a:lnTo>
                    <a:pt x="94" y="123"/>
                  </a:lnTo>
                  <a:lnTo>
                    <a:pt x="103" y="124"/>
                  </a:lnTo>
                  <a:lnTo>
                    <a:pt x="112" y="126"/>
                  </a:lnTo>
                  <a:lnTo>
                    <a:pt x="120" y="128"/>
                  </a:lnTo>
                  <a:lnTo>
                    <a:pt x="128" y="131"/>
                  </a:lnTo>
                  <a:lnTo>
                    <a:pt x="135" y="135"/>
                  </a:lnTo>
                  <a:lnTo>
                    <a:pt x="141" y="139"/>
                  </a:lnTo>
                  <a:lnTo>
                    <a:pt x="147" y="144"/>
                  </a:lnTo>
                  <a:lnTo>
                    <a:pt x="147" y="144"/>
                  </a:lnTo>
                  <a:lnTo>
                    <a:pt x="154" y="149"/>
                  </a:lnTo>
                  <a:lnTo>
                    <a:pt x="159" y="154"/>
                  </a:lnTo>
                  <a:lnTo>
                    <a:pt x="163" y="160"/>
                  </a:lnTo>
                  <a:lnTo>
                    <a:pt x="166" y="167"/>
                  </a:lnTo>
                  <a:lnTo>
                    <a:pt x="168" y="173"/>
                  </a:lnTo>
                  <a:lnTo>
                    <a:pt x="170" y="179"/>
                  </a:lnTo>
                  <a:lnTo>
                    <a:pt x="171" y="186"/>
                  </a:lnTo>
                  <a:lnTo>
                    <a:pt x="172" y="192"/>
                  </a:lnTo>
                  <a:lnTo>
                    <a:pt x="172" y="192"/>
                  </a:lnTo>
                  <a:lnTo>
                    <a:pt x="171" y="200"/>
                  </a:lnTo>
                  <a:lnTo>
                    <a:pt x="169" y="207"/>
                  </a:lnTo>
                  <a:lnTo>
                    <a:pt x="167" y="214"/>
                  </a:lnTo>
                  <a:lnTo>
                    <a:pt x="163" y="221"/>
                  </a:lnTo>
                  <a:lnTo>
                    <a:pt x="163" y="221"/>
                  </a:lnTo>
                  <a:lnTo>
                    <a:pt x="158" y="228"/>
                  </a:lnTo>
                  <a:lnTo>
                    <a:pt x="150" y="237"/>
                  </a:lnTo>
                  <a:lnTo>
                    <a:pt x="138" y="248"/>
                  </a:lnTo>
                  <a:lnTo>
                    <a:pt x="126" y="259"/>
                  </a:lnTo>
                  <a:lnTo>
                    <a:pt x="126" y="259"/>
                  </a:lnTo>
                  <a:lnTo>
                    <a:pt x="114" y="269"/>
                  </a:lnTo>
                  <a:lnTo>
                    <a:pt x="110" y="274"/>
                  </a:lnTo>
                  <a:lnTo>
                    <a:pt x="108" y="278"/>
                  </a:lnTo>
                  <a:lnTo>
                    <a:pt x="108" y="278"/>
                  </a:lnTo>
                  <a:lnTo>
                    <a:pt x="106" y="286"/>
                  </a:lnTo>
                  <a:lnTo>
                    <a:pt x="105" y="297"/>
                  </a:lnTo>
                  <a:lnTo>
                    <a:pt x="105" y="297"/>
                  </a:lnTo>
                  <a:lnTo>
                    <a:pt x="104" y="300"/>
                  </a:lnTo>
                  <a:lnTo>
                    <a:pt x="102" y="302"/>
                  </a:lnTo>
                  <a:lnTo>
                    <a:pt x="100" y="303"/>
                  </a:lnTo>
                  <a:lnTo>
                    <a:pt x="97" y="304"/>
                  </a:lnTo>
                  <a:lnTo>
                    <a:pt x="97" y="304"/>
                  </a:lnTo>
                  <a:close/>
                  <a:moveTo>
                    <a:pt x="62" y="359"/>
                  </a:moveTo>
                  <a:lnTo>
                    <a:pt x="62" y="328"/>
                  </a:lnTo>
                  <a:lnTo>
                    <a:pt x="62" y="328"/>
                  </a:lnTo>
                  <a:lnTo>
                    <a:pt x="63" y="324"/>
                  </a:lnTo>
                  <a:lnTo>
                    <a:pt x="64" y="322"/>
                  </a:lnTo>
                  <a:lnTo>
                    <a:pt x="67" y="320"/>
                  </a:lnTo>
                  <a:lnTo>
                    <a:pt x="71" y="320"/>
                  </a:lnTo>
                  <a:lnTo>
                    <a:pt x="97" y="320"/>
                  </a:lnTo>
                  <a:lnTo>
                    <a:pt x="97" y="320"/>
                  </a:lnTo>
                  <a:lnTo>
                    <a:pt x="100" y="320"/>
                  </a:lnTo>
                  <a:lnTo>
                    <a:pt x="102" y="322"/>
                  </a:lnTo>
                  <a:lnTo>
                    <a:pt x="104" y="324"/>
                  </a:lnTo>
                  <a:lnTo>
                    <a:pt x="105" y="328"/>
                  </a:lnTo>
                  <a:lnTo>
                    <a:pt x="105" y="359"/>
                  </a:lnTo>
                  <a:lnTo>
                    <a:pt x="105" y="359"/>
                  </a:lnTo>
                  <a:lnTo>
                    <a:pt x="104" y="362"/>
                  </a:lnTo>
                  <a:lnTo>
                    <a:pt x="102" y="364"/>
                  </a:lnTo>
                  <a:lnTo>
                    <a:pt x="100" y="366"/>
                  </a:lnTo>
                  <a:lnTo>
                    <a:pt x="97" y="366"/>
                  </a:lnTo>
                  <a:lnTo>
                    <a:pt x="71" y="366"/>
                  </a:lnTo>
                  <a:lnTo>
                    <a:pt x="71" y="366"/>
                  </a:lnTo>
                  <a:lnTo>
                    <a:pt x="67" y="366"/>
                  </a:lnTo>
                  <a:lnTo>
                    <a:pt x="64" y="364"/>
                  </a:lnTo>
                  <a:lnTo>
                    <a:pt x="63" y="362"/>
                  </a:lnTo>
                  <a:lnTo>
                    <a:pt x="62" y="359"/>
                  </a:lnTo>
                  <a:lnTo>
                    <a:pt x="62" y="359"/>
                  </a:lnTo>
                  <a:close/>
                  <a:moveTo>
                    <a:pt x="279" y="301"/>
                  </a:moveTo>
                  <a:lnTo>
                    <a:pt x="234" y="301"/>
                  </a:lnTo>
                  <a:lnTo>
                    <a:pt x="234" y="301"/>
                  </a:lnTo>
                  <a:lnTo>
                    <a:pt x="228" y="300"/>
                  </a:lnTo>
                  <a:lnTo>
                    <a:pt x="224" y="298"/>
                  </a:lnTo>
                  <a:lnTo>
                    <a:pt x="222" y="294"/>
                  </a:lnTo>
                  <a:lnTo>
                    <a:pt x="221" y="289"/>
                  </a:lnTo>
                  <a:lnTo>
                    <a:pt x="221" y="289"/>
                  </a:lnTo>
                  <a:lnTo>
                    <a:pt x="220" y="283"/>
                  </a:lnTo>
                  <a:lnTo>
                    <a:pt x="220" y="283"/>
                  </a:lnTo>
                  <a:lnTo>
                    <a:pt x="221" y="267"/>
                  </a:lnTo>
                  <a:lnTo>
                    <a:pt x="223" y="253"/>
                  </a:lnTo>
                  <a:lnTo>
                    <a:pt x="227" y="238"/>
                  </a:lnTo>
                  <a:lnTo>
                    <a:pt x="233" y="227"/>
                  </a:lnTo>
                  <a:lnTo>
                    <a:pt x="233" y="227"/>
                  </a:lnTo>
                  <a:lnTo>
                    <a:pt x="240" y="216"/>
                  </a:lnTo>
                  <a:lnTo>
                    <a:pt x="249" y="204"/>
                  </a:lnTo>
                  <a:lnTo>
                    <a:pt x="262" y="191"/>
                  </a:lnTo>
                  <a:lnTo>
                    <a:pt x="277" y="178"/>
                  </a:lnTo>
                  <a:lnTo>
                    <a:pt x="277" y="178"/>
                  </a:lnTo>
                  <a:lnTo>
                    <a:pt x="304" y="155"/>
                  </a:lnTo>
                  <a:lnTo>
                    <a:pt x="313" y="147"/>
                  </a:lnTo>
                  <a:lnTo>
                    <a:pt x="318" y="142"/>
                  </a:lnTo>
                  <a:lnTo>
                    <a:pt x="318" y="142"/>
                  </a:lnTo>
                  <a:lnTo>
                    <a:pt x="322" y="135"/>
                  </a:lnTo>
                  <a:lnTo>
                    <a:pt x="325" y="128"/>
                  </a:lnTo>
                  <a:lnTo>
                    <a:pt x="327" y="120"/>
                  </a:lnTo>
                  <a:lnTo>
                    <a:pt x="328" y="113"/>
                  </a:lnTo>
                  <a:lnTo>
                    <a:pt x="328" y="113"/>
                  </a:lnTo>
                  <a:lnTo>
                    <a:pt x="327" y="102"/>
                  </a:lnTo>
                  <a:lnTo>
                    <a:pt x="323" y="92"/>
                  </a:lnTo>
                  <a:lnTo>
                    <a:pt x="318" y="83"/>
                  </a:lnTo>
                  <a:lnTo>
                    <a:pt x="310" y="74"/>
                  </a:lnTo>
                  <a:lnTo>
                    <a:pt x="310" y="74"/>
                  </a:lnTo>
                  <a:lnTo>
                    <a:pt x="304" y="70"/>
                  </a:lnTo>
                  <a:lnTo>
                    <a:pt x="299" y="67"/>
                  </a:lnTo>
                  <a:lnTo>
                    <a:pt x="294" y="64"/>
                  </a:lnTo>
                  <a:lnTo>
                    <a:pt x="288" y="62"/>
                  </a:lnTo>
                  <a:lnTo>
                    <a:pt x="276" y="59"/>
                  </a:lnTo>
                  <a:lnTo>
                    <a:pt x="261" y="58"/>
                  </a:lnTo>
                  <a:lnTo>
                    <a:pt x="261" y="58"/>
                  </a:lnTo>
                  <a:lnTo>
                    <a:pt x="247" y="59"/>
                  </a:lnTo>
                  <a:lnTo>
                    <a:pt x="235" y="62"/>
                  </a:lnTo>
                  <a:lnTo>
                    <a:pt x="222" y="67"/>
                  </a:lnTo>
                  <a:lnTo>
                    <a:pt x="212" y="75"/>
                  </a:lnTo>
                  <a:lnTo>
                    <a:pt x="212" y="75"/>
                  </a:lnTo>
                  <a:lnTo>
                    <a:pt x="204" y="83"/>
                  </a:lnTo>
                  <a:lnTo>
                    <a:pt x="197" y="93"/>
                  </a:lnTo>
                  <a:lnTo>
                    <a:pt x="192" y="103"/>
                  </a:lnTo>
                  <a:lnTo>
                    <a:pt x="187" y="116"/>
                  </a:lnTo>
                  <a:lnTo>
                    <a:pt x="187" y="116"/>
                  </a:lnTo>
                  <a:lnTo>
                    <a:pt x="185" y="120"/>
                  </a:lnTo>
                  <a:lnTo>
                    <a:pt x="182" y="123"/>
                  </a:lnTo>
                  <a:lnTo>
                    <a:pt x="178" y="124"/>
                  </a:lnTo>
                  <a:lnTo>
                    <a:pt x="174" y="125"/>
                  </a:lnTo>
                  <a:lnTo>
                    <a:pt x="126" y="119"/>
                  </a:lnTo>
                  <a:lnTo>
                    <a:pt x="126" y="119"/>
                  </a:lnTo>
                  <a:lnTo>
                    <a:pt x="122" y="117"/>
                  </a:lnTo>
                  <a:lnTo>
                    <a:pt x="118" y="114"/>
                  </a:lnTo>
                  <a:lnTo>
                    <a:pt x="118" y="114"/>
                  </a:lnTo>
                  <a:lnTo>
                    <a:pt x="116" y="109"/>
                  </a:lnTo>
                  <a:lnTo>
                    <a:pt x="116" y="104"/>
                  </a:lnTo>
                  <a:lnTo>
                    <a:pt x="116" y="104"/>
                  </a:lnTo>
                  <a:lnTo>
                    <a:pt x="118" y="94"/>
                  </a:lnTo>
                  <a:lnTo>
                    <a:pt x="121" y="85"/>
                  </a:lnTo>
                  <a:lnTo>
                    <a:pt x="124" y="75"/>
                  </a:lnTo>
                  <a:lnTo>
                    <a:pt x="129" y="66"/>
                  </a:lnTo>
                  <a:lnTo>
                    <a:pt x="134" y="57"/>
                  </a:lnTo>
                  <a:lnTo>
                    <a:pt x="140" y="49"/>
                  </a:lnTo>
                  <a:lnTo>
                    <a:pt x="149" y="41"/>
                  </a:lnTo>
                  <a:lnTo>
                    <a:pt x="156" y="34"/>
                  </a:lnTo>
                  <a:lnTo>
                    <a:pt x="156" y="34"/>
                  </a:lnTo>
                  <a:lnTo>
                    <a:pt x="166" y="26"/>
                  </a:lnTo>
                  <a:lnTo>
                    <a:pt x="177" y="19"/>
                  </a:lnTo>
                  <a:lnTo>
                    <a:pt x="189" y="13"/>
                  </a:lnTo>
                  <a:lnTo>
                    <a:pt x="201" y="8"/>
                  </a:lnTo>
                  <a:lnTo>
                    <a:pt x="214" y="5"/>
                  </a:lnTo>
                  <a:lnTo>
                    <a:pt x="227" y="2"/>
                  </a:lnTo>
                  <a:lnTo>
                    <a:pt x="243" y="1"/>
                  </a:lnTo>
                  <a:lnTo>
                    <a:pt x="258" y="0"/>
                  </a:lnTo>
                  <a:lnTo>
                    <a:pt x="258" y="0"/>
                  </a:lnTo>
                  <a:lnTo>
                    <a:pt x="274" y="1"/>
                  </a:lnTo>
                  <a:lnTo>
                    <a:pt x="289" y="2"/>
                  </a:lnTo>
                  <a:lnTo>
                    <a:pt x="303" y="5"/>
                  </a:lnTo>
                  <a:lnTo>
                    <a:pt x="318" y="9"/>
                  </a:lnTo>
                  <a:lnTo>
                    <a:pt x="330" y="13"/>
                  </a:lnTo>
                  <a:lnTo>
                    <a:pt x="342" y="19"/>
                  </a:lnTo>
                  <a:lnTo>
                    <a:pt x="353" y="26"/>
                  </a:lnTo>
                  <a:lnTo>
                    <a:pt x="363" y="34"/>
                  </a:lnTo>
                  <a:lnTo>
                    <a:pt x="363" y="34"/>
                  </a:lnTo>
                  <a:lnTo>
                    <a:pt x="372" y="43"/>
                  </a:lnTo>
                  <a:lnTo>
                    <a:pt x="380" y="52"/>
                  </a:lnTo>
                  <a:lnTo>
                    <a:pt x="387" y="61"/>
                  </a:lnTo>
                  <a:lnTo>
                    <a:pt x="393" y="71"/>
                  </a:lnTo>
                  <a:lnTo>
                    <a:pt x="398" y="82"/>
                  </a:lnTo>
                  <a:lnTo>
                    <a:pt x="401" y="93"/>
                  </a:lnTo>
                  <a:lnTo>
                    <a:pt x="402" y="104"/>
                  </a:lnTo>
                  <a:lnTo>
                    <a:pt x="403" y="115"/>
                  </a:lnTo>
                  <a:lnTo>
                    <a:pt x="403" y="115"/>
                  </a:lnTo>
                  <a:lnTo>
                    <a:pt x="402" y="127"/>
                  </a:lnTo>
                  <a:lnTo>
                    <a:pt x="399" y="139"/>
                  </a:lnTo>
                  <a:lnTo>
                    <a:pt x="395" y="151"/>
                  </a:lnTo>
                  <a:lnTo>
                    <a:pt x="388" y="163"/>
                  </a:lnTo>
                  <a:lnTo>
                    <a:pt x="388" y="163"/>
                  </a:lnTo>
                  <a:lnTo>
                    <a:pt x="379" y="176"/>
                  </a:lnTo>
                  <a:lnTo>
                    <a:pt x="366" y="190"/>
                  </a:lnTo>
                  <a:lnTo>
                    <a:pt x="348" y="206"/>
                  </a:lnTo>
                  <a:lnTo>
                    <a:pt x="327" y="225"/>
                  </a:lnTo>
                  <a:lnTo>
                    <a:pt x="327" y="225"/>
                  </a:lnTo>
                  <a:lnTo>
                    <a:pt x="316" y="234"/>
                  </a:lnTo>
                  <a:lnTo>
                    <a:pt x="307" y="243"/>
                  </a:lnTo>
                  <a:lnTo>
                    <a:pt x="300" y="251"/>
                  </a:lnTo>
                  <a:lnTo>
                    <a:pt x="296" y="258"/>
                  </a:lnTo>
                  <a:lnTo>
                    <a:pt x="296" y="258"/>
                  </a:lnTo>
                  <a:lnTo>
                    <a:pt x="294" y="263"/>
                  </a:lnTo>
                  <a:lnTo>
                    <a:pt x="293" y="270"/>
                  </a:lnTo>
                  <a:lnTo>
                    <a:pt x="291" y="279"/>
                  </a:lnTo>
                  <a:lnTo>
                    <a:pt x="291" y="289"/>
                  </a:lnTo>
                  <a:lnTo>
                    <a:pt x="291" y="289"/>
                  </a:lnTo>
                  <a:lnTo>
                    <a:pt x="290" y="294"/>
                  </a:lnTo>
                  <a:lnTo>
                    <a:pt x="287" y="298"/>
                  </a:lnTo>
                  <a:lnTo>
                    <a:pt x="283" y="300"/>
                  </a:lnTo>
                  <a:lnTo>
                    <a:pt x="279" y="301"/>
                  </a:lnTo>
                  <a:lnTo>
                    <a:pt x="279" y="301"/>
                  </a:lnTo>
                  <a:close/>
                  <a:moveTo>
                    <a:pt x="221" y="392"/>
                  </a:moveTo>
                  <a:lnTo>
                    <a:pt x="221" y="341"/>
                  </a:lnTo>
                  <a:lnTo>
                    <a:pt x="221" y="341"/>
                  </a:lnTo>
                  <a:lnTo>
                    <a:pt x="222" y="336"/>
                  </a:lnTo>
                  <a:lnTo>
                    <a:pt x="224" y="332"/>
                  </a:lnTo>
                  <a:lnTo>
                    <a:pt x="228" y="329"/>
                  </a:lnTo>
                  <a:lnTo>
                    <a:pt x="234" y="328"/>
                  </a:lnTo>
                  <a:lnTo>
                    <a:pt x="278" y="328"/>
                  </a:lnTo>
                  <a:lnTo>
                    <a:pt x="278" y="328"/>
                  </a:lnTo>
                  <a:lnTo>
                    <a:pt x="283" y="329"/>
                  </a:lnTo>
                  <a:lnTo>
                    <a:pt x="287" y="332"/>
                  </a:lnTo>
                  <a:lnTo>
                    <a:pt x="290" y="336"/>
                  </a:lnTo>
                  <a:lnTo>
                    <a:pt x="291" y="341"/>
                  </a:lnTo>
                  <a:lnTo>
                    <a:pt x="291" y="392"/>
                  </a:lnTo>
                  <a:lnTo>
                    <a:pt x="291" y="392"/>
                  </a:lnTo>
                  <a:lnTo>
                    <a:pt x="290" y="396"/>
                  </a:lnTo>
                  <a:lnTo>
                    <a:pt x="287" y="400"/>
                  </a:lnTo>
                  <a:lnTo>
                    <a:pt x="283" y="403"/>
                  </a:lnTo>
                  <a:lnTo>
                    <a:pt x="278" y="404"/>
                  </a:lnTo>
                  <a:lnTo>
                    <a:pt x="234" y="404"/>
                  </a:lnTo>
                  <a:lnTo>
                    <a:pt x="234" y="404"/>
                  </a:lnTo>
                  <a:lnTo>
                    <a:pt x="228" y="403"/>
                  </a:lnTo>
                  <a:lnTo>
                    <a:pt x="224" y="400"/>
                  </a:lnTo>
                  <a:lnTo>
                    <a:pt x="222" y="396"/>
                  </a:lnTo>
                  <a:lnTo>
                    <a:pt x="221" y="392"/>
                  </a:lnTo>
                  <a:lnTo>
                    <a:pt x="221" y="392"/>
                  </a:lnTo>
                  <a:close/>
                  <a:moveTo>
                    <a:pt x="456" y="359"/>
                  </a:moveTo>
                  <a:lnTo>
                    <a:pt x="456" y="328"/>
                  </a:lnTo>
                  <a:lnTo>
                    <a:pt x="456" y="328"/>
                  </a:lnTo>
                  <a:lnTo>
                    <a:pt x="457" y="324"/>
                  </a:lnTo>
                  <a:lnTo>
                    <a:pt x="458" y="322"/>
                  </a:lnTo>
                  <a:lnTo>
                    <a:pt x="461" y="320"/>
                  </a:lnTo>
                  <a:lnTo>
                    <a:pt x="463" y="320"/>
                  </a:lnTo>
                  <a:lnTo>
                    <a:pt x="491" y="320"/>
                  </a:lnTo>
                  <a:lnTo>
                    <a:pt x="491" y="320"/>
                  </a:lnTo>
                  <a:lnTo>
                    <a:pt x="494" y="320"/>
                  </a:lnTo>
                  <a:lnTo>
                    <a:pt x="496" y="322"/>
                  </a:lnTo>
                  <a:lnTo>
                    <a:pt x="498" y="324"/>
                  </a:lnTo>
                  <a:lnTo>
                    <a:pt x="498" y="328"/>
                  </a:lnTo>
                  <a:lnTo>
                    <a:pt x="498" y="359"/>
                  </a:lnTo>
                  <a:lnTo>
                    <a:pt x="498" y="359"/>
                  </a:lnTo>
                  <a:lnTo>
                    <a:pt x="498" y="362"/>
                  </a:lnTo>
                  <a:lnTo>
                    <a:pt x="496" y="364"/>
                  </a:lnTo>
                  <a:lnTo>
                    <a:pt x="494" y="366"/>
                  </a:lnTo>
                  <a:lnTo>
                    <a:pt x="491" y="366"/>
                  </a:lnTo>
                  <a:lnTo>
                    <a:pt x="463" y="366"/>
                  </a:lnTo>
                  <a:lnTo>
                    <a:pt x="463" y="366"/>
                  </a:lnTo>
                  <a:lnTo>
                    <a:pt x="461" y="366"/>
                  </a:lnTo>
                  <a:lnTo>
                    <a:pt x="458" y="364"/>
                  </a:lnTo>
                  <a:lnTo>
                    <a:pt x="457" y="362"/>
                  </a:lnTo>
                  <a:lnTo>
                    <a:pt x="456" y="359"/>
                  </a:lnTo>
                  <a:lnTo>
                    <a:pt x="456" y="359"/>
                  </a:lnTo>
                  <a:close/>
                </a:path>
              </a:pathLst>
            </a:custGeom>
            <a:solidFill>
              <a:srgbClr val="2EABE2"/>
            </a:solidFill>
            <a:ln>
              <a:noFill/>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00807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a:xfrm>
            <a:off x="576000" y="976919"/>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r>
              <a:rPr lang="en-GB" dirty="0" smtClean="0">
                <a:latin typeface="Arial" panose="020B0604020202020204" pitchFamily="34" charset="0"/>
              </a:rPr>
              <a:t>You should now be able to:</a:t>
            </a:r>
            <a:endParaRPr lang="en-GB" dirty="0">
              <a:latin typeface="Arial" panose="020B0604020202020204" pitchFamily="34" charset="0"/>
            </a:endParaRP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Module Objectives</a:t>
            </a:r>
          </a:p>
        </p:txBody>
      </p:sp>
      <p:sp>
        <p:nvSpPr>
          <p:cNvPr id="3" name="Rectangle 2"/>
          <p:cNvSpPr/>
          <p:nvPr/>
        </p:nvSpPr>
        <p:spPr>
          <a:xfrm>
            <a:off x="1031150" y="1700808"/>
            <a:ext cx="9628789" cy="3330399"/>
          </a:xfrm>
          <a:prstGeom prst="rect">
            <a:avLst/>
          </a:prstGeom>
          <a:noFill/>
          <a:ln w="15875">
            <a:noFill/>
          </a:ln>
        </p:spPr>
        <p:txBody>
          <a:bodyPr wrap="square" lIns="91440" tIns="45720" rIns="91440" bIns="45720" anchor="t">
            <a:spAutoFit/>
          </a:bodyPr>
          <a:lstStyle/>
          <a:p>
            <a:pPr marL="285750" indent="-285750">
              <a:lnSpc>
                <a:spcPct val="200000"/>
              </a:lnSpc>
              <a:buClr>
                <a:schemeClr val="accent1"/>
              </a:buClr>
              <a:buSzPct val="100000"/>
              <a:buFont typeface="Wingdings" panose="05000000000000000000" pitchFamily="2" charset="2"/>
              <a:buChar char="q"/>
              <a:defRPr/>
            </a:pPr>
            <a:r>
              <a:rPr lang="en-US" dirty="0">
                <a:latin typeface="Arial"/>
                <a:ea typeface="+mn-lt"/>
                <a:cs typeface="Arial"/>
              </a:rPr>
              <a:t>Discuss the difference between primitives and objects in Java</a:t>
            </a:r>
          </a:p>
          <a:p>
            <a:pPr marL="285750" indent="-285750">
              <a:lnSpc>
                <a:spcPct val="200000"/>
              </a:lnSpc>
              <a:buClr>
                <a:schemeClr val="accent1"/>
              </a:buClr>
              <a:buSzPct val="100000"/>
              <a:buFont typeface="Wingdings" panose="05000000000000000000" pitchFamily="2" charset="2"/>
              <a:buChar char="q"/>
              <a:defRPr/>
            </a:pPr>
            <a:r>
              <a:rPr lang="en-US" dirty="0">
                <a:latin typeface="Arial"/>
                <a:ea typeface="+mn-lt"/>
                <a:cs typeface="Arial"/>
              </a:rPr>
              <a:t>Name all of the primitives</a:t>
            </a:r>
          </a:p>
          <a:p>
            <a:pPr marL="285750" indent="-285750">
              <a:lnSpc>
                <a:spcPct val="200000"/>
              </a:lnSpc>
              <a:buClr>
                <a:schemeClr val="accent1"/>
              </a:buClr>
              <a:buSzPct val="100000"/>
              <a:buFont typeface="Wingdings" panose="05000000000000000000" pitchFamily="2" charset="2"/>
              <a:buChar char="q"/>
              <a:defRPr/>
            </a:pPr>
            <a:r>
              <a:rPr lang="en-US" dirty="0">
                <a:latin typeface="Arial"/>
                <a:ea typeface="+mn-lt"/>
                <a:cs typeface="Arial"/>
              </a:rPr>
              <a:t>Cast primitives to larger and smaller data types</a:t>
            </a:r>
          </a:p>
          <a:p>
            <a:pPr marL="285750" indent="-285750">
              <a:lnSpc>
                <a:spcPct val="200000"/>
              </a:lnSpc>
              <a:buClr>
                <a:schemeClr val="accent1"/>
              </a:buClr>
              <a:buSzPct val="100000"/>
              <a:buFont typeface="Wingdings" panose="05000000000000000000" pitchFamily="2" charset="2"/>
              <a:buChar char="q"/>
              <a:defRPr/>
            </a:pPr>
            <a:r>
              <a:rPr lang="en-US" dirty="0">
                <a:latin typeface="Arial"/>
                <a:ea typeface="+mn-lt"/>
                <a:cs typeface="Arial"/>
              </a:rPr>
              <a:t>Understand various common wrapper methods</a:t>
            </a:r>
          </a:p>
          <a:p>
            <a:pPr marL="285750" indent="-285750">
              <a:lnSpc>
                <a:spcPct val="200000"/>
              </a:lnSpc>
              <a:buClr>
                <a:schemeClr val="accent1"/>
              </a:buClr>
              <a:buSzPct val="100000"/>
              <a:buFont typeface="Wingdings" panose="05000000000000000000" pitchFamily="2" charset="2"/>
              <a:buChar char="q"/>
              <a:defRPr/>
            </a:pPr>
            <a:r>
              <a:rPr lang="en-US" dirty="0">
                <a:latin typeface="Arial"/>
                <a:ea typeface="+mn-lt"/>
                <a:cs typeface="Arial"/>
              </a:rPr>
              <a:t>Understand various common String methods</a:t>
            </a:r>
            <a:endParaRPr lang="en-GB" dirty="0">
              <a:latin typeface="Arial"/>
              <a:ea typeface="+mn-lt"/>
              <a:cs typeface="Arial"/>
            </a:endParaRPr>
          </a:p>
          <a:p>
            <a:pPr marL="285750" indent="-285750">
              <a:lnSpc>
                <a:spcPct val="200000"/>
              </a:lnSpc>
              <a:buClr>
                <a:schemeClr val="accent1"/>
              </a:buClr>
              <a:buSzPct val="100000"/>
              <a:buFont typeface="Wingdings" panose="05000000000000000000" pitchFamily="2" charset="2"/>
              <a:buChar char="q"/>
              <a:defRPr/>
            </a:pPr>
            <a:r>
              <a:rPr lang="en-SG" altLang="en-US" dirty="0">
                <a:latin typeface="Arial" panose="020B0604020202020204" pitchFamily="34" charset="0"/>
                <a:cs typeface="Arial" panose="020B0604020202020204" pitchFamily="34" charset="0"/>
              </a:rPr>
              <a:t>Create a variable name that follows good naming practice</a:t>
            </a:r>
          </a:p>
        </p:txBody>
      </p:sp>
      <p:pic>
        <p:nvPicPr>
          <p:cNvPr id="102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21</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3052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827297" y="1151833"/>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latin typeface="Arial" panose="020B0604020202020204" pitchFamily="34" charset="0"/>
                <a:ea typeface="Open Sans Extrabold" panose="020B0906030804020204" pitchFamily="34" charset="0"/>
                <a:cs typeface="Arial" panose="020B0604020202020204" pitchFamily="34" charset="0"/>
              </a:rPr>
              <a:t>1. Introduction</a:t>
            </a:r>
          </a:p>
        </p:txBody>
      </p:sp>
      <p:sp>
        <p:nvSpPr>
          <p:cNvPr id="9" name="Rectangle 8">
            <a:extLst>
              <a:ext uri="{FF2B5EF4-FFF2-40B4-BE49-F238E27FC236}">
                <a16:creationId xmlns:a16="http://schemas.microsoft.com/office/drawing/2014/main" id="{8BD1A78D-E1AB-4253-A2A8-066E7458AC7F}"/>
              </a:ext>
            </a:extLst>
          </p:cNvPr>
          <p:cNvSpPr/>
          <p:nvPr/>
        </p:nvSpPr>
        <p:spPr>
          <a:xfrm>
            <a:off x="827297" y="2048184"/>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a:ea typeface="Open Sans Extrabold" panose="020B0906030804020204" pitchFamily="34" charset="0"/>
                <a:cs typeface="Arial"/>
              </a:rPr>
              <a:t>Object </a:t>
            </a:r>
            <a:r>
              <a:rPr lang="en-GB" sz="2000" dirty="0">
                <a:latin typeface="Arial"/>
                <a:ea typeface="Open Sans Extrabold" panose="020B0906030804020204" pitchFamily="34" charset="0"/>
                <a:cs typeface="Arial"/>
              </a:rPr>
              <a:t>Types</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80425540-F171-4C54-9271-B999A0E552BD}"/>
              </a:ext>
            </a:extLst>
          </p:cNvPr>
          <p:cNvSpPr/>
          <p:nvPr/>
        </p:nvSpPr>
        <p:spPr>
          <a:xfrm>
            <a:off x="827293" y="1151832"/>
            <a:ext cx="10544895" cy="717983"/>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b="1" dirty="0" smtClean="0">
                <a:latin typeface="Arial" panose="020B0604020202020204" pitchFamily="34" charset="0"/>
                <a:ea typeface="Open Sans Extrabold" panose="020B0906030804020204" pitchFamily="34" charset="0"/>
                <a:cs typeface="Arial" panose="020B0604020202020204" pitchFamily="34" charset="0"/>
              </a:rPr>
              <a:t>Primitives</a:t>
            </a:r>
            <a:endParaRPr lang="en-GB" sz="2400" b="1" dirty="0">
              <a:latin typeface="Arial" panose="020B0604020202020204" pitchFamily="34" charset="0"/>
              <a:ea typeface="Open Sans Extrabold" panose="020B0906030804020204" pitchFamily="34" charset="0"/>
              <a:cs typeface="Arial" panose="020B0604020202020204" pitchFamily="34" charset="0"/>
            </a:endParaRPr>
          </a:p>
        </p:txBody>
      </p:sp>
      <p:sp>
        <p:nvSpPr>
          <p:cNvPr id="15" name="Title 1"/>
          <p:cNvSpPr txBox="1">
            <a:spLocks/>
          </p:cNvSpPr>
          <p:nvPr/>
        </p:nvSpPr>
        <p:spPr>
          <a:xfrm>
            <a:off x="612000" y="360000"/>
            <a:ext cx="11029121" cy="584775"/>
          </a:xfrm>
          <a:prstGeom prst="rect">
            <a:avLst/>
          </a:prstGeom>
        </p:spPr>
        <p:txBody>
          <a:bodyPr vert="horz" lIns="91440" tIns="45720" rIns="91440" bIns="4572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r>
              <a:rPr lang="en-SG" dirty="0"/>
              <a:t>Module Objectives</a:t>
            </a:r>
            <a:endParaRPr lang="en-GB" dirty="0"/>
          </a:p>
        </p:txBody>
      </p:sp>
      <p:sp>
        <p:nvSpPr>
          <p:cNvPr id="6" name="Rectangle 5">
            <a:extLst>
              <a:ext uri="{FF2B5EF4-FFF2-40B4-BE49-F238E27FC236}">
                <a16:creationId xmlns:a16="http://schemas.microsoft.com/office/drawing/2014/main" id="{A5EC3F34-0236-496D-9269-E2D9027E557B}"/>
              </a:ext>
            </a:extLst>
          </p:cNvPr>
          <p:cNvSpPr/>
          <p:nvPr/>
        </p:nvSpPr>
        <p:spPr>
          <a:xfrm>
            <a:off x="827296" y="2958034"/>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a:ea typeface="Open Sans Extrabold" panose="020B0906030804020204" pitchFamily="34" charset="0"/>
                <a:cs typeface="Arial"/>
              </a:rPr>
              <a:t>Strings</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8BD1A78D-E1AB-4253-A2A8-066E7458AC7F}"/>
              </a:ext>
            </a:extLst>
          </p:cNvPr>
          <p:cNvSpPr/>
          <p:nvPr/>
        </p:nvSpPr>
        <p:spPr>
          <a:xfrm>
            <a:off x="827290" y="3883074"/>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panose="020B0604020202020204" pitchFamily="34" charset="0"/>
                <a:ea typeface="Open Sans Extrabold" panose="020B0906030804020204" pitchFamily="34" charset="0"/>
                <a:cs typeface="Arial" panose="020B0604020202020204" pitchFamily="34" charset="0"/>
              </a:rPr>
              <a:t>Wrappers</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BD1A78D-E1AB-4253-A2A8-066E7458AC7F}"/>
              </a:ext>
            </a:extLst>
          </p:cNvPr>
          <p:cNvSpPr/>
          <p:nvPr/>
        </p:nvSpPr>
        <p:spPr>
          <a:xfrm>
            <a:off x="827291" y="4792924"/>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panose="020B0604020202020204" pitchFamily="34" charset="0"/>
                <a:ea typeface="Open Sans Extrabold" panose="020B0906030804020204" pitchFamily="34" charset="0"/>
                <a:cs typeface="Arial" panose="020B0604020202020204" pitchFamily="34" charset="0"/>
              </a:rPr>
              <a:t>Good </a:t>
            </a:r>
            <a:r>
              <a:rPr lang="en-GB" sz="2000" dirty="0">
                <a:latin typeface="Arial" panose="020B0604020202020204" pitchFamily="34" charset="0"/>
                <a:ea typeface="Open Sans Extrabold" panose="020B0906030804020204" pitchFamily="34" charset="0"/>
                <a:cs typeface="Arial" panose="020B0604020202020204" pitchFamily="34" charset="0"/>
              </a:rPr>
              <a:t>Variable Naming Practices</a:t>
            </a:r>
          </a:p>
        </p:txBody>
      </p:sp>
    </p:spTree>
    <p:extLst>
      <p:ext uri="{BB962C8B-B14F-4D97-AF65-F5344CB8AC3E}">
        <p14:creationId xmlns:p14="http://schemas.microsoft.com/office/powerpoint/2010/main" val="3412349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spcBef>
                <a:spcPts val="0"/>
              </a:spcBef>
              <a:spcAft>
                <a:spcPts val="0"/>
              </a:spcAft>
            </a:pPr>
            <a:r>
              <a:rPr lang="en-GB" dirty="0">
                <a:latin typeface="Arial Black"/>
                <a:ea typeface="MS PGothic"/>
              </a:rPr>
              <a:t>Primitive Types</a:t>
            </a:r>
            <a:endParaRPr lang="en-US" dirty="0"/>
          </a:p>
        </p:txBody>
      </p:sp>
      <p:pic>
        <p:nvPicPr>
          <p:cNvPr id="4"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4</a:t>
            </a:fld>
            <a:endParaRPr lang="zh-TW" altLang="en-US" sz="1400">
              <a:latin typeface="Arial" panose="020B0604020202020204" pitchFamily="34" charset="0"/>
              <a:cs typeface="Arial" panose="020B0604020202020204" pitchFamily="34" charset="0"/>
            </a:endParaRPr>
          </a:p>
        </p:txBody>
      </p:sp>
      <p:sp>
        <p:nvSpPr>
          <p:cNvPr id="3" name="TextBox 2"/>
          <p:cNvSpPr txBox="1"/>
          <p:nvPr/>
        </p:nvSpPr>
        <p:spPr>
          <a:xfrm>
            <a:off x="240001" y="1268760"/>
            <a:ext cx="11449272" cy="1431161"/>
          </a:xfrm>
          <a:prstGeom prst="rect">
            <a:avLst/>
          </a:prstGeom>
          <a:noFill/>
        </p:spPr>
        <p:txBody>
          <a:bodyPr wrap="square" rtlCol="0">
            <a:spAutoFit/>
          </a:bodyPr>
          <a:lstStyle/>
          <a:p>
            <a:pPr marL="342900" indent="-342900">
              <a:buFont typeface="Arial" panose="020B0604020202020204" pitchFamily="34" charset="0"/>
              <a:buChar char="•"/>
            </a:pPr>
            <a:r>
              <a:rPr lang="en-SG" sz="2000" dirty="0">
                <a:latin typeface="Arial" panose="020B0604020202020204" pitchFamily="34" charset="0"/>
                <a:cs typeface="Arial" panose="020B0604020202020204" pitchFamily="34" charset="0"/>
              </a:rPr>
              <a:t>Primitive variables hold literal values</a:t>
            </a:r>
          </a:p>
          <a:p>
            <a:pPr marL="342900" indent="-342900">
              <a:buFont typeface="Arial" panose="020B0604020202020204" pitchFamily="34" charset="0"/>
              <a:buChar char="•"/>
            </a:pPr>
            <a:endParaRPr lang="en-SG"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SG" sz="2000" dirty="0">
                <a:latin typeface="Arial" panose="020B0604020202020204" pitchFamily="34" charset="0"/>
                <a:cs typeface="Arial" panose="020B0604020202020204" pitchFamily="34" charset="0"/>
              </a:rPr>
              <a:t>Manipulated using Java operators (not methods) +, -, *, /, &amp;&amp;, ||, etc.</a:t>
            </a:r>
          </a:p>
          <a:p>
            <a:pPr marL="742950" lvl="1" indent="-285750">
              <a:lnSpc>
                <a:spcPct val="150000"/>
              </a:lnSpc>
              <a:buFont typeface="Arial" panose="020B0604020202020204" pitchFamily="34" charset="0"/>
              <a:buChar char="•"/>
            </a:pPr>
            <a:endParaRPr lang="en-SG" dirty="0">
              <a:latin typeface="Arial" panose="020B0604020202020204" pitchFamily="34" charset="0"/>
              <a:cs typeface="Arial" panose="020B0604020202020204" pitchFamily="34" charset="0"/>
            </a:endParaRPr>
          </a:p>
        </p:txBody>
      </p:sp>
      <p:sp>
        <p:nvSpPr>
          <p:cNvPr id="8" name="TextBox 7"/>
          <p:cNvSpPr txBox="1"/>
          <p:nvPr/>
        </p:nvSpPr>
        <p:spPr>
          <a:xfrm>
            <a:off x="1736920" y="3305260"/>
            <a:ext cx="3030496" cy="1021556"/>
          </a:xfrm>
          <a:prstGeom prst="roundRect">
            <a:avLst/>
          </a:prstGeom>
          <a:noFill/>
          <a:ln w="31750" cap="sq" cmpd="sng">
            <a:solidFill>
              <a:schemeClr val="accent1"/>
            </a:solidFill>
            <a:round/>
          </a:ln>
          <a:effectLst>
            <a:softEdge rad="0"/>
          </a:effectLst>
          <a:scene3d>
            <a:camera prst="orthographicFront"/>
            <a:lightRig rig="threePt" dir="t"/>
          </a:scene3d>
          <a:sp3d>
            <a:bevelT/>
          </a:sp3d>
        </p:spPr>
        <p:txBody>
          <a:bodyPr wrap="square" rtlCol="0" anchor="t">
            <a:spAutoFit/>
          </a:bodyPr>
          <a:lstStyle/>
          <a:p>
            <a:r>
              <a:rPr lang="en-SG" b="1" dirty="0" err="1">
                <a:solidFill>
                  <a:srgbClr val="000000"/>
                </a:solidFill>
                <a:latin typeface="Consolas" panose="020B0609020204030204" pitchFamily="49" charset="0"/>
              </a:rPr>
              <a:t>int</a:t>
            </a:r>
            <a:r>
              <a:rPr lang="en-SG" b="1" dirty="0">
                <a:solidFill>
                  <a:srgbClr val="000000"/>
                </a:solidFill>
                <a:latin typeface="Consolas" panose="020B0609020204030204" pitchFamily="49" charset="0"/>
              </a:rPr>
              <a:t> </a:t>
            </a:r>
            <a:r>
              <a:rPr lang="en-SG" b="1" dirty="0" err="1">
                <a:solidFill>
                  <a:srgbClr val="000000"/>
                </a:solidFill>
                <a:latin typeface="Consolas" panose="020B0609020204030204" pitchFamily="49" charset="0"/>
              </a:rPr>
              <a:t>firstInt</a:t>
            </a:r>
            <a:r>
              <a:rPr lang="en-SG" b="1" dirty="0">
                <a:solidFill>
                  <a:srgbClr val="000000"/>
                </a:solidFill>
                <a:latin typeface="Consolas" panose="020B0609020204030204" pitchFamily="49" charset="0"/>
              </a:rPr>
              <a:t> = 6078;</a:t>
            </a:r>
          </a:p>
          <a:p>
            <a:endParaRPr lang="en-SG" b="1" dirty="0">
              <a:solidFill>
                <a:srgbClr val="000000"/>
              </a:solidFill>
              <a:latin typeface="Consolas" panose="020B0609020204030204" pitchFamily="49" charset="0"/>
            </a:endParaRPr>
          </a:p>
          <a:p>
            <a:r>
              <a:rPr lang="en-SG" b="1" dirty="0" err="1">
                <a:solidFill>
                  <a:srgbClr val="000000"/>
                </a:solidFill>
                <a:latin typeface="Consolas" panose="020B0609020204030204" pitchFamily="49" charset="0"/>
              </a:rPr>
              <a:t>int</a:t>
            </a:r>
            <a:r>
              <a:rPr lang="en-SG" b="1" dirty="0">
                <a:solidFill>
                  <a:srgbClr val="000000"/>
                </a:solidFill>
                <a:latin typeface="Consolas" panose="020B0609020204030204" pitchFamily="49" charset="0"/>
              </a:rPr>
              <a:t> </a:t>
            </a:r>
            <a:r>
              <a:rPr lang="en-SG" b="1" dirty="0" err="1">
                <a:solidFill>
                  <a:srgbClr val="000000"/>
                </a:solidFill>
                <a:latin typeface="Consolas" panose="020B0609020204030204" pitchFamily="49" charset="0"/>
              </a:rPr>
              <a:t>secondInt</a:t>
            </a:r>
            <a:r>
              <a:rPr lang="en-SG" b="1" dirty="0">
                <a:solidFill>
                  <a:srgbClr val="000000"/>
                </a:solidFill>
                <a:latin typeface="Consolas" panose="020B0609020204030204" pitchFamily="49" charset="0"/>
              </a:rPr>
              <a:t> = 5;</a:t>
            </a:r>
            <a:endParaRPr lang="en-GB" b="1" dirty="0">
              <a:solidFill>
                <a:srgbClr val="FF0000"/>
              </a:solidFill>
              <a:latin typeface="Consolas" panose="020B0609020204030204" pitchFamily="49" charset="0"/>
            </a:endParaRPr>
          </a:p>
        </p:txBody>
      </p:sp>
      <p:sp>
        <p:nvSpPr>
          <p:cNvPr id="9" name="Rectangle 8"/>
          <p:cNvSpPr/>
          <p:nvPr/>
        </p:nvSpPr>
        <p:spPr bwMode="auto">
          <a:xfrm>
            <a:off x="7999910" y="3059954"/>
            <a:ext cx="2016224" cy="432048"/>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ヒラギノ角ゴ Pro W3" pitchFamily="-112" charset="-128"/>
              </a:rPr>
              <a:t>6078</a:t>
            </a:r>
            <a:endParaRPr kumimoji="0" lang="en-GB" sz="2400" b="0" i="0" u="none" strike="noStrike" cap="none" normalizeH="0" baseline="0">
              <a:ln>
                <a:noFill/>
              </a:ln>
              <a:solidFill>
                <a:schemeClr val="tx1"/>
              </a:solidFill>
              <a:effectLst/>
              <a:latin typeface="Arial" charset="0"/>
              <a:ea typeface="ヒラギノ角ゴ Pro W3" pitchFamily="-112" charset="-128"/>
            </a:endParaRPr>
          </a:p>
        </p:txBody>
      </p:sp>
      <p:sp>
        <p:nvSpPr>
          <p:cNvPr id="10" name="Rectangle 9"/>
          <p:cNvSpPr/>
          <p:nvPr/>
        </p:nvSpPr>
        <p:spPr bwMode="auto">
          <a:xfrm>
            <a:off x="7999910" y="4140074"/>
            <a:ext cx="2016224" cy="432048"/>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400">
                <a:latin typeface="Arial" charset="0"/>
                <a:ea typeface="ヒラギノ角ゴ Pro W3" pitchFamily="-112" charset="-128"/>
              </a:rPr>
              <a:t>5</a:t>
            </a:r>
            <a:endParaRPr kumimoji="0" lang="en-GB" sz="2400" b="0" i="0" u="none" strike="noStrike" cap="none" normalizeH="0" baseline="0">
              <a:ln>
                <a:noFill/>
              </a:ln>
              <a:solidFill>
                <a:schemeClr val="tx1"/>
              </a:solidFill>
              <a:effectLst/>
              <a:latin typeface="Arial" charset="0"/>
              <a:ea typeface="ヒラギノ角ゴ Pro W3" pitchFamily="-112" charset="-128"/>
            </a:endParaRPr>
          </a:p>
        </p:txBody>
      </p:sp>
      <p:sp>
        <p:nvSpPr>
          <p:cNvPr id="11" name="TextBox 10"/>
          <p:cNvSpPr txBox="1"/>
          <p:nvPr/>
        </p:nvSpPr>
        <p:spPr>
          <a:xfrm>
            <a:off x="7999910" y="2699921"/>
            <a:ext cx="1274135" cy="784830"/>
          </a:xfrm>
          <a:prstGeom prst="rect">
            <a:avLst/>
          </a:prstGeom>
          <a:noFill/>
        </p:spPr>
        <p:txBody>
          <a:bodyPr wrap="square" rtlCol="0">
            <a:spAutoFit/>
          </a:bodyPr>
          <a:lstStyle/>
          <a:p>
            <a:r>
              <a:rPr lang="en-SG" i="1" dirty="0" err="1">
                <a:latin typeface="Arial" panose="020B0604020202020204" pitchFamily="34" charset="0"/>
                <a:cs typeface="Arial" panose="020B0604020202020204" pitchFamily="34" charset="0"/>
              </a:rPr>
              <a:t>firstInt</a:t>
            </a:r>
            <a:endParaRPr lang="en-SG" i="1" dirty="0">
              <a:latin typeface="Arial" panose="020B0604020202020204" pitchFamily="34" charset="0"/>
              <a:cs typeface="Arial" panose="020B0604020202020204" pitchFamily="34" charset="0"/>
            </a:endParaRPr>
          </a:p>
          <a:p>
            <a:pPr lvl="1">
              <a:lnSpc>
                <a:spcPct val="150000"/>
              </a:lnSpc>
            </a:pPr>
            <a:endParaRPr lang="en-SG" dirty="0">
              <a:latin typeface="Arial" panose="020B0604020202020204" pitchFamily="34" charset="0"/>
              <a:cs typeface="Arial" panose="020B0604020202020204" pitchFamily="34" charset="0"/>
            </a:endParaRPr>
          </a:p>
        </p:txBody>
      </p:sp>
      <p:sp>
        <p:nvSpPr>
          <p:cNvPr id="12" name="TextBox 11"/>
          <p:cNvSpPr txBox="1"/>
          <p:nvPr/>
        </p:nvSpPr>
        <p:spPr>
          <a:xfrm>
            <a:off x="7976318" y="3816038"/>
            <a:ext cx="1274135" cy="784830"/>
          </a:xfrm>
          <a:prstGeom prst="rect">
            <a:avLst/>
          </a:prstGeom>
          <a:noFill/>
        </p:spPr>
        <p:txBody>
          <a:bodyPr wrap="square" rtlCol="0">
            <a:spAutoFit/>
          </a:bodyPr>
          <a:lstStyle/>
          <a:p>
            <a:r>
              <a:rPr lang="en-SG" i="1" dirty="0" err="1">
                <a:latin typeface="Arial" panose="020B0604020202020204" pitchFamily="34" charset="0"/>
                <a:cs typeface="Arial" panose="020B0604020202020204" pitchFamily="34" charset="0"/>
              </a:rPr>
              <a:t>secondInt</a:t>
            </a:r>
            <a:endParaRPr lang="en-SG" i="1" dirty="0">
              <a:latin typeface="Arial" panose="020B0604020202020204" pitchFamily="34" charset="0"/>
              <a:cs typeface="Arial" panose="020B0604020202020204" pitchFamily="34" charset="0"/>
            </a:endParaRPr>
          </a:p>
          <a:p>
            <a:pPr lvl="1">
              <a:lnSpc>
                <a:spcPct val="150000"/>
              </a:lnSpc>
            </a:pPr>
            <a:endParaRPr lang="en-S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2468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spcBef>
                <a:spcPts val="0"/>
              </a:spcBef>
              <a:spcAft>
                <a:spcPts val="0"/>
              </a:spcAft>
            </a:pPr>
            <a:r>
              <a:rPr lang="en-GB" dirty="0">
                <a:latin typeface="Arial Black"/>
                <a:ea typeface="MS PGothic"/>
              </a:rPr>
              <a:t>Primitive Types</a:t>
            </a:r>
            <a:endParaRPr lang="en-US" dirty="0"/>
          </a:p>
        </p:txBody>
      </p:sp>
      <p:pic>
        <p:nvPicPr>
          <p:cNvPr id="4"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5</a:t>
            </a:fld>
            <a:endParaRPr lang="zh-TW" altLang="en-US" sz="1400">
              <a:latin typeface="Arial" panose="020B0604020202020204" pitchFamily="34" charset="0"/>
              <a:cs typeface="Arial" panose="020B0604020202020204"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829156568"/>
              </p:ext>
            </p:extLst>
          </p:nvPr>
        </p:nvGraphicFramePr>
        <p:xfrm>
          <a:off x="2012850" y="1391570"/>
          <a:ext cx="7665394" cy="4553069"/>
        </p:xfrm>
        <a:graphic>
          <a:graphicData uri="http://schemas.openxmlformats.org/drawingml/2006/table">
            <a:tbl>
              <a:tblPr firstRow="1" bandRow="1">
                <a:tableStyleId>{F5AB1C69-6EDB-4FF4-983F-18BD219EF322}</a:tableStyleId>
              </a:tblPr>
              <a:tblGrid>
                <a:gridCol w="1050585">
                  <a:extLst>
                    <a:ext uri="{9D8B030D-6E8A-4147-A177-3AD203B41FA5}">
                      <a16:colId xmlns:a16="http://schemas.microsoft.com/office/drawing/2014/main" val="20000"/>
                    </a:ext>
                  </a:extLst>
                </a:gridCol>
                <a:gridCol w="1342417">
                  <a:extLst>
                    <a:ext uri="{9D8B030D-6E8A-4147-A177-3AD203B41FA5}">
                      <a16:colId xmlns:a16="http://schemas.microsoft.com/office/drawing/2014/main" val="20001"/>
                    </a:ext>
                  </a:extLst>
                </a:gridCol>
                <a:gridCol w="1653703">
                  <a:extLst>
                    <a:ext uri="{9D8B030D-6E8A-4147-A177-3AD203B41FA5}">
                      <a16:colId xmlns:a16="http://schemas.microsoft.com/office/drawing/2014/main" val="20002"/>
                    </a:ext>
                  </a:extLst>
                </a:gridCol>
                <a:gridCol w="3618689">
                  <a:extLst>
                    <a:ext uri="{9D8B030D-6E8A-4147-A177-3AD203B41FA5}">
                      <a16:colId xmlns:a16="http://schemas.microsoft.com/office/drawing/2014/main" val="20003"/>
                    </a:ext>
                  </a:extLst>
                </a:gridCol>
              </a:tblGrid>
              <a:tr h="408563">
                <a:tc>
                  <a:txBody>
                    <a:bodyPr/>
                    <a:lstStyle/>
                    <a:p>
                      <a:r>
                        <a:rPr lang="en-GB" sz="1600" b="1"/>
                        <a:t>Type</a:t>
                      </a:r>
                    </a:p>
                  </a:txBody>
                  <a:tcPr marL="45720" marR="45720"/>
                </a:tc>
                <a:tc>
                  <a:txBody>
                    <a:bodyPr/>
                    <a:lstStyle/>
                    <a:p>
                      <a:r>
                        <a:rPr lang="en-GB" sz="1600" b="1"/>
                        <a:t>Size</a:t>
                      </a:r>
                    </a:p>
                  </a:txBody>
                  <a:tcPr marL="45720" marR="45720"/>
                </a:tc>
                <a:tc>
                  <a:txBody>
                    <a:bodyPr/>
                    <a:lstStyle/>
                    <a:p>
                      <a:r>
                        <a:rPr lang="en-GB" sz="1600" b="1"/>
                        <a:t>Default Value</a:t>
                      </a:r>
                    </a:p>
                  </a:txBody>
                  <a:tcPr marL="45720" marR="45720"/>
                </a:tc>
                <a:tc>
                  <a:txBody>
                    <a:bodyPr/>
                    <a:lstStyle/>
                    <a:p>
                      <a:r>
                        <a:rPr lang="en-GB" sz="1600" b="1"/>
                        <a:t>Range</a:t>
                      </a:r>
                    </a:p>
                  </a:txBody>
                  <a:tcPr marL="45720" marR="45720"/>
                </a:tc>
                <a:extLst>
                  <a:ext uri="{0D108BD9-81ED-4DB2-BD59-A6C34878D82A}">
                    <a16:rowId xmlns:a16="http://schemas.microsoft.com/office/drawing/2014/main" val="10000"/>
                  </a:ext>
                </a:extLst>
              </a:tr>
              <a:tr h="396494">
                <a:tc>
                  <a:txBody>
                    <a:bodyPr/>
                    <a:lstStyle/>
                    <a:p>
                      <a:r>
                        <a:rPr lang="en-GB" sz="1600" b="1"/>
                        <a:t>byte</a:t>
                      </a:r>
                    </a:p>
                  </a:txBody>
                  <a:tcPr marL="108000" marR="46800" marT="90000" marB="90000"/>
                </a:tc>
                <a:tc>
                  <a:txBody>
                    <a:bodyPr/>
                    <a:lstStyle/>
                    <a:p>
                      <a:r>
                        <a:rPr lang="en-GB" sz="1600"/>
                        <a:t>8 bit</a:t>
                      </a:r>
                    </a:p>
                  </a:txBody>
                  <a:tcPr marL="108000" marR="46800" marT="90000" marB="90000"/>
                </a:tc>
                <a:tc>
                  <a:txBody>
                    <a:bodyPr/>
                    <a:lstStyle/>
                    <a:p>
                      <a:pPr algn="l"/>
                      <a:r>
                        <a:rPr lang="en-GB" sz="1600"/>
                        <a:t>0</a:t>
                      </a:r>
                    </a:p>
                  </a:txBody>
                  <a:tcPr marL="108000" marR="46800" marT="90000" marB="90000"/>
                </a:tc>
                <a:tc>
                  <a:txBody>
                    <a:bodyPr/>
                    <a:lstStyle/>
                    <a:p>
                      <a:r>
                        <a:rPr lang="en-GB" sz="1600"/>
                        <a:t>-128 to 127</a:t>
                      </a:r>
                    </a:p>
                  </a:txBody>
                  <a:tcPr marL="108000" marR="46800" marT="90000" marB="90000"/>
                </a:tc>
                <a:extLst>
                  <a:ext uri="{0D108BD9-81ED-4DB2-BD59-A6C34878D82A}">
                    <a16:rowId xmlns:a16="http://schemas.microsoft.com/office/drawing/2014/main" val="10001"/>
                  </a:ext>
                </a:extLst>
              </a:tr>
              <a:tr h="396494">
                <a:tc>
                  <a:txBody>
                    <a:bodyPr/>
                    <a:lstStyle/>
                    <a:p>
                      <a:r>
                        <a:rPr lang="en-GB" sz="1600" b="1"/>
                        <a:t>short</a:t>
                      </a:r>
                    </a:p>
                  </a:txBody>
                  <a:tcPr marL="108000" marR="46800" marT="90000" marB="90000"/>
                </a:tc>
                <a:tc>
                  <a:txBody>
                    <a:bodyPr/>
                    <a:lstStyle/>
                    <a:p>
                      <a:r>
                        <a:rPr lang="en-GB" sz="1600"/>
                        <a:t>16 bit</a:t>
                      </a:r>
                    </a:p>
                  </a:txBody>
                  <a:tcPr marL="108000" marR="46800" marT="90000" marB="90000"/>
                </a:tc>
                <a:tc>
                  <a:txBody>
                    <a:bodyPr/>
                    <a:lstStyle/>
                    <a:p>
                      <a:pPr algn="l"/>
                      <a:r>
                        <a:rPr lang="en-GB" sz="1600"/>
                        <a:t>0</a:t>
                      </a:r>
                    </a:p>
                  </a:txBody>
                  <a:tcPr marL="108000" marR="46800" marT="90000" marB="90000"/>
                </a:tc>
                <a:tc>
                  <a:txBody>
                    <a:bodyPr/>
                    <a:lstStyle/>
                    <a:p>
                      <a:r>
                        <a:rPr lang="en-GB" sz="1600"/>
                        <a:t>-32,768 to 32,767</a:t>
                      </a:r>
                    </a:p>
                  </a:txBody>
                  <a:tcPr marL="108000" marR="46800" marT="90000" marB="90000"/>
                </a:tc>
                <a:extLst>
                  <a:ext uri="{0D108BD9-81ED-4DB2-BD59-A6C34878D82A}">
                    <a16:rowId xmlns:a16="http://schemas.microsoft.com/office/drawing/2014/main" val="10002"/>
                  </a:ext>
                </a:extLst>
              </a:tr>
              <a:tr h="446106">
                <a:tc>
                  <a:txBody>
                    <a:bodyPr/>
                    <a:lstStyle/>
                    <a:p>
                      <a:r>
                        <a:rPr lang="en-GB" sz="1600" b="1"/>
                        <a:t>int</a:t>
                      </a:r>
                    </a:p>
                  </a:txBody>
                  <a:tcPr marL="108000" marR="46800" marT="90000" marB="90000"/>
                </a:tc>
                <a:tc>
                  <a:txBody>
                    <a:bodyPr/>
                    <a:lstStyle/>
                    <a:p>
                      <a:r>
                        <a:rPr lang="en-GB" sz="1600"/>
                        <a:t>32 bit</a:t>
                      </a:r>
                    </a:p>
                  </a:txBody>
                  <a:tcPr marL="108000" marR="46800" marT="90000" marB="90000"/>
                </a:tc>
                <a:tc>
                  <a:txBody>
                    <a:bodyPr/>
                    <a:lstStyle/>
                    <a:p>
                      <a:pPr algn="l"/>
                      <a:r>
                        <a:rPr lang="en-GB" sz="1600" dirty="0"/>
                        <a:t>0</a:t>
                      </a:r>
                    </a:p>
                  </a:txBody>
                  <a:tcPr marL="108000" marR="46800" marT="90000" marB="90000"/>
                </a:tc>
                <a:tc>
                  <a:txBody>
                    <a:bodyPr/>
                    <a:lstStyle/>
                    <a:p>
                      <a:r>
                        <a:rPr lang="en-GB" sz="1600"/>
                        <a:t>-2,147,483,648 to 2,147,483,647</a:t>
                      </a:r>
                    </a:p>
                  </a:txBody>
                  <a:tcPr marL="108000" marR="46800" marT="90000" marB="90000"/>
                </a:tc>
                <a:extLst>
                  <a:ext uri="{0D108BD9-81ED-4DB2-BD59-A6C34878D82A}">
                    <a16:rowId xmlns:a16="http://schemas.microsoft.com/office/drawing/2014/main" val="10003"/>
                  </a:ext>
                </a:extLst>
              </a:tr>
              <a:tr h="624601">
                <a:tc>
                  <a:txBody>
                    <a:bodyPr/>
                    <a:lstStyle/>
                    <a:p>
                      <a:r>
                        <a:rPr lang="en-GB" sz="1600" b="1"/>
                        <a:t>long</a:t>
                      </a:r>
                    </a:p>
                  </a:txBody>
                  <a:tcPr marL="108000" marR="46800" marT="90000" marB="90000"/>
                </a:tc>
                <a:tc>
                  <a:txBody>
                    <a:bodyPr/>
                    <a:lstStyle/>
                    <a:p>
                      <a:r>
                        <a:rPr lang="en-GB" sz="1600"/>
                        <a:t>64 bit</a:t>
                      </a:r>
                    </a:p>
                  </a:txBody>
                  <a:tcPr marL="108000" marR="46800" marT="90000" marB="90000"/>
                </a:tc>
                <a:tc>
                  <a:txBody>
                    <a:bodyPr/>
                    <a:lstStyle/>
                    <a:p>
                      <a:pPr algn="l"/>
                      <a:r>
                        <a:rPr lang="en-GB" sz="1600"/>
                        <a:t>0L</a:t>
                      </a:r>
                    </a:p>
                  </a:txBody>
                  <a:tcPr marL="108000" marR="46800" marT="90000" marB="90000"/>
                </a:tc>
                <a:tc>
                  <a:txBody>
                    <a:bodyPr/>
                    <a:lstStyle/>
                    <a:p>
                      <a:r>
                        <a:rPr lang="en-GB" sz="1600"/>
                        <a:t>-9,223,372,036,854,775,808 to 9,223,372,036,854,775,807</a:t>
                      </a:r>
                    </a:p>
                  </a:txBody>
                  <a:tcPr marL="108000" marR="46800" marT="90000" marB="90000"/>
                </a:tc>
                <a:extLst>
                  <a:ext uri="{0D108BD9-81ED-4DB2-BD59-A6C34878D82A}">
                    <a16:rowId xmlns:a16="http://schemas.microsoft.com/office/drawing/2014/main" val="10004"/>
                  </a:ext>
                </a:extLst>
              </a:tr>
              <a:tr h="624601">
                <a:tc>
                  <a:txBody>
                    <a:bodyPr/>
                    <a:lstStyle/>
                    <a:p>
                      <a:r>
                        <a:rPr lang="en-GB" sz="1600" b="1"/>
                        <a:t>float</a:t>
                      </a:r>
                    </a:p>
                  </a:txBody>
                  <a:tcPr marL="108000" marR="46800" marT="90000" marB="90000"/>
                </a:tc>
                <a:tc>
                  <a:txBody>
                    <a:bodyPr/>
                    <a:lstStyle/>
                    <a:p>
                      <a:r>
                        <a:rPr lang="en-GB" sz="1600"/>
                        <a:t>32 bit</a:t>
                      </a:r>
                    </a:p>
                  </a:txBody>
                  <a:tcPr marL="108000" marR="46800" marT="90000" marB="90000"/>
                </a:tc>
                <a:tc>
                  <a:txBody>
                    <a:bodyPr/>
                    <a:lstStyle/>
                    <a:p>
                      <a:pPr algn="l"/>
                      <a:r>
                        <a:rPr lang="en-GB" sz="1600"/>
                        <a:t>0.0F</a:t>
                      </a:r>
                    </a:p>
                  </a:txBody>
                  <a:tcPr marL="108000" marR="46800" marT="90000" marB="90000"/>
                </a:tc>
                <a:tc>
                  <a:txBody>
                    <a:bodyPr/>
                    <a:lstStyle/>
                    <a:p>
                      <a:r>
                        <a:rPr lang="en-GB" sz="1600"/>
                        <a:t>(+-) 1.40129846432481707e-45 to </a:t>
                      </a:r>
                    </a:p>
                    <a:p>
                      <a:r>
                        <a:rPr lang="en-GB" sz="1600"/>
                        <a:t>(+-) 3.40282346638528860e+38 </a:t>
                      </a:r>
                    </a:p>
                  </a:txBody>
                  <a:tcPr marL="108000" marR="46800" marT="90000" marB="90000"/>
                </a:tc>
                <a:extLst>
                  <a:ext uri="{0D108BD9-81ED-4DB2-BD59-A6C34878D82A}">
                    <a16:rowId xmlns:a16="http://schemas.microsoft.com/office/drawing/2014/main" val="10005"/>
                  </a:ext>
                </a:extLst>
              </a:tr>
              <a:tr h="624601">
                <a:tc>
                  <a:txBody>
                    <a:bodyPr/>
                    <a:lstStyle/>
                    <a:p>
                      <a:r>
                        <a:rPr lang="en-GB" sz="1600" b="1"/>
                        <a:t>double</a:t>
                      </a:r>
                    </a:p>
                  </a:txBody>
                  <a:tcPr marL="108000" marR="46800" marT="90000" marB="90000"/>
                </a:tc>
                <a:tc>
                  <a:txBody>
                    <a:bodyPr/>
                    <a:lstStyle/>
                    <a:p>
                      <a:r>
                        <a:rPr lang="en-GB" sz="1600"/>
                        <a:t>64 bit</a:t>
                      </a:r>
                    </a:p>
                  </a:txBody>
                  <a:tcPr marL="108000" marR="46800" marT="90000" marB="90000"/>
                </a:tc>
                <a:tc>
                  <a:txBody>
                    <a:bodyPr/>
                    <a:lstStyle/>
                    <a:p>
                      <a:pPr algn="l"/>
                      <a:r>
                        <a:rPr lang="en-GB" sz="1600"/>
                        <a:t>0.0</a:t>
                      </a:r>
                    </a:p>
                  </a:txBody>
                  <a:tcPr marL="108000" marR="46800" marT="90000" marB="90000"/>
                </a:tc>
                <a:tc>
                  <a:txBody>
                    <a:bodyPr/>
                    <a:lstStyle/>
                    <a:p>
                      <a:r>
                        <a:rPr lang="en-GB" sz="1600"/>
                        <a:t>(+-) 4.94065645841246544e-324 to </a:t>
                      </a:r>
                      <a:br>
                        <a:rPr lang="en-GB" sz="1600"/>
                      </a:br>
                      <a:r>
                        <a:rPr lang="en-GB" sz="1600"/>
                        <a:t>(+-) 1.79769313486231570e+308 </a:t>
                      </a:r>
                    </a:p>
                  </a:txBody>
                  <a:tcPr marL="108000" marR="46800" marT="90000" marB="90000"/>
                </a:tc>
                <a:extLst>
                  <a:ext uri="{0D108BD9-81ED-4DB2-BD59-A6C34878D82A}">
                    <a16:rowId xmlns:a16="http://schemas.microsoft.com/office/drawing/2014/main" val="10006"/>
                  </a:ext>
                </a:extLst>
              </a:tr>
              <a:tr h="396494">
                <a:tc>
                  <a:txBody>
                    <a:bodyPr/>
                    <a:lstStyle/>
                    <a:p>
                      <a:r>
                        <a:rPr lang="en-GB" sz="1600" b="1" err="1"/>
                        <a:t>boolean</a:t>
                      </a:r>
                      <a:endParaRPr lang="en-GB" sz="1600" b="1"/>
                    </a:p>
                  </a:txBody>
                  <a:tcPr marL="108000" marR="46800" marT="90000" marB="90000"/>
                </a:tc>
                <a:tc>
                  <a:txBody>
                    <a:bodyPr/>
                    <a:lstStyle/>
                    <a:p>
                      <a:r>
                        <a:rPr lang="en-GB" sz="1600"/>
                        <a:t>undefined</a:t>
                      </a:r>
                    </a:p>
                  </a:txBody>
                  <a:tcPr marL="108000" marR="46800" marT="90000" marB="90000"/>
                </a:tc>
                <a:tc>
                  <a:txBody>
                    <a:bodyPr/>
                    <a:lstStyle/>
                    <a:p>
                      <a:pPr algn="l"/>
                      <a:r>
                        <a:rPr lang="en-GB" sz="1600"/>
                        <a:t>false</a:t>
                      </a:r>
                    </a:p>
                  </a:txBody>
                  <a:tcPr marL="108000" marR="46800" marT="90000" marB="90000"/>
                </a:tc>
                <a:tc>
                  <a:txBody>
                    <a:bodyPr/>
                    <a:lstStyle/>
                    <a:p>
                      <a:r>
                        <a:rPr lang="en-GB" sz="1600"/>
                        <a:t>false</a:t>
                      </a:r>
                      <a:r>
                        <a:rPr lang="en-GB" sz="1600" baseline="0"/>
                        <a:t> to true</a:t>
                      </a:r>
                      <a:endParaRPr lang="en-GB" sz="1600"/>
                    </a:p>
                  </a:txBody>
                  <a:tcPr marL="108000" marR="46800" marT="90000" marB="90000"/>
                </a:tc>
                <a:extLst>
                  <a:ext uri="{0D108BD9-81ED-4DB2-BD59-A6C34878D82A}">
                    <a16:rowId xmlns:a16="http://schemas.microsoft.com/office/drawing/2014/main" val="10007"/>
                  </a:ext>
                </a:extLst>
              </a:tr>
              <a:tr h="396494">
                <a:tc>
                  <a:txBody>
                    <a:bodyPr/>
                    <a:lstStyle/>
                    <a:p>
                      <a:r>
                        <a:rPr lang="en-GB" sz="1600" b="1"/>
                        <a:t>char</a:t>
                      </a:r>
                    </a:p>
                  </a:txBody>
                  <a:tcPr marL="108000" marR="46800" marT="90000" marB="90000"/>
                </a:tc>
                <a:tc>
                  <a:txBody>
                    <a:bodyPr/>
                    <a:lstStyle/>
                    <a:p>
                      <a:r>
                        <a:rPr lang="en-GB" sz="1600"/>
                        <a:t>16 bit</a:t>
                      </a:r>
                    </a:p>
                  </a:txBody>
                  <a:tcPr marL="108000" marR="46800" marT="90000" marB="90000"/>
                </a:tc>
                <a:tc>
                  <a:txBody>
                    <a:bodyPr/>
                    <a:lstStyle/>
                    <a:p>
                      <a:pPr algn="l"/>
                      <a:r>
                        <a:rPr lang="en-GB" sz="1600"/>
                        <a:t>'\u0000'</a:t>
                      </a:r>
                    </a:p>
                  </a:txBody>
                  <a:tcPr marL="108000" marR="46800" marT="90000" marB="90000"/>
                </a:tc>
                <a:tc>
                  <a:txBody>
                    <a:bodyPr/>
                    <a:lstStyle/>
                    <a:p>
                      <a:r>
                        <a:rPr lang="en-GB" sz="1600" dirty="0"/>
                        <a:t>'\u0000' to '\</a:t>
                      </a:r>
                      <a:r>
                        <a:rPr lang="en-GB" sz="1600" dirty="0" err="1"/>
                        <a:t>uffff</a:t>
                      </a:r>
                      <a:r>
                        <a:rPr lang="en-GB" sz="1600" dirty="0"/>
                        <a:t>'</a:t>
                      </a:r>
                    </a:p>
                  </a:txBody>
                  <a:tcPr marL="108000" marR="46800" marT="90000" marB="9000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214376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spcBef>
                <a:spcPts val="0"/>
              </a:spcBef>
              <a:spcAft>
                <a:spcPts val="0"/>
              </a:spcAft>
            </a:pPr>
            <a:r>
              <a:rPr lang="en-GB" dirty="0">
                <a:latin typeface="Arial Black"/>
                <a:ea typeface="MS PGothic"/>
              </a:rPr>
              <a:t>Numeric Literals</a:t>
            </a:r>
            <a:endParaRPr lang="en-US" dirty="0"/>
          </a:p>
        </p:txBody>
      </p:sp>
      <p:pic>
        <p:nvPicPr>
          <p:cNvPr id="4"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6</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241900"/>
            <a:ext cx="11593288" cy="1179810"/>
          </a:xfrm>
          <a:prstGeom prst="rect">
            <a:avLst/>
          </a:prstGeom>
          <a:noFill/>
        </p:spPr>
        <p:txBody>
          <a:bodyPr wrap="square" rtlCol="0">
            <a:spAutoFit/>
          </a:bodyPr>
          <a:lstStyle/>
          <a:p>
            <a:pPr marL="342900" indent="-342900">
              <a:buFont typeface="Arial" panose="020B0604020202020204" pitchFamily="34" charset="0"/>
              <a:buChar char="•"/>
            </a:pPr>
            <a:r>
              <a:rPr lang="en-SG" sz="2000" dirty="0">
                <a:latin typeface="Arial" panose="020B0604020202020204" pitchFamily="34" charset="0"/>
                <a:cs typeface="Arial" panose="020B0604020202020204" pitchFamily="34" charset="0"/>
              </a:rPr>
              <a:t>Numeric types can be formatted with _ (underscore) to improve readability</a:t>
            </a:r>
            <a:endParaRPr lang="en-GB" sz="2000"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SG" dirty="0">
                <a:latin typeface="Arial" panose="020B0604020202020204" pitchFamily="34" charset="0"/>
                <a:cs typeface="Arial" panose="020B0604020202020204" pitchFamily="34" charset="0"/>
              </a:rPr>
              <a:t>Underscore is ignored</a:t>
            </a:r>
          </a:p>
          <a:p>
            <a:pPr marL="742950" lvl="1" indent="-285750">
              <a:lnSpc>
                <a:spcPct val="150000"/>
              </a:lnSpc>
              <a:buFont typeface="Arial" panose="020B0604020202020204" pitchFamily="34" charset="0"/>
              <a:buChar char="•"/>
            </a:pPr>
            <a:r>
              <a:rPr lang="en-SG" dirty="0">
                <a:latin typeface="Arial" panose="020B0604020202020204" pitchFamily="34" charset="0"/>
                <a:cs typeface="Arial" panose="020B0604020202020204" pitchFamily="34" charset="0"/>
              </a:rPr>
              <a:t>Cannot be used as first or last char of numeric literal, or either side of the decimal point</a:t>
            </a:r>
          </a:p>
        </p:txBody>
      </p:sp>
      <p:sp>
        <p:nvSpPr>
          <p:cNvPr id="9" name="TextBox 8"/>
          <p:cNvSpPr txBox="1"/>
          <p:nvPr/>
        </p:nvSpPr>
        <p:spPr>
          <a:xfrm>
            <a:off x="2854692" y="3196287"/>
            <a:ext cx="5981709" cy="1021556"/>
          </a:xfrm>
          <a:prstGeom prst="roundRect">
            <a:avLst/>
          </a:prstGeom>
          <a:noFill/>
          <a:ln w="31750" cap="sq" cmpd="sng">
            <a:solidFill>
              <a:schemeClr val="accent1"/>
            </a:solidFill>
            <a:round/>
          </a:ln>
          <a:effectLst>
            <a:softEdge rad="0"/>
          </a:effectLst>
          <a:scene3d>
            <a:camera prst="orthographicFront"/>
            <a:lightRig rig="threePt" dir="t"/>
          </a:scene3d>
          <a:sp3d>
            <a:bevelT/>
          </a:sp3d>
        </p:spPr>
        <p:txBody>
          <a:bodyPr wrap="square" rtlCol="0" anchor="t">
            <a:spAutoFit/>
          </a:bodyPr>
          <a:lstStyle/>
          <a:p>
            <a:r>
              <a:rPr lang="en-SG" b="1" dirty="0">
                <a:solidFill>
                  <a:srgbClr val="000000"/>
                </a:solidFill>
                <a:latin typeface="Consolas" panose="020B0609020204030204" pitchFamily="49" charset="0"/>
              </a:rPr>
              <a:t>long </a:t>
            </a:r>
            <a:r>
              <a:rPr lang="en-SG" b="1" dirty="0" err="1">
                <a:solidFill>
                  <a:srgbClr val="000000"/>
                </a:solidFill>
                <a:latin typeface="Consolas" panose="020B0609020204030204" pitchFamily="49" charset="0"/>
              </a:rPr>
              <a:t>underscoredLiteral</a:t>
            </a:r>
            <a:r>
              <a:rPr lang="en-SG" b="1" dirty="0">
                <a:solidFill>
                  <a:srgbClr val="000000"/>
                </a:solidFill>
                <a:latin typeface="Consolas" panose="020B0609020204030204" pitchFamily="49" charset="0"/>
              </a:rPr>
              <a:t> = 2_000_000_000_000;</a:t>
            </a:r>
          </a:p>
          <a:p>
            <a:endParaRPr lang="en-SG" b="1" dirty="0">
              <a:solidFill>
                <a:srgbClr val="000000"/>
              </a:solidFill>
              <a:latin typeface="Consolas" panose="020B0609020204030204" pitchFamily="49" charset="0"/>
            </a:endParaRPr>
          </a:p>
          <a:p>
            <a:r>
              <a:rPr lang="en-SG" b="1" dirty="0">
                <a:solidFill>
                  <a:srgbClr val="000000"/>
                </a:solidFill>
                <a:latin typeface="Consolas" panose="020B0609020204030204" pitchFamily="49" charset="0"/>
              </a:rPr>
              <a:t>double </a:t>
            </a:r>
            <a:r>
              <a:rPr lang="en-SG" b="1" dirty="0" err="1">
                <a:solidFill>
                  <a:srgbClr val="000000"/>
                </a:solidFill>
                <a:latin typeface="Consolas" panose="020B0609020204030204" pitchFamily="49" charset="0"/>
              </a:rPr>
              <a:t>underscoredDouble</a:t>
            </a:r>
            <a:r>
              <a:rPr lang="en-SG" b="1" dirty="0">
                <a:solidFill>
                  <a:srgbClr val="000000"/>
                </a:solidFill>
                <a:latin typeface="Consolas" panose="020B0609020204030204" pitchFamily="49" charset="0"/>
              </a:rPr>
              <a:t> = 1_234.567_8901;</a:t>
            </a:r>
            <a:endParaRPr lang="en-GB" b="1"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1445663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Primitive Casting</a:t>
            </a:r>
            <a:endParaRPr lang="en-GB" dirty="0"/>
          </a:p>
        </p:txBody>
      </p:sp>
      <p:sp>
        <p:nvSpPr>
          <p:cNvPr id="3" name="Content Placeholder 2"/>
          <p:cNvSpPr>
            <a:spLocks noGrp="1"/>
          </p:cNvSpPr>
          <p:nvPr>
            <p:ph sz="quarter" idx="10"/>
          </p:nvPr>
        </p:nvSpPr>
        <p:spPr>
          <a:xfrm>
            <a:off x="601490" y="2112858"/>
            <a:ext cx="11003136" cy="3972066"/>
          </a:xfrm>
        </p:spPr>
        <p:txBody>
          <a:bodyPr/>
          <a:lstStyle/>
          <a:p>
            <a:r>
              <a:rPr lang="en-GB" dirty="0"/>
              <a:t>Data can be passed from variables with different primitive data types.</a:t>
            </a:r>
          </a:p>
          <a:p>
            <a:endParaRPr lang="en-GB" dirty="0"/>
          </a:p>
          <a:p>
            <a:r>
              <a:rPr lang="en-GB" dirty="0"/>
              <a:t>If the datatype on the right is smaller than the datatype on the left, the conversion is implicit:</a:t>
            </a:r>
          </a:p>
          <a:p>
            <a:pPr lvl="1"/>
            <a:r>
              <a:rPr lang="en-GB" dirty="0" err="1">
                <a:latin typeface="Consolas" panose="020B0609020204030204" pitchFamily="49" charset="0"/>
              </a:rPr>
              <a:t>int</a:t>
            </a:r>
            <a:r>
              <a:rPr lang="en-GB" dirty="0">
                <a:latin typeface="Consolas" panose="020B0609020204030204" pitchFamily="49" charset="0"/>
              </a:rPr>
              <a:t> </a:t>
            </a:r>
            <a:r>
              <a:rPr lang="en-GB" dirty="0" err="1">
                <a:latin typeface="Consolas" panose="020B0609020204030204" pitchFamily="49" charset="0"/>
              </a:rPr>
              <a:t>intAge</a:t>
            </a:r>
            <a:r>
              <a:rPr lang="en-GB" dirty="0">
                <a:latin typeface="Consolas" panose="020B0609020204030204" pitchFamily="49" charset="0"/>
              </a:rPr>
              <a:t> = 35;</a:t>
            </a:r>
          </a:p>
          <a:p>
            <a:pPr lvl="1"/>
            <a:r>
              <a:rPr lang="en-GB" dirty="0">
                <a:latin typeface="Consolas" panose="020B0609020204030204" pitchFamily="49" charset="0"/>
              </a:rPr>
              <a:t>double </a:t>
            </a:r>
            <a:r>
              <a:rPr lang="en-GB" dirty="0" err="1">
                <a:latin typeface="Consolas" panose="020B0609020204030204" pitchFamily="49" charset="0"/>
              </a:rPr>
              <a:t>doubleAge</a:t>
            </a:r>
            <a:r>
              <a:rPr lang="en-GB" dirty="0">
                <a:latin typeface="Consolas" panose="020B0609020204030204" pitchFamily="49" charset="0"/>
              </a:rPr>
              <a:t> = </a:t>
            </a:r>
            <a:r>
              <a:rPr lang="en-GB" dirty="0" err="1">
                <a:latin typeface="Consolas" panose="020B0609020204030204" pitchFamily="49" charset="0"/>
              </a:rPr>
              <a:t>intAge</a:t>
            </a:r>
            <a:r>
              <a:rPr lang="en-GB" dirty="0">
                <a:latin typeface="Consolas" panose="020B0609020204030204" pitchFamily="49" charset="0"/>
              </a:rPr>
              <a:t>;</a:t>
            </a:r>
          </a:p>
          <a:p>
            <a:pPr lvl="1"/>
            <a:r>
              <a:rPr lang="en-GB" dirty="0" err="1">
                <a:latin typeface="Consolas" panose="020B0609020204030204" pitchFamily="49" charset="0"/>
              </a:rPr>
              <a:t>System.out.println</a:t>
            </a:r>
            <a:r>
              <a:rPr lang="en-GB" dirty="0">
                <a:latin typeface="Consolas" panose="020B0609020204030204" pitchFamily="49" charset="0"/>
              </a:rPr>
              <a:t>(</a:t>
            </a:r>
            <a:r>
              <a:rPr lang="en-GB" dirty="0" err="1">
                <a:latin typeface="Consolas" panose="020B0609020204030204" pitchFamily="49" charset="0"/>
              </a:rPr>
              <a:t>doubleAge</a:t>
            </a:r>
            <a:r>
              <a:rPr lang="en-GB" dirty="0">
                <a:latin typeface="Consolas" panose="020B0609020204030204" pitchFamily="49" charset="0"/>
              </a:rPr>
              <a:t>); //35.0</a:t>
            </a:r>
          </a:p>
          <a:p>
            <a:r>
              <a:rPr lang="en-GB" dirty="0"/>
              <a:t>If the datatype on the left is smaller than the datatype on the right, it must be explicitly cast.</a:t>
            </a:r>
          </a:p>
          <a:p>
            <a:pPr lvl="1"/>
            <a:r>
              <a:rPr lang="en-GB" dirty="0"/>
              <a:t>NOTE: THIS CAN RESULT IN A LOSS OF DATA.</a:t>
            </a:r>
          </a:p>
          <a:p>
            <a:pPr lvl="1"/>
            <a:r>
              <a:rPr lang="en-GB" dirty="0">
                <a:latin typeface="Consolas" panose="020B0609020204030204" pitchFamily="49" charset="0"/>
              </a:rPr>
              <a:t>double </a:t>
            </a:r>
            <a:r>
              <a:rPr lang="en-GB" dirty="0" err="1">
                <a:latin typeface="Consolas" panose="020B0609020204030204" pitchFamily="49" charset="0"/>
              </a:rPr>
              <a:t>testAverage</a:t>
            </a:r>
            <a:r>
              <a:rPr lang="en-GB" dirty="0">
                <a:latin typeface="Consolas" panose="020B0609020204030204" pitchFamily="49" charset="0"/>
              </a:rPr>
              <a:t> = 85.4;</a:t>
            </a:r>
          </a:p>
          <a:p>
            <a:pPr lvl="1"/>
            <a:r>
              <a:rPr lang="en-GB" dirty="0" err="1">
                <a:latin typeface="Consolas" panose="020B0609020204030204" pitchFamily="49" charset="0"/>
              </a:rPr>
              <a:t>int</a:t>
            </a:r>
            <a:r>
              <a:rPr lang="en-GB" dirty="0">
                <a:latin typeface="Consolas" panose="020B0609020204030204" pitchFamily="49" charset="0"/>
              </a:rPr>
              <a:t> </a:t>
            </a:r>
            <a:r>
              <a:rPr lang="en-GB" dirty="0" err="1">
                <a:latin typeface="Consolas" panose="020B0609020204030204" pitchFamily="49" charset="0"/>
              </a:rPr>
              <a:t>intAverage</a:t>
            </a:r>
            <a:r>
              <a:rPr lang="en-GB" dirty="0">
                <a:latin typeface="Consolas" panose="020B0609020204030204" pitchFamily="49" charset="0"/>
              </a:rPr>
              <a:t> = (</a:t>
            </a:r>
            <a:r>
              <a:rPr lang="en-GB" dirty="0" err="1">
                <a:latin typeface="Consolas" panose="020B0609020204030204" pitchFamily="49" charset="0"/>
              </a:rPr>
              <a:t>int</a:t>
            </a:r>
            <a:r>
              <a:rPr lang="en-GB" dirty="0">
                <a:latin typeface="Consolas" panose="020B0609020204030204" pitchFamily="49" charset="0"/>
              </a:rPr>
              <a:t>) </a:t>
            </a:r>
            <a:r>
              <a:rPr lang="en-GB" dirty="0" err="1">
                <a:latin typeface="Consolas" panose="020B0609020204030204" pitchFamily="49" charset="0"/>
              </a:rPr>
              <a:t>testAverage</a:t>
            </a:r>
            <a:r>
              <a:rPr lang="en-GB" dirty="0">
                <a:latin typeface="Consolas" panose="020B0609020204030204" pitchFamily="49" charset="0"/>
              </a:rPr>
              <a:t>; //double is larger than </a:t>
            </a:r>
            <a:r>
              <a:rPr lang="en-GB" dirty="0" err="1">
                <a:latin typeface="Consolas" panose="020B0609020204030204" pitchFamily="49" charset="0"/>
              </a:rPr>
              <a:t>int</a:t>
            </a:r>
            <a:r>
              <a:rPr lang="en-GB" dirty="0">
                <a:latin typeface="Consolas" panose="020B0609020204030204" pitchFamily="49" charset="0"/>
              </a:rPr>
              <a:t>, so it must be cast.</a:t>
            </a:r>
          </a:p>
          <a:p>
            <a:pPr lvl="1"/>
            <a:r>
              <a:rPr lang="en-GB" dirty="0" err="1">
                <a:latin typeface="Consolas" panose="020B0609020204030204" pitchFamily="49" charset="0"/>
              </a:rPr>
              <a:t>System.out.println</a:t>
            </a:r>
            <a:r>
              <a:rPr lang="en-GB" dirty="0">
                <a:latin typeface="Consolas" panose="020B0609020204030204" pitchFamily="49" charset="0"/>
              </a:rPr>
              <a:t>(</a:t>
            </a:r>
            <a:r>
              <a:rPr lang="en-GB" dirty="0" err="1">
                <a:latin typeface="Consolas" panose="020B0609020204030204" pitchFamily="49" charset="0"/>
              </a:rPr>
              <a:t>intAverage</a:t>
            </a:r>
            <a:r>
              <a:rPr lang="en-GB" dirty="0">
                <a:latin typeface="Consolas" panose="020B0609020204030204" pitchFamily="49" charset="0"/>
              </a:rPr>
              <a:t>); // 85</a:t>
            </a:r>
          </a:p>
        </p:txBody>
      </p:sp>
    </p:spTree>
    <p:extLst>
      <p:ext uri="{BB962C8B-B14F-4D97-AF65-F5344CB8AC3E}">
        <p14:creationId xmlns:p14="http://schemas.microsoft.com/office/powerpoint/2010/main" val="1411603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Casting in calculations</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4" name="TextBox 3"/>
          <p:cNvSpPr txBox="1"/>
          <p:nvPr/>
        </p:nvSpPr>
        <p:spPr>
          <a:xfrm>
            <a:off x="695399" y="1412776"/>
            <a:ext cx="9528253" cy="4247317"/>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When we perform a calculation then implicit casting (numeric promotion) can take </a:t>
            </a:r>
            <a:r>
              <a:rPr lang="en-GB" dirty="0" smtClean="0">
                <a:latin typeface="Arial" panose="020B0604020202020204" pitchFamily="34" charset="0"/>
                <a:cs typeface="Arial" panose="020B0604020202020204" pitchFamily="34" charset="0"/>
              </a:rPr>
              <a:t>place.</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GB"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GB"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GB"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GB"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GB"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smtClean="0">
                <a:latin typeface="Arial" panose="020B0604020202020204" pitchFamily="34" charset="0"/>
                <a:cs typeface="Arial" panose="020B0604020202020204" pitchFamily="34" charset="0"/>
              </a:rPr>
              <a:t>In </a:t>
            </a:r>
            <a:r>
              <a:rPr lang="en-GB" dirty="0">
                <a:latin typeface="Arial" panose="020B0604020202020204" pitchFamily="34" charset="0"/>
                <a:cs typeface="Arial" panose="020B0604020202020204" pitchFamily="34" charset="0"/>
              </a:rPr>
              <a:t>these examples, when one of the operands is a floating point number, then the integer value is implicitly cast to the same floating point type.</a:t>
            </a:r>
            <a:endParaRPr lang="en-GB" dirty="0">
              <a:latin typeface="Arial"/>
              <a:cs typeface="Arial"/>
            </a:endParaRP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F1475496-3349-442D-8046-81D948594AFC}"/>
              </a:ext>
            </a:extLst>
          </p:cNvPr>
          <p:cNvSpPr txBox="1"/>
          <p:nvPr/>
        </p:nvSpPr>
        <p:spPr>
          <a:xfrm>
            <a:off x="2468670" y="2032588"/>
            <a:ext cx="5981709" cy="2247424"/>
          </a:xfrm>
          <a:prstGeom prst="roundRect">
            <a:avLst/>
          </a:prstGeom>
          <a:noFill/>
          <a:ln w="31750" cap="sq" cmpd="sng">
            <a:solidFill>
              <a:schemeClr val="accent1"/>
            </a:solidFill>
            <a:round/>
          </a:ln>
          <a:effectLst>
            <a:softEdge rad="0"/>
          </a:effectLst>
          <a:scene3d>
            <a:camera prst="orthographicFront"/>
            <a:lightRig rig="threePt" dir="t"/>
          </a:scene3d>
          <a:sp3d>
            <a:bevelT/>
          </a:sp3d>
        </p:spPr>
        <p:txBody>
          <a:bodyPr wrap="square" rtlCol="0" anchor="t">
            <a:spAutoFit/>
          </a:bodyPr>
          <a:lstStyle/>
          <a:p>
            <a:r>
              <a:rPr lang="en-GB" sz="1800" b="1" dirty="0">
                <a:latin typeface="Consolas"/>
                <a:cs typeface="Arial"/>
              </a:rPr>
              <a:t>int </a:t>
            </a:r>
            <a:r>
              <a:rPr lang="en-GB" sz="1800" b="1" dirty="0" err="1">
                <a:latin typeface="Consolas"/>
                <a:cs typeface="Arial"/>
              </a:rPr>
              <a:t>intValue</a:t>
            </a:r>
            <a:r>
              <a:rPr lang="en-GB" sz="1800" b="1" dirty="0">
                <a:latin typeface="Consolas"/>
                <a:cs typeface="Arial"/>
              </a:rPr>
              <a:t> = 1;</a:t>
            </a:r>
          </a:p>
          <a:p>
            <a:r>
              <a:rPr lang="en-GB" sz="1800" b="1" dirty="0">
                <a:latin typeface="Consolas"/>
                <a:cs typeface="Arial"/>
              </a:rPr>
              <a:t>double </a:t>
            </a:r>
            <a:r>
              <a:rPr lang="en-GB" sz="1800" b="1" dirty="0" err="1">
                <a:latin typeface="Consolas"/>
                <a:cs typeface="Arial"/>
              </a:rPr>
              <a:t>doubleValue</a:t>
            </a:r>
            <a:r>
              <a:rPr lang="en-GB" sz="1800" b="1" dirty="0">
                <a:latin typeface="Consolas"/>
                <a:cs typeface="Arial"/>
              </a:rPr>
              <a:t> = 1.234; </a:t>
            </a:r>
            <a:endParaRPr lang="en-GB" sz="1800" b="1" dirty="0">
              <a:latin typeface="Consolas"/>
              <a:cs typeface="Calibri"/>
            </a:endParaRPr>
          </a:p>
          <a:p>
            <a:r>
              <a:rPr lang="en-US" sz="1800" b="1" dirty="0">
                <a:latin typeface="Consolas"/>
                <a:ea typeface="+mn-lt"/>
                <a:cs typeface="+mn-lt"/>
              </a:rPr>
              <a:t>double result = </a:t>
            </a:r>
            <a:r>
              <a:rPr lang="en-GB" sz="1800" b="1" dirty="0" err="1">
                <a:latin typeface="Consolas"/>
                <a:cs typeface="Arial"/>
              </a:rPr>
              <a:t>intValue</a:t>
            </a:r>
            <a:r>
              <a:rPr lang="en-GB" sz="1800" b="1" dirty="0">
                <a:latin typeface="Consolas"/>
                <a:cs typeface="Arial"/>
              </a:rPr>
              <a:t> + </a:t>
            </a:r>
            <a:r>
              <a:rPr lang="en-GB" sz="1800" b="1" dirty="0" err="1">
                <a:latin typeface="Consolas"/>
                <a:cs typeface="Arial"/>
              </a:rPr>
              <a:t>doubleValue</a:t>
            </a:r>
            <a:r>
              <a:rPr lang="en-GB" sz="1800" b="1" dirty="0">
                <a:latin typeface="Consolas"/>
                <a:cs typeface="Arial"/>
              </a:rPr>
              <a:t>;</a:t>
            </a:r>
          </a:p>
          <a:p>
            <a:endParaRPr lang="en-GB" b="1" dirty="0">
              <a:latin typeface="Consolas"/>
              <a:ea typeface="+mn-lt"/>
              <a:cs typeface="Arial"/>
            </a:endParaRPr>
          </a:p>
          <a:p>
            <a:r>
              <a:rPr lang="en-GB" b="1" dirty="0">
                <a:latin typeface="Consolas"/>
                <a:ea typeface="+mn-lt"/>
                <a:cs typeface="Arial"/>
              </a:rPr>
              <a:t>l</a:t>
            </a:r>
            <a:r>
              <a:rPr lang="en-GB" sz="1800" b="1" dirty="0">
                <a:latin typeface="Consolas"/>
                <a:ea typeface="+mn-lt"/>
                <a:cs typeface="Arial"/>
              </a:rPr>
              <a:t>ong </a:t>
            </a:r>
            <a:r>
              <a:rPr lang="en-GB" sz="1800" b="1" dirty="0" err="1">
                <a:latin typeface="Consolas"/>
                <a:ea typeface="+mn-lt"/>
                <a:cs typeface="Arial"/>
              </a:rPr>
              <a:t>long</a:t>
            </a:r>
            <a:r>
              <a:rPr lang="en-GB" b="1" dirty="0" err="1">
                <a:latin typeface="Consolas"/>
                <a:ea typeface="+mn-lt"/>
                <a:cs typeface="Arial"/>
              </a:rPr>
              <a:t>Value</a:t>
            </a:r>
            <a:r>
              <a:rPr lang="en-GB" b="1" dirty="0">
                <a:latin typeface="Consolas"/>
                <a:ea typeface="+mn-lt"/>
                <a:cs typeface="Arial"/>
              </a:rPr>
              <a:t> </a:t>
            </a:r>
            <a:r>
              <a:rPr lang="en-GB" sz="1800" b="1" dirty="0">
                <a:latin typeface="Consolas"/>
                <a:ea typeface="+mn-lt"/>
                <a:cs typeface="Arial"/>
              </a:rPr>
              <a:t>= 1234567879L;</a:t>
            </a:r>
          </a:p>
          <a:p>
            <a:r>
              <a:rPr lang="en-GB" b="1" dirty="0">
                <a:latin typeface="Consolas"/>
                <a:ea typeface="+mn-lt"/>
                <a:cs typeface="Arial"/>
              </a:rPr>
              <a:t>float </a:t>
            </a:r>
            <a:r>
              <a:rPr lang="en-GB" b="1" dirty="0" err="1">
                <a:latin typeface="Consolas"/>
                <a:ea typeface="+mn-lt"/>
                <a:cs typeface="Arial"/>
              </a:rPr>
              <a:t>floatValue</a:t>
            </a:r>
            <a:r>
              <a:rPr lang="en-GB" b="1" dirty="0">
                <a:latin typeface="Consolas"/>
                <a:ea typeface="+mn-lt"/>
                <a:cs typeface="Arial"/>
              </a:rPr>
              <a:t> = 1.23f;</a:t>
            </a:r>
          </a:p>
          <a:p>
            <a:r>
              <a:rPr lang="en-US" b="1" dirty="0">
                <a:latin typeface="Consolas"/>
                <a:ea typeface="+mn-lt"/>
                <a:cs typeface="+mn-lt"/>
              </a:rPr>
              <a:t>f</a:t>
            </a:r>
            <a:r>
              <a:rPr lang="en-US" sz="1800" b="1" dirty="0">
                <a:latin typeface="Consolas"/>
                <a:ea typeface="+mn-lt"/>
                <a:cs typeface="+mn-lt"/>
              </a:rPr>
              <a:t>loat result = </a:t>
            </a:r>
            <a:r>
              <a:rPr lang="en-GB" b="1" dirty="0" err="1">
                <a:latin typeface="Consolas"/>
                <a:ea typeface="+mn-lt"/>
                <a:cs typeface="Arial"/>
              </a:rPr>
              <a:t>longValue</a:t>
            </a:r>
            <a:r>
              <a:rPr lang="en-GB" b="1" dirty="0">
                <a:latin typeface="Consolas"/>
                <a:ea typeface="+mn-lt"/>
                <a:cs typeface="Arial"/>
              </a:rPr>
              <a:t> + </a:t>
            </a:r>
            <a:r>
              <a:rPr lang="en-GB" b="1" dirty="0" err="1">
                <a:latin typeface="Consolas"/>
                <a:ea typeface="+mn-lt"/>
                <a:cs typeface="Arial"/>
              </a:rPr>
              <a:t>floatValue</a:t>
            </a:r>
            <a:r>
              <a:rPr lang="en-GB" b="1" dirty="0">
                <a:latin typeface="Consolas"/>
                <a:ea typeface="+mn-lt"/>
                <a:cs typeface="Arial"/>
              </a:rPr>
              <a:t>;</a:t>
            </a:r>
            <a:endParaRPr lang="en-US" sz="1800" b="1" dirty="0">
              <a:latin typeface="Consolas"/>
              <a:ea typeface="+mn-lt"/>
              <a:cs typeface="+mn-lt"/>
            </a:endParaRPr>
          </a:p>
        </p:txBody>
      </p:sp>
    </p:spTree>
    <p:extLst>
      <p:ext uri="{BB962C8B-B14F-4D97-AF65-F5344CB8AC3E}">
        <p14:creationId xmlns:p14="http://schemas.microsoft.com/office/powerpoint/2010/main" val="109400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827297" y="1151833"/>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latin typeface="Arial" panose="020B0604020202020204" pitchFamily="34" charset="0"/>
                <a:ea typeface="Open Sans Extrabold" panose="020B0906030804020204" pitchFamily="34" charset="0"/>
                <a:cs typeface="Arial" panose="020B0604020202020204" pitchFamily="34" charset="0"/>
              </a:rPr>
              <a:t>1. Introduction</a:t>
            </a:r>
          </a:p>
        </p:txBody>
      </p:sp>
      <p:sp>
        <p:nvSpPr>
          <p:cNvPr id="9" name="Rectangle 8">
            <a:extLst>
              <a:ext uri="{FF2B5EF4-FFF2-40B4-BE49-F238E27FC236}">
                <a16:creationId xmlns:a16="http://schemas.microsoft.com/office/drawing/2014/main" id="{8BD1A78D-E1AB-4253-A2A8-066E7458AC7F}"/>
              </a:ext>
            </a:extLst>
          </p:cNvPr>
          <p:cNvSpPr/>
          <p:nvPr/>
        </p:nvSpPr>
        <p:spPr>
          <a:xfrm>
            <a:off x="827297" y="2048184"/>
            <a:ext cx="10544895" cy="717983"/>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400" b="1" dirty="0" smtClean="0">
                <a:latin typeface="Arial"/>
                <a:ea typeface="Open Sans Extrabold" panose="020B0906030804020204" pitchFamily="34" charset="0"/>
                <a:cs typeface="Arial"/>
              </a:rPr>
              <a:t>Object </a:t>
            </a:r>
            <a:r>
              <a:rPr lang="en-GB" sz="2400" b="1" dirty="0">
                <a:latin typeface="Arial"/>
                <a:ea typeface="Open Sans Extrabold" panose="020B0906030804020204" pitchFamily="34" charset="0"/>
                <a:cs typeface="Arial"/>
              </a:rPr>
              <a:t>Types</a:t>
            </a:r>
            <a:endParaRPr lang="en-GB" sz="2400" b="1" dirty="0">
              <a:latin typeface="Arial" panose="020B0604020202020204" pitchFamily="34" charset="0"/>
              <a:ea typeface="Open Sans Extrabold" panose="020B0906030804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80425540-F171-4C54-9271-B999A0E552BD}"/>
              </a:ext>
            </a:extLst>
          </p:cNvPr>
          <p:cNvSpPr/>
          <p:nvPr/>
        </p:nvSpPr>
        <p:spPr>
          <a:xfrm>
            <a:off x="827293" y="1151832"/>
            <a:ext cx="10544895" cy="717983"/>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smtClean="0">
                <a:latin typeface="Arial" panose="020B0604020202020204" pitchFamily="34" charset="0"/>
                <a:ea typeface="Open Sans Extrabold" panose="020B0906030804020204" pitchFamily="34" charset="0"/>
                <a:cs typeface="Arial" panose="020B0604020202020204" pitchFamily="34" charset="0"/>
              </a:rPr>
              <a:t>Primitives</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5" name="Title 1"/>
          <p:cNvSpPr txBox="1">
            <a:spLocks/>
          </p:cNvSpPr>
          <p:nvPr/>
        </p:nvSpPr>
        <p:spPr>
          <a:xfrm>
            <a:off x="612000" y="360000"/>
            <a:ext cx="11029121" cy="584775"/>
          </a:xfrm>
          <a:prstGeom prst="rect">
            <a:avLst/>
          </a:prstGeom>
        </p:spPr>
        <p:txBody>
          <a:bodyPr vert="horz" lIns="91440" tIns="45720" rIns="91440" bIns="4572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r>
              <a:rPr lang="en-SG" dirty="0"/>
              <a:t>Module Objectives</a:t>
            </a:r>
            <a:endParaRPr lang="en-GB" dirty="0"/>
          </a:p>
        </p:txBody>
      </p:sp>
      <p:sp>
        <p:nvSpPr>
          <p:cNvPr id="6" name="Rectangle 5">
            <a:extLst>
              <a:ext uri="{FF2B5EF4-FFF2-40B4-BE49-F238E27FC236}">
                <a16:creationId xmlns:a16="http://schemas.microsoft.com/office/drawing/2014/main" id="{A5EC3F34-0236-496D-9269-E2D9027E557B}"/>
              </a:ext>
            </a:extLst>
          </p:cNvPr>
          <p:cNvSpPr/>
          <p:nvPr/>
        </p:nvSpPr>
        <p:spPr>
          <a:xfrm>
            <a:off x="827296" y="2958034"/>
            <a:ext cx="10544895" cy="717983"/>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a:ea typeface="Open Sans Extrabold" panose="020B0906030804020204" pitchFamily="34" charset="0"/>
                <a:cs typeface="Arial"/>
              </a:rPr>
              <a:t>Strings</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8BD1A78D-E1AB-4253-A2A8-066E7458AC7F}"/>
              </a:ext>
            </a:extLst>
          </p:cNvPr>
          <p:cNvSpPr/>
          <p:nvPr/>
        </p:nvSpPr>
        <p:spPr>
          <a:xfrm>
            <a:off x="827290" y="3883074"/>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panose="020B0604020202020204" pitchFamily="34" charset="0"/>
                <a:ea typeface="Open Sans Extrabold" panose="020B0906030804020204" pitchFamily="34" charset="0"/>
                <a:cs typeface="Arial" panose="020B0604020202020204" pitchFamily="34" charset="0"/>
              </a:rPr>
              <a:t>Wrappers</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BD1A78D-E1AB-4253-A2A8-066E7458AC7F}"/>
              </a:ext>
            </a:extLst>
          </p:cNvPr>
          <p:cNvSpPr/>
          <p:nvPr/>
        </p:nvSpPr>
        <p:spPr>
          <a:xfrm>
            <a:off x="827291" y="4792924"/>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panose="020B0604020202020204" pitchFamily="34" charset="0"/>
                <a:ea typeface="Open Sans Extrabold" panose="020B0906030804020204" pitchFamily="34" charset="0"/>
                <a:cs typeface="Arial" panose="020B0604020202020204" pitchFamily="34" charset="0"/>
              </a:rPr>
              <a:t>Good </a:t>
            </a:r>
            <a:r>
              <a:rPr lang="en-GB" sz="2000" dirty="0">
                <a:latin typeface="Arial" panose="020B0604020202020204" pitchFamily="34" charset="0"/>
                <a:ea typeface="Open Sans Extrabold" panose="020B0906030804020204" pitchFamily="34" charset="0"/>
                <a:cs typeface="Arial" panose="020B0604020202020204" pitchFamily="34" charset="0"/>
              </a:rPr>
              <a:t>Variable Naming Practices</a:t>
            </a:r>
          </a:p>
        </p:txBody>
      </p:sp>
    </p:spTree>
    <p:extLst>
      <p:ext uri="{BB962C8B-B14F-4D97-AF65-F5344CB8AC3E}">
        <p14:creationId xmlns:p14="http://schemas.microsoft.com/office/powerpoint/2010/main" val="705994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0.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8.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9.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heme/theme1.xml><?xml version="1.0" encoding="utf-8"?>
<a:theme xmlns:a="http://schemas.openxmlformats.org/drawingml/2006/main" name="FDM PowerPoint Theme Template">
  <a:themeElements>
    <a:clrScheme name="FDM">
      <a:dk1>
        <a:srgbClr val="000000"/>
      </a:dk1>
      <a:lt1>
        <a:sysClr val="window" lastClr="FFFFFF"/>
      </a:lt1>
      <a:dk2>
        <a:srgbClr val="000000"/>
      </a:dk2>
      <a:lt2>
        <a:srgbClr val="FFFFFF"/>
      </a:lt2>
      <a:accent1>
        <a:srgbClr val="009FE3"/>
      </a:accent1>
      <a:accent2>
        <a:srgbClr val="E4032E"/>
      </a:accent2>
      <a:accent3>
        <a:srgbClr val="823F91"/>
      </a:accent3>
      <a:accent4>
        <a:srgbClr val="91989C"/>
      </a:accent4>
      <a:accent5>
        <a:srgbClr val="FBBA00"/>
      </a:accent5>
      <a:accent6>
        <a:srgbClr val="00A75D"/>
      </a:accent6>
      <a:hlink>
        <a:srgbClr val="009FE3"/>
      </a:hlink>
      <a:folHlink>
        <a:srgbClr val="823F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DM PowerPoint Theme Template 3" id="{827A5BDE-93F6-4916-9EA2-BEE8519C1FFF}" vid="{3F37F2BE-5E5B-43EA-B815-E562BDF429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ct:contentTypeSchema ct:_="" ma:_="" ma:contentTypeName="Document" ma:contentTypeID="0x0101000B60AC2B8594D94098D971BC50F68257" ma:contentTypeVersion="4" ma:contentTypeDescription="Create a new document." ma:contentTypeScope="" ma:versionID="b96aa819cfefa4d9dcef7815c20d6653" xmlns:ct="http://schemas.microsoft.com/office/2006/metadata/contentType" xmlns:ma="http://schemas.microsoft.com/office/2006/metadata/properties/metaAttributes">
<xsd:schema targetNamespace="http://schemas.microsoft.com/office/2006/metadata/properties" ma:root="true" ma:fieldsID="c40d7281ea0558cfdc21580764bab5d9" ns2:_="" ns3:_="" xmlns:xsd="http://www.w3.org/2001/XMLSchema" xmlns:xs="http://www.w3.org/2001/XMLSchema" xmlns:p="http://schemas.microsoft.com/office/2006/metadata/properties" xmlns:ns2="$ListId:Shared Documents;" xmlns:ns3="f7c81f6c-9744-46f1-8649-1f77e3ad5d93">
<xsd:import namespace="$ListId:Shared Documents;"/>
<xsd:import namespace="f7c81f6c-9744-46f1-8649-1f77e3ad5d93"/>
<xsd:element name="properties">
<xsd:complexType>
<xsd:sequence>
<xsd:element name="documentManagement">
<xsd:complexType>
<xsd:all>
<xsd:element ref="ns2:RestrictedToTheseUsers" minOccurs="0"/>
<xsd:element ref="ns2:Week" minOccurs="0"/>
<xsd:element ref="ns2:Document_x0020_Type" minOccurs="0"/>
<xsd:element ref="ns2:Module" minOccurs="0"/>
<xsd:element ref="ns3:Language" minOccurs="0"/>
</xsd:all>
</xsd:complexType>
</xsd:element>
</xsd:sequence>
</xsd:complexType>
</xsd:element>
</xsd:schema>
<xsd:schema targetNamespace="$ListId:Shared Documents;" elementFormDefault="qualified" xmlns:xsd="http://www.w3.org/2001/XMLSchema" xmlns:xs="http://www.w3.org/2001/XMLSchema" xmlns:dms="http://schemas.microsoft.com/office/2006/documentManagement/types" xmlns:pc="http://schemas.microsoft.com/office/infopath/2007/PartnerControls">
<xsd:import namespace="http://schemas.microsoft.com/office/2006/documentManagement/types"/>
<xsd:import namespace="http://schemas.microsoft.com/office/infopath/2007/PartnerControls"/>
<xsd:element name="RestrictedToTheseUsers" ma:index="8" nillable="true" ma:displayName="RestrictedToTheseUsers" ma:list="UserInfo" ma:SearchPeopleOnly="false" ma:SharePointGroup="0" ma:internalName="RestrictedToTheseUsers" ma:readOnly="false" ma:showField="Titl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Week" ma:index="9" nillable="true" ma:displayName="Day" ma:format="Dropdown" ma:indexed="true" ma:internalName="Week">
<xsd:simpleType>
<xsd:restriction base="dms:Choice">
<xsd:enumeration value=""/>
<xsd:enumeration value="01"/>
<xsd:enumeration value="02"/>
<xsd:enumeration value="03"/>
<xsd:enumeration value="04"/>
<xsd:enumeration value="05"/>
<xsd:enumeration value="06"/>
<xsd:enumeration value="07"/>
<xsd:enumeration value="08"/>
<xsd:enumeration value="09"/>
<xsd:enumeration value="10"/>
</xsd:restriction>
</xsd:simpleType>
</xsd:element>
<xsd:element name="Document_x0020_Type" ma:index="10" nillable="true" ma:displayName="Document Type" ma:format="Dropdown" ma:indexed="true" ma:internalName="Document_x0020_Type">
<xsd:simpleType>
<xsd:restriction base="dms:Choice">
<xsd:enumeration value="Course Setup"/>
<xsd:enumeration value="Course Planning"/>
<xsd:enumeration value="Exams"/>
<xsd:enumeration value="Exercises"/>
<xsd:enumeration value="Handouts"/>
<xsd:enumeration value="Manuals"/>
<xsd:enumeration value="Other"/>
<xsd:enumeration value="Projects"/>
<xsd:enumeration value="Recommended Reading"/>
<xsd:enumeration value="Resources"/>
<xsd:enumeration value="Slide Decks"/>
<xsd:enumeration value="Trainer Checklist"/>
<xsd:enumeration value="Trainer Guide"/>
<xsd:enumeration value="Trainer Overview"/>
<xsd:enumeration value="Walkthrough"/>
</xsd:restriction>
</xsd:simpleType>
</xsd:element>
<xsd:element name="Module" ma:index="11" nillable="true" ma:displayName="Module" ma:format="Dropdown" ma:indexed="true" ma:internalName="Module">
<xsd:simpleType>
<xsd:restriction base="dms:Choice">
<xsd:enumeration value="00 - General"/>
<xsd:enumeration value="00 - Extras"/>
<xsd:enumeration value="01 - OOD Week 1"/>
<xsd:enumeration value="02 - OOD Week 2"/>
<xsd:enumeration value="03 - OOD Week 3"/>
<xsd:enumeration value="04 - Common Dev Archive"/>
<xsd:enumeration value="05 – OOD week 1 OLD"/>
<xsd:enumeration value="06 – OOD week 2 OLD"/>
<xsd:enumeration value="07 – OOD week 3 OLD"/>
</xsd:restriction>
</xsd:simpleType>
</xsd:element>
</xsd:schema>
<xsd:schema targetNamespace="f7c81f6c-9744-46f1-8649-1f77e3ad5d93" elementFormDefault="qualified" xmlns:xsd="http://www.w3.org/2001/XMLSchema" xmlns:xs="http://www.w3.org/2001/XMLSchema" xmlns:dms="http://schemas.microsoft.com/office/2006/documentManagement/types" xmlns:pc="http://schemas.microsoft.com/office/infopath/2007/PartnerControls">
<xsd:import namespace="http://schemas.microsoft.com/office/2006/documentManagement/types"/>
<xsd:import namespace="http://schemas.microsoft.com/office/infopath/2007/PartnerControls"/>
<xsd:element name="Language" ma:index="12" nillable="true" ma:displayName="Language" ma:format="Dropdown" ma:internalName="Language">
<xsd:simpleType>
<xsd:restriction base="dms:Choice">
<xsd:enumeration value="Java"/>
<xsd:enumeration value=".NET"/>
<xsd:enumeration value="-"/>
</xsd:restriction>
</xsd:simpleType>
</xsd:element>
</xsd:schema>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targetNamespace="http://schemas.microsoft.com/office/infopath/2007/PartnerControls" elementFormDefault="qualified" attributeFormDefault="unqualified" xmlns:pc="http://schemas.microsoft.com/office/infopath/2007/PartnerControls" xmlns:xs="http://www.w3.org/2001/XMLSchema">
<xs:element name="Person">
<xs:complexType>
<xs:sequence>
<xs:element ref="pc:DisplayName" minOccurs="0"></xs:element>
<xs:element ref="pc:AccountId" minOccurs="0"></xs:element>
<xs:element ref="pc:AccountType" minOccurs="0"></xs:element>
</xs:sequence>
</xs:complexType>
</xs:element>
<xs:element name="DisplayName" type="xs:string"></xs:element>
<xs:element name="AccountId" type="xs:string"></xs:element>
<xs:element name="AccountType" type="xs:string"></xs:element>
<xs:element name="BDCAssociatedEntity">
<xs:complexType>
<xs:sequence>
<xs:element ref="pc:BDCEntity" minOccurs="0" maxOccurs="unbounded"></xs:element>
</xs:sequence>
<xs:attribute ref="pc:EntityNamespace"></xs:attribute>
<xs:attribute ref="pc:EntityName"></xs:attribute>
<xs:attribute ref="pc:SystemInstanceName"></xs:attribute>
<xs:attribute ref="pc:AssociationName"></xs:attribute>
</xs:complexType>
</xs:element>
<xs:attribute name="EntityNamespace" type="xs:string"></xs:attribute>
<xs:attribute name="EntityName" type="xs:string"></xs:attribute>
<xs:attribute name="SystemInstanceName" type="xs:string"></xs:attribute>
<xs:attribute name="AssociationName" type="xs:string"></xs:attribute>
<xs:element name="BDCEntity">
<xs:complexType>
<xs:sequence>
<xs:element ref="pc:EntityDisplayName" minOccurs="0"></xs:element>
<xs:element ref="pc:EntityInstanceReference" minOccurs="0"></xs:element>
<xs:element ref="pc:EntityId1" minOccurs="0"></xs:element>
<xs:element ref="pc:EntityId2" minOccurs="0"></xs:element>
<xs:element ref="pc:EntityId3" minOccurs="0"></xs:element>
<xs:element ref="pc:EntityId4" minOccurs="0"></xs:element>
<xs:element ref="pc:EntityId5" minOccurs="0"></xs:element>
</xs:sequence>
</xs:complexType>
</xs:element>
<xs:element name="EntityDisplayName" type="xs:string"></xs:element>
<xs:element name="EntityInstanceReference" type="xs:string"></xs:element>
<xs:element name="EntityId1" type="xs:string"></xs:element>
<xs:element name="EntityId2" type="xs:string"></xs:element>
<xs:element name="EntityId3" type="xs:string"></xs:element>
<xs:element name="EntityId4" type="xs:string"></xs:element>
<xs:element name="EntityId5" type="xs:string"></xs:element>
<xs:element name="Terms">
<xs:complexType>
<xs:sequence>
<xs:element ref="pc:TermInfo" minOccurs="0" maxOccurs="unbounded"></xs:element>
</xs:sequence>
</xs:complexType>
</xs:element>
<xs:element name="TermInfo">
<xs:complexType>
<xs:sequence>
<xs:element ref="pc:TermName" minOccurs="0"></xs:element>
<xs:element ref="pc:TermId" minOccurs="0"></xs:element>
</xs:sequence>
</xs:complexType>
</xs:element>
<xs:element name="TermName" type="xs:string"></xs:element>
<xs:element name="TermId" type="xs:string"></xs:element>
</xs:schema>
</ct:contentTypeSchema>
</file>

<file path=customXml/item3.xml><?xml version="1.0" encoding="utf-8"?>
<ct:contentTypeSchema xmlns:ct="http://schemas.microsoft.com/office/2006/metadata/contentType" xmlns:ma="http://schemas.microsoft.com/office/2006/metadata/properties/metaAttributes" ct:_="" ma:_="" ma:contentTypeName="Document" ma:contentTypeID="0x01010057EE88C8CDC9E2488B297D32E73269D2" ma:contentTypeVersion="10" ma:contentTypeDescription="Create a new document." ma:contentTypeScope="" ma:versionID="c2cc168f48bf81a68810bb188b58a7c8">
  <xsd:schema xmlns:xsd="http://www.w3.org/2001/XMLSchema" xmlns:xs="http://www.w3.org/2001/XMLSchema" xmlns:p="http://schemas.microsoft.com/office/2006/metadata/properties" xmlns:ns2="9cbba8c0-0e12-446a-9b20-9bcfde6af09c" xmlns:ns3="944e74a0-7d5c-4d42-a856-ed6cbab6ff51" targetNamespace="http://schemas.microsoft.com/office/2006/metadata/properties" ma:root="true" ma:fieldsID="e8f014224a94a12079b57fa17f33de5c" ns2:_="" ns3:_="">
    <xsd:import namespace="9cbba8c0-0e12-446a-9b20-9bcfde6af09c"/>
    <xsd:import namespace="944e74a0-7d5c-4d42-a856-ed6cbab6ff5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LengthInSeconds"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bba8c0-0e12-446a-9b20-9bcfde6af0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LengthInSeconds" ma:index="14" nillable="true" ma:displayName="MediaLengthInSeconds" ma:hidden="true" ma:internalName="MediaLengthInSeconds" ma:readOnly="true">
      <xsd:simpleType>
        <xsd:restriction base="dms:Unknow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44e74a0-7d5c-4d42-a856-ed6cbab6ff5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7DE1E78-43C8-491B-A155-1CEE6C63C108}">
  <ds:schemaRefs>
    <ds:schemaRef ds:uri="$ListId:Shared Documents;"/>
    <ds:schemaRef ds:uri="http://schemas.openxmlformats.org/package/2006/metadata/core-properties"/>
    <ds:schemaRef ds:uri="http://purl.org/dc/terms/"/>
    <ds:schemaRef ds:uri="http://www.w3.org/XML/1998/namespace"/>
    <ds:schemaRef ds:uri="http://schemas.microsoft.com/office/2006/documentManagement/types"/>
    <ds:schemaRef ds:uri="http://purl.org/dc/dcmitype/"/>
    <ds:schemaRef ds:uri="http://schemas.microsoft.com/office/infopath/2007/PartnerControls"/>
    <ds:schemaRef ds:uri="f7c81f6c-9744-46f1-8649-1f77e3ad5d93"/>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32297044-AB1B-4DBE-8D3F-672C4A788E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ListId:Shared Documents;"/>
    <ds:schemaRef ds:uri="f7c81f6c-9744-46f1-8649-1f77e3ad5d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B039421-43C0-4168-894B-1BD32FDC1E06}"/>
</file>

<file path=customXml/itemProps4.xml><?xml version="1.0" encoding="utf-8"?>
<ds:datastoreItem xmlns:ds="http://schemas.openxmlformats.org/officeDocument/2006/customXml" ds:itemID="{1B990D4E-216B-4223-82E4-A152CD1EE9F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FDM PowerPoint Theme Template</Template>
  <TotalTime>7641</TotalTime>
  <Words>1158</Words>
  <Application>Microsoft Office PowerPoint</Application>
  <PresentationFormat>Widescreen</PresentationFormat>
  <Paragraphs>278</Paragraphs>
  <Slides>21</Slides>
  <Notes>20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MS PGothic</vt:lpstr>
      <vt:lpstr>MS PGothic</vt:lpstr>
      <vt:lpstr>Arial</vt:lpstr>
      <vt:lpstr>Arial Black</vt:lpstr>
      <vt:lpstr>Calibri</vt:lpstr>
      <vt:lpstr>Consolas</vt:lpstr>
      <vt:lpstr>Open Sans Extrabold</vt:lpstr>
      <vt:lpstr>新細明體</vt:lpstr>
      <vt:lpstr>Wingdings</vt:lpstr>
      <vt:lpstr>ヒラギノ角ゴ Pro W3</vt:lpstr>
      <vt:lpstr>FDM PowerPoint Theme Template</vt:lpstr>
      <vt:lpstr>Java</vt:lpstr>
      <vt:lpstr>PowerPoint Presentation</vt:lpstr>
      <vt:lpstr>PowerPoint Presentation</vt:lpstr>
      <vt:lpstr>PowerPoint Presentation</vt:lpstr>
      <vt:lpstr>PowerPoint Presentation</vt:lpstr>
      <vt:lpstr>PowerPoint Presentation</vt:lpstr>
      <vt:lpstr>Primitive Casting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FDM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Data Types</dc:title>
  <dc:creator>Ian Ernst</dc:creator>
  <cp:lastModifiedBy>Nick Lawton</cp:lastModifiedBy>
  <cp:revision>1365</cp:revision>
  <dcterms:created xsi:type="dcterms:W3CDTF">2018-10-30T11:41:52Z</dcterms:created>
  <dcterms:modified xsi:type="dcterms:W3CDTF">2021-10-11T14:00:04Z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0x01010057EE88C8CDC9E2488B297D32E73269D2</vt:lpwstr>
  </property>
  <property fmtid="{D5CDD505-2E9C-101B-9397-08002B2CF9AE}" pid="3" name="_dlc_policyId">
    <vt:lpwstr/>
  </property>
  <property fmtid="{D5CDD505-2E9C-101B-9397-08002B2CF9AE}" pid="4" name="ItemRetentionFormula">
    <vt:lpwstr/>
  </property>
</Properties>
</file>