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16"/>
  </p:notesMasterIdLst>
  <p:sldIdLst>
    <p:sldId id="263" r:id="rId6"/>
    <p:sldId id="354" r:id="rId7"/>
    <p:sldId id="382" r:id="rId8"/>
    <p:sldId id="394" r:id="rId9"/>
    <p:sldId id="395" r:id="rId10"/>
    <p:sldId id="396" r:id="rId11"/>
    <p:sldId id="397" r:id="rId12"/>
    <p:sldId id="398" r:id="rId13"/>
    <p:sldId id="348" r:id="rId14"/>
    <p:sldId id="3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6D290-940D-4AEA-BA1B-6FC1A245CE78}" v="5" dt="2020-10-20T15:02:33.326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 snapToGrid="0">
      <p:cViewPr varScale="1">
        <p:scale>
          <a:sx n="72" d="100"/>
          <a:sy n="72" d="100"/>
        </p:scale>
        <p:origin x="4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22" Type="http://schemas.microsoft.com/office/2015/10/relationships/revisionInfo" Target="revisionInfo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e McPake" userId="45119f6f-ff33-4b00-9f88-a4845ae16ffa" providerId="ADAL" clId="{C016D290-940D-4AEA-BA1B-6FC1A245CE78}"/>
    <pc:docChg chg="undo redo custSel addSld delSld modSld">
      <pc:chgData name="June McPake" userId="45119f6f-ff33-4b00-9f88-a4845ae16ffa" providerId="ADAL" clId="{C016D290-940D-4AEA-BA1B-6FC1A245CE78}" dt="2020-10-26T10:15:09.144" v="1562" actId="207"/>
      <pc:docMkLst>
        <pc:docMk/>
      </pc:docMkLst>
      <pc:sldChg chg="del">
        <pc:chgData name="June McPake" userId="45119f6f-ff33-4b00-9f88-a4845ae16ffa" providerId="ADAL" clId="{C016D290-940D-4AEA-BA1B-6FC1A245CE78}" dt="2020-10-20T10:35:18.903" v="1229" actId="2696"/>
        <pc:sldMkLst>
          <pc:docMk/>
          <pc:sldMk cId="3204182036" sldId="280"/>
        </pc:sldMkLst>
      </pc:sldChg>
      <pc:sldChg chg="modSp mod">
        <pc:chgData name="June McPake" userId="45119f6f-ff33-4b00-9f88-a4845ae16ffa" providerId="ADAL" clId="{C016D290-940D-4AEA-BA1B-6FC1A245CE78}" dt="2020-10-26T10:06:53.230" v="1512" actId="207"/>
        <pc:sldMkLst>
          <pc:docMk/>
          <pc:sldMk cId="1049545346" sldId="382"/>
        </pc:sldMkLst>
        <pc:spChg chg="mod">
          <ac:chgData name="June McPake" userId="45119f6f-ff33-4b00-9f88-a4845ae16ffa" providerId="ADAL" clId="{C016D290-940D-4AEA-BA1B-6FC1A245CE78}" dt="2020-10-19T10:03:31.959" v="17" actId="20577"/>
          <ac:spMkLst>
            <pc:docMk/>
            <pc:sldMk cId="1049545346" sldId="382"/>
            <ac:spMk id="2" creationId="{00000000-0000-0000-0000-000000000000}"/>
          </ac:spMkLst>
        </pc:spChg>
        <pc:spChg chg="mod">
          <ac:chgData name="June McPake" userId="45119f6f-ff33-4b00-9f88-a4845ae16ffa" providerId="ADAL" clId="{C016D290-940D-4AEA-BA1B-6FC1A245CE78}" dt="2020-10-26T10:06:53.230" v="1512" actId="207"/>
          <ac:spMkLst>
            <pc:docMk/>
            <pc:sldMk cId="1049545346" sldId="382"/>
            <ac:spMk id="3" creationId="{00000000-0000-0000-0000-000000000000}"/>
          </ac:spMkLst>
        </pc:spChg>
        <pc:spChg chg="mod">
          <ac:chgData name="June McPake" userId="45119f6f-ff33-4b00-9f88-a4845ae16ffa" providerId="ADAL" clId="{C016D290-940D-4AEA-BA1B-6FC1A245CE78}" dt="2020-10-26T10:06:25.460" v="1511" actId="207"/>
          <ac:spMkLst>
            <pc:docMk/>
            <pc:sldMk cId="1049545346" sldId="382"/>
            <ac:spMk id="5" creationId="{04AD304D-C2F6-49BB-B851-64CE03A3A91A}"/>
          </ac:spMkLst>
        </pc:spChg>
        <pc:spChg chg="mod">
          <ac:chgData name="June McPake" userId="45119f6f-ff33-4b00-9f88-a4845ae16ffa" providerId="ADAL" clId="{C016D290-940D-4AEA-BA1B-6FC1A245CE78}" dt="2020-10-19T10:09:33.631" v="225" actId="14100"/>
          <ac:spMkLst>
            <pc:docMk/>
            <pc:sldMk cId="1049545346" sldId="382"/>
            <ac:spMk id="8" creationId="{7F4F506C-7E95-4789-8802-AC2EA276FB26}"/>
          </ac:spMkLst>
        </pc:spChg>
      </pc:sldChg>
      <pc:sldChg chg="del">
        <pc:chgData name="June McPake" userId="45119f6f-ff33-4b00-9f88-a4845ae16ffa" providerId="ADAL" clId="{C016D290-940D-4AEA-BA1B-6FC1A245CE78}" dt="2020-10-20T15:07:49.571" v="1450" actId="2696"/>
        <pc:sldMkLst>
          <pc:docMk/>
          <pc:sldMk cId="4133550280" sldId="393"/>
        </pc:sldMkLst>
      </pc:sldChg>
      <pc:sldChg chg="modSp mod">
        <pc:chgData name="June McPake" userId="45119f6f-ff33-4b00-9f88-a4845ae16ffa" providerId="ADAL" clId="{C016D290-940D-4AEA-BA1B-6FC1A245CE78}" dt="2020-10-26T10:09:18.007" v="1523" actId="207"/>
        <pc:sldMkLst>
          <pc:docMk/>
          <pc:sldMk cId="3644620454" sldId="394"/>
        </pc:sldMkLst>
        <pc:spChg chg="mod">
          <ac:chgData name="June McPake" userId="45119f6f-ff33-4b00-9f88-a4845ae16ffa" providerId="ADAL" clId="{C016D290-940D-4AEA-BA1B-6FC1A245CE78}" dt="2020-10-20T15:07:09.364" v="1439" actId="5793"/>
          <ac:spMkLst>
            <pc:docMk/>
            <pc:sldMk cId="3644620454" sldId="394"/>
            <ac:spMk id="2" creationId="{00000000-0000-0000-0000-000000000000}"/>
          </ac:spMkLst>
        </pc:spChg>
        <pc:spChg chg="mod">
          <ac:chgData name="June McPake" userId="45119f6f-ff33-4b00-9f88-a4845ae16ffa" providerId="ADAL" clId="{C016D290-940D-4AEA-BA1B-6FC1A245CE78}" dt="2020-10-21T15:55:23.991" v="1465" actId="207"/>
          <ac:spMkLst>
            <pc:docMk/>
            <pc:sldMk cId="3644620454" sldId="394"/>
            <ac:spMk id="3" creationId="{00000000-0000-0000-0000-000000000000}"/>
          </ac:spMkLst>
        </pc:spChg>
        <pc:spChg chg="mod">
          <ac:chgData name="June McPake" userId="45119f6f-ff33-4b00-9f88-a4845ae16ffa" providerId="ADAL" clId="{C016D290-940D-4AEA-BA1B-6FC1A245CE78}" dt="2020-10-26T10:09:18.007" v="1523" actId="207"/>
          <ac:spMkLst>
            <pc:docMk/>
            <pc:sldMk cId="3644620454" sldId="394"/>
            <ac:spMk id="5" creationId="{04AD304D-C2F6-49BB-B851-64CE03A3A91A}"/>
          </ac:spMkLst>
        </pc:spChg>
      </pc:sldChg>
      <pc:sldChg chg="modSp mod">
        <pc:chgData name="June McPake" userId="45119f6f-ff33-4b00-9f88-a4845ae16ffa" providerId="ADAL" clId="{C016D290-940D-4AEA-BA1B-6FC1A245CE78}" dt="2020-10-26T10:11:36.203" v="1540" actId="20577"/>
        <pc:sldMkLst>
          <pc:docMk/>
          <pc:sldMk cId="1803526965" sldId="395"/>
        </pc:sldMkLst>
        <pc:spChg chg="mod">
          <ac:chgData name="June McPake" userId="45119f6f-ff33-4b00-9f88-a4845ae16ffa" providerId="ADAL" clId="{C016D290-940D-4AEA-BA1B-6FC1A245CE78}" dt="2020-10-20T15:07:18.076" v="1444" actId="5793"/>
          <ac:spMkLst>
            <pc:docMk/>
            <pc:sldMk cId="1803526965" sldId="395"/>
            <ac:spMk id="2" creationId="{00000000-0000-0000-0000-000000000000}"/>
          </ac:spMkLst>
        </pc:spChg>
        <pc:spChg chg="mod">
          <ac:chgData name="June McPake" userId="45119f6f-ff33-4b00-9f88-a4845ae16ffa" providerId="ADAL" clId="{C016D290-940D-4AEA-BA1B-6FC1A245CE78}" dt="2020-10-21T15:55:35.366" v="1466" actId="207"/>
          <ac:spMkLst>
            <pc:docMk/>
            <pc:sldMk cId="1803526965" sldId="395"/>
            <ac:spMk id="3" creationId="{00000000-0000-0000-0000-000000000000}"/>
          </ac:spMkLst>
        </pc:spChg>
        <pc:spChg chg="mod">
          <ac:chgData name="June McPake" userId="45119f6f-ff33-4b00-9f88-a4845ae16ffa" providerId="ADAL" clId="{C016D290-940D-4AEA-BA1B-6FC1A245CE78}" dt="2020-10-26T10:11:36.203" v="1540" actId="20577"/>
          <ac:spMkLst>
            <pc:docMk/>
            <pc:sldMk cId="1803526965" sldId="395"/>
            <ac:spMk id="5" creationId="{04AD304D-C2F6-49BB-B851-64CE03A3A91A}"/>
          </ac:spMkLst>
        </pc:spChg>
      </pc:sldChg>
      <pc:sldChg chg="modSp add mod">
        <pc:chgData name="June McPake" userId="45119f6f-ff33-4b00-9f88-a4845ae16ffa" providerId="ADAL" clId="{C016D290-940D-4AEA-BA1B-6FC1A245CE78}" dt="2020-10-26T10:13:00.063" v="1551" actId="207"/>
        <pc:sldMkLst>
          <pc:docMk/>
          <pc:sldMk cId="3061463393" sldId="396"/>
        </pc:sldMkLst>
        <pc:spChg chg="mod">
          <ac:chgData name="June McPake" userId="45119f6f-ff33-4b00-9f88-a4845ae16ffa" providerId="ADAL" clId="{C016D290-940D-4AEA-BA1B-6FC1A245CE78}" dt="2020-10-20T15:07:25.483" v="1449" actId="5793"/>
          <ac:spMkLst>
            <pc:docMk/>
            <pc:sldMk cId="3061463393" sldId="396"/>
            <ac:spMk id="2" creationId="{00000000-0000-0000-0000-000000000000}"/>
          </ac:spMkLst>
        </pc:spChg>
        <pc:spChg chg="mod">
          <ac:chgData name="June McPake" userId="45119f6f-ff33-4b00-9f88-a4845ae16ffa" providerId="ADAL" clId="{C016D290-940D-4AEA-BA1B-6FC1A245CE78}" dt="2020-10-21T15:55:46.371" v="1467" actId="207"/>
          <ac:spMkLst>
            <pc:docMk/>
            <pc:sldMk cId="3061463393" sldId="396"/>
            <ac:spMk id="3" creationId="{00000000-0000-0000-0000-000000000000}"/>
          </ac:spMkLst>
        </pc:spChg>
        <pc:spChg chg="mod">
          <ac:chgData name="June McPake" userId="45119f6f-ff33-4b00-9f88-a4845ae16ffa" providerId="ADAL" clId="{C016D290-940D-4AEA-BA1B-6FC1A245CE78}" dt="2020-10-26T10:13:00.063" v="1551" actId="207"/>
          <ac:spMkLst>
            <pc:docMk/>
            <pc:sldMk cId="3061463393" sldId="396"/>
            <ac:spMk id="5" creationId="{04AD304D-C2F6-49BB-B851-64CE03A3A91A}"/>
          </ac:spMkLst>
        </pc:spChg>
      </pc:sldChg>
      <pc:sldChg chg="modSp add mod">
        <pc:chgData name="June McPake" userId="45119f6f-ff33-4b00-9f88-a4845ae16ffa" providerId="ADAL" clId="{C016D290-940D-4AEA-BA1B-6FC1A245CE78}" dt="2020-10-26T10:14:55.559" v="1561" actId="20577"/>
        <pc:sldMkLst>
          <pc:docMk/>
          <pc:sldMk cId="925238586" sldId="397"/>
        </pc:sldMkLst>
        <pc:spChg chg="mod">
          <ac:chgData name="June McPake" userId="45119f6f-ff33-4b00-9f88-a4845ae16ffa" providerId="ADAL" clId="{C016D290-940D-4AEA-BA1B-6FC1A245CE78}" dt="2020-10-19T13:42:02.079" v="837" actId="20577"/>
          <ac:spMkLst>
            <pc:docMk/>
            <pc:sldMk cId="925238586" sldId="397"/>
            <ac:spMk id="2" creationId="{00000000-0000-0000-0000-000000000000}"/>
          </ac:spMkLst>
        </pc:spChg>
        <pc:spChg chg="mod">
          <ac:chgData name="June McPake" userId="45119f6f-ff33-4b00-9f88-a4845ae16ffa" providerId="ADAL" clId="{C016D290-940D-4AEA-BA1B-6FC1A245CE78}" dt="2020-10-21T15:55:54.532" v="1468" actId="207"/>
          <ac:spMkLst>
            <pc:docMk/>
            <pc:sldMk cId="925238586" sldId="397"/>
            <ac:spMk id="3" creationId="{00000000-0000-0000-0000-000000000000}"/>
          </ac:spMkLst>
        </pc:spChg>
        <pc:spChg chg="mod">
          <ac:chgData name="June McPake" userId="45119f6f-ff33-4b00-9f88-a4845ae16ffa" providerId="ADAL" clId="{C016D290-940D-4AEA-BA1B-6FC1A245CE78}" dt="2020-10-26T10:14:55.559" v="1561" actId="20577"/>
          <ac:spMkLst>
            <pc:docMk/>
            <pc:sldMk cId="925238586" sldId="397"/>
            <ac:spMk id="5" creationId="{04AD304D-C2F6-49BB-B851-64CE03A3A91A}"/>
          </ac:spMkLst>
        </pc:spChg>
      </pc:sldChg>
      <pc:sldChg chg="addSp delSp modSp add mod">
        <pc:chgData name="June McPake" userId="45119f6f-ff33-4b00-9f88-a4845ae16ffa" providerId="ADAL" clId="{C016D290-940D-4AEA-BA1B-6FC1A245CE78}" dt="2020-10-26T10:15:09.144" v="1562" actId="207"/>
        <pc:sldMkLst>
          <pc:docMk/>
          <pc:sldMk cId="1733352824" sldId="398"/>
        </pc:sldMkLst>
        <pc:spChg chg="mod">
          <ac:chgData name="June McPake" userId="45119f6f-ff33-4b00-9f88-a4845ae16ffa" providerId="ADAL" clId="{C016D290-940D-4AEA-BA1B-6FC1A245CE78}" dt="2020-10-20T15:10:51.322" v="1456" actId="20577"/>
          <ac:spMkLst>
            <pc:docMk/>
            <pc:sldMk cId="1733352824" sldId="398"/>
            <ac:spMk id="2" creationId="{00000000-0000-0000-0000-000000000000}"/>
          </ac:spMkLst>
        </pc:spChg>
        <pc:spChg chg="mod">
          <ac:chgData name="June McPake" userId="45119f6f-ff33-4b00-9f88-a4845ae16ffa" providerId="ADAL" clId="{C016D290-940D-4AEA-BA1B-6FC1A245CE78}" dt="2020-10-26T10:15:09.144" v="1562" actId="207"/>
          <ac:spMkLst>
            <pc:docMk/>
            <pc:sldMk cId="1733352824" sldId="398"/>
            <ac:spMk id="3" creationId="{00000000-0000-0000-0000-000000000000}"/>
          </ac:spMkLst>
        </pc:spChg>
        <pc:spChg chg="add del">
          <ac:chgData name="June McPake" userId="45119f6f-ff33-4b00-9f88-a4845ae16ffa" providerId="ADAL" clId="{C016D290-940D-4AEA-BA1B-6FC1A245CE78}" dt="2020-10-20T15:02:02.709" v="1321"/>
          <ac:spMkLst>
            <pc:docMk/>
            <pc:sldMk cId="1733352824" sldId="398"/>
            <ac:spMk id="4" creationId="{DBB6F24F-E63C-45A0-B52C-C9CEB4578839}"/>
          </ac:spMkLst>
        </pc:spChg>
        <pc:spChg chg="mod">
          <ac:chgData name="June McPake" userId="45119f6f-ff33-4b00-9f88-a4845ae16ffa" providerId="ADAL" clId="{C016D290-940D-4AEA-BA1B-6FC1A245CE78}" dt="2020-10-21T15:52:46.656" v="1464" actId="207"/>
          <ac:spMkLst>
            <pc:docMk/>
            <pc:sldMk cId="1733352824" sldId="398"/>
            <ac:spMk id="5" creationId="{04AD304D-C2F6-49BB-B851-64CE03A3A91A}"/>
          </ac:spMkLst>
        </pc:spChg>
        <pc:spChg chg="add del mod">
          <ac:chgData name="June McPake" userId="45119f6f-ff33-4b00-9f88-a4845ae16ffa" providerId="ADAL" clId="{C016D290-940D-4AEA-BA1B-6FC1A245CE78}" dt="2020-10-20T15:06:31.516" v="1434"/>
          <ac:spMkLst>
            <pc:docMk/>
            <pc:sldMk cId="1733352824" sldId="398"/>
            <ac:spMk id="6" creationId="{41107F87-0A8C-466A-AEC8-0E419FDC6F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9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6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01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36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5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1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267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197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</p:spPr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7152283" cy="2257425"/>
          </a:xfrm>
        </p:spPr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OOD</a:t>
            </a:r>
          </a:p>
          <a:p>
            <a:r>
              <a:rPr lang="en-GB" b="1" smtClean="0">
                <a:solidFill>
                  <a:schemeClr val="accent1"/>
                </a:solidFill>
              </a:rPr>
              <a:t>Week 1 Module 3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sz="2400" dirty="0"/>
              <a:t>Module Objectives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</a:t>
            </a:r>
            <a:r>
              <a:rPr lang="en-GB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completing this module you will be able </a:t>
            </a:r>
            <a:r>
              <a:rPr lang="en-GB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to: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918704"/>
            <a:ext cx="11003136" cy="2051130"/>
          </a:xfrm>
        </p:spPr>
        <p:txBody>
          <a:bodyPr/>
          <a:lstStyle/>
          <a:p>
            <a:pPr lvl="2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List </a:t>
            </a:r>
            <a:r>
              <a:rPr lang="en-GB" sz="2000" dirty="0"/>
              <a:t>the different types of conditionals</a:t>
            </a:r>
          </a:p>
          <a:p>
            <a:pPr lvl="2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000" dirty="0"/>
              <a:t>Create code which uses </a:t>
            </a:r>
            <a:r>
              <a:rPr lang="en-GB" sz="2000" dirty="0" smtClean="0"/>
              <a:t>conditionals</a:t>
            </a:r>
          </a:p>
          <a:p>
            <a:pPr lvl="2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000" dirty="0"/>
              <a:t>Understand the </a:t>
            </a:r>
            <a:r>
              <a:rPr lang="en-GB" sz="2000" dirty="0" smtClean="0"/>
              <a:t>purpose </a:t>
            </a:r>
            <a:r>
              <a:rPr lang="en-GB" sz="2000" dirty="0"/>
              <a:t>of conditionals</a:t>
            </a:r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888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sz="2400" dirty="0"/>
              <a:t>Module Objectives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</a:t>
            </a:r>
            <a:r>
              <a:rPr lang="en-GB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completing this module you will be able </a:t>
            </a:r>
            <a:r>
              <a:rPr lang="en-GB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to:</a:t>
            </a:r>
            <a:endParaRPr lang="en-GB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918704"/>
            <a:ext cx="11003136" cy="2051130"/>
          </a:xfrm>
        </p:spPr>
        <p:txBody>
          <a:bodyPr/>
          <a:lstStyle/>
          <a:p>
            <a:pPr lvl="2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List </a:t>
            </a:r>
            <a:r>
              <a:rPr lang="en-GB" sz="2000" dirty="0"/>
              <a:t>the different types of conditionals</a:t>
            </a:r>
          </a:p>
          <a:p>
            <a:pPr lvl="2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000" dirty="0"/>
              <a:t>Create code which uses </a:t>
            </a:r>
            <a:r>
              <a:rPr lang="en-GB" sz="2000" dirty="0" smtClean="0"/>
              <a:t>conditionals</a:t>
            </a:r>
          </a:p>
          <a:p>
            <a:pPr lvl="2">
              <a:lnSpc>
                <a:spcPct val="20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000" dirty="0"/>
              <a:t>Understand the </a:t>
            </a:r>
            <a:r>
              <a:rPr lang="en-GB" sz="2000" dirty="0" smtClean="0"/>
              <a:t>purpose </a:t>
            </a:r>
            <a:r>
              <a:rPr lang="en-GB" sz="2000" dirty="0"/>
              <a:t>of conditionals</a:t>
            </a:r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680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325150"/>
            <a:ext cx="11003136" cy="3564391"/>
          </a:xfrm>
        </p:spPr>
        <p:txBody>
          <a:bodyPr/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Sometimes we want  different a piece of code to execute depending on a condition being met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1867617"/>
            <a:ext cx="9325054" cy="2129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582698" y="2311133"/>
            <a:ext cx="7829550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</a:rPr>
              <a:t>private</a:t>
            </a:r>
            <a:r>
              <a:rPr lang="en-GB" sz="2000" dirty="0"/>
              <a:t> String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cinemaTicket</a:t>
            </a:r>
            <a:r>
              <a:rPr lang="en-GB" sz="2000" dirty="0"/>
              <a:t>; 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>
                <a:solidFill>
                  <a:srgbClr val="7030A0"/>
                </a:solidFill>
              </a:rPr>
              <a:t>public void</a:t>
            </a:r>
            <a:r>
              <a:rPr lang="en-GB" sz="2000" b="1" dirty="0"/>
              <a:t> </a:t>
            </a:r>
            <a:r>
              <a:rPr lang="en-GB" sz="2000" dirty="0" err="1"/>
              <a:t>ticketType</a:t>
            </a:r>
            <a:r>
              <a:rPr lang="en-GB" sz="2000" dirty="0"/>
              <a:t>(</a:t>
            </a:r>
            <a:r>
              <a:rPr lang="en-GB" sz="2000" dirty="0">
                <a:solidFill>
                  <a:srgbClr val="7030A0"/>
                </a:solidFill>
              </a:rPr>
              <a:t>int</a:t>
            </a:r>
            <a:r>
              <a:rPr lang="en-GB" sz="2000" dirty="0"/>
              <a:t> age, </a:t>
            </a:r>
            <a:r>
              <a:rPr lang="en-GB" sz="2000" b="1" dirty="0" err="1">
                <a:solidFill>
                  <a:srgbClr val="7030A0"/>
                </a:solidFill>
              </a:rPr>
              <a:t>boolean</a:t>
            </a:r>
            <a:r>
              <a:rPr lang="en-GB" sz="2000" dirty="0"/>
              <a:t> concession) {</a:t>
            </a:r>
          </a:p>
          <a:p>
            <a:r>
              <a:rPr lang="en-GB" sz="2000" dirty="0"/>
              <a:t>	</a:t>
            </a:r>
            <a:r>
              <a:rPr lang="en-GB" sz="2000" b="1" dirty="0">
                <a:solidFill>
                  <a:srgbClr val="7030A0"/>
                </a:solidFill>
              </a:rPr>
              <a:t>if</a:t>
            </a:r>
            <a:r>
              <a:rPr lang="en-GB" sz="2000" dirty="0"/>
              <a:t> (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age</a:t>
            </a:r>
            <a:r>
              <a:rPr lang="en-GB" sz="2000" dirty="0"/>
              <a:t> &lt; 16) {</a:t>
            </a:r>
          </a:p>
          <a:p>
            <a:r>
              <a:rPr lang="en-GB" sz="2000" dirty="0"/>
              <a:t>		</a:t>
            </a:r>
            <a:r>
              <a:rPr lang="en-GB" sz="2000" dirty="0" err="1"/>
              <a:t>cinemaTicket</a:t>
            </a:r>
            <a:r>
              <a:rPr lang="en-GB" sz="2000" dirty="0"/>
              <a:t> = "child";</a:t>
            </a:r>
          </a:p>
          <a:p>
            <a:r>
              <a:rPr lang="en-GB" sz="2000" dirty="0"/>
              <a:t>	} </a:t>
            </a:r>
            <a:r>
              <a:rPr lang="en-GB" sz="2000" b="1" dirty="0">
                <a:solidFill>
                  <a:srgbClr val="7030A0"/>
                </a:solidFill>
              </a:rPr>
              <a:t>else</a:t>
            </a:r>
            <a:r>
              <a:rPr lang="en-GB" sz="2000" dirty="0"/>
              <a:t> if (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concession</a:t>
            </a:r>
            <a:r>
              <a:rPr lang="en-GB" sz="2000" dirty="0"/>
              <a:t>) {</a:t>
            </a:r>
          </a:p>
          <a:p>
            <a:r>
              <a:rPr lang="en-GB" sz="2000" dirty="0"/>
              <a:t>		</a:t>
            </a:r>
            <a:r>
              <a:rPr lang="en-GB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cinemaTicket</a:t>
            </a:r>
            <a:r>
              <a:rPr lang="en-GB" sz="2000" dirty="0" smtClean="0"/>
              <a:t> </a:t>
            </a:r>
            <a:r>
              <a:rPr lang="en-GB" sz="2000" dirty="0"/>
              <a:t>= "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concession</a:t>
            </a:r>
            <a:r>
              <a:rPr lang="en-GB" sz="2000" dirty="0"/>
              <a:t>";</a:t>
            </a:r>
          </a:p>
          <a:p>
            <a:r>
              <a:rPr lang="en-GB" sz="2000" dirty="0"/>
              <a:t>	} </a:t>
            </a:r>
            <a:r>
              <a:rPr lang="en-GB" sz="2000" b="1" dirty="0">
                <a:solidFill>
                  <a:srgbClr val="7030A0"/>
                </a:solidFill>
              </a:rPr>
              <a:t>else</a:t>
            </a:r>
            <a:r>
              <a:rPr lang="en-GB" sz="2000" dirty="0"/>
              <a:t> {</a:t>
            </a:r>
          </a:p>
          <a:p>
            <a:r>
              <a:rPr lang="en-GB" sz="2000" dirty="0"/>
              <a:t>		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cinemaTicket</a:t>
            </a:r>
            <a:r>
              <a:rPr lang="en-GB" sz="2000" dirty="0"/>
              <a:t> = "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adult</a:t>
            </a:r>
            <a:r>
              <a:rPr lang="en-GB" sz="2000" dirty="0"/>
              <a:t>";</a:t>
            </a:r>
          </a:p>
          <a:p>
            <a:r>
              <a:rPr lang="en-GB" sz="2000" dirty="0"/>
              <a:t>	}</a:t>
            </a:r>
          </a:p>
          <a:p>
            <a:r>
              <a:rPr lang="en-GB" sz="2000" dirty="0"/>
              <a:t>	</a:t>
            </a:r>
            <a:r>
              <a:rPr lang="en-GB" sz="2000" dirty="0" err="1"/>
              <a:t>System.</a:t>
            </a:r>
            <a:r>
              <a:rPr lang="en-GB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out</a:t>
            </a:r>
            <a:r>
              <a:rPr lang="en-GB" sz="2000" dirty="0" err="1"/>
              <a:t>.println</a:t>
            </a:r>
            <a:r>
              <a:rPr lang="en-GB" sz="2000" dirty="0"/>
              <a:t>(</a:t>
            </a:r>
            <a:r>
              <a:rPr lang="en-GB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cinemaTicket</a:t>
            </a:r>
            <a:r>
              <a:rPr lang="en-GB" sz="2000" dirty="0"/>
              <a:t>);</a:t>
            </a:r>
          </a:p>
          <a:p>
            <a:r>
              <a:rPr lang="en-GB" sz="2000" dirty="0"/>
              <a:t>}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If… else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325150"/>
            <a:ext cx="11003136" cy="3564391"/>
          </a:xfrm>
        </p:spPr>
        <p:txBody>
          <a:bodyPr/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MS PGothic" pitchFamily="34" charset="-128"/>
              </a:rPr>
              <a:t>T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MS PGothic" pitchFamily="34" charset="-128"/>
              </a:rPr>
              <a:t>here can be multiple conditions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MS PGothic" pitchFamily="34" charset="-128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1867617"/>
            <a:ext cx="9325054" cy="2129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582698" y="2078541"/>
            <a:ext cx="7829550" cy="37240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GB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String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sz="1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/>
            <a:r>
              <a:rPr lang="en-GB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public void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ticketType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age, </a:t>
            </a:r>
            <a:r>
              <a:rPr lang="en-GB" sz="1800" b="1" dirty="0" err="1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boolean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concession, String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dayOfWeek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{</a:t>
            </a:r>
          </a:p>
          <a:p>
            <a:pPr rtl="0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GB" sz="180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age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&lt; 16  &amp;&amp; </a:t>
            </a:r>
            <a:r>
              <a:rPr lang="en-GB" sz="18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dayOfWeek</a:t>
            </a:r>
            <a:r>
              <a:rPr lang="en-GB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.equals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800" dirty="0" smtClean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lang="en-GB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Tuesday</a:t>
            </a:r>
            <a:r>
              <a:rPr lang="en-GB" sz="1800" dirty="0" smtClean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")</a:t>
            </a:r>
            <a:r>
              <a:rPr lang="en-GB" sz="1800" dirty="0" smtClean="0">
                <a:effectLst/>
                <a:latin typeface="Calibri" panose="020F0502020204030204" pitchFamily="34" charset="0"/>
              </a:rPr>
              <a:t>)</a:t>
            </a:r>
            <a:r>
              <a:rPr lang="en-GB" sz="1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</a:t>
            </a:r>
          </a:p>
          <a:p>
            <a:pPr rtl="0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	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GB" sz="180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freeEntry</a:t>
            </a:r>
            <a:r>
              <a:rPr lang="en-GB" sz="1800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</a:p>
          <a:p>
            <a:pPr rtl="0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} 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else if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(concession) {</a:t>
            </a:r>
          </a:p>
          <a:p>
            <a:pPr rtl="0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	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"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halfConcession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";</a:t>
            </a:r>
          </a:p>
          <a:p>
            <a:pPr rtl="0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} </a:t>
            </a:r>
            <a:r>
              <a:rPr lang="en-GB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{</a:t>
            </a:r>
          </a:p>
          <a:p>
            <a:pPr rtl="0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	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"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halfPrice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";</a:t>
            </a:r>
          </a:p>
          <a:p>
            <a:pPr rtl="0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}</a:t>
            </a:r>
          </a:p>
          <a:p>
            <a:pPr rtl="0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System.</a:t>
            </a:r>
            <a:r>
              <a:rPr lang="en-GB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out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.println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</a:t>
            </a:r>
          </a:p>
          <a:p>
            <a:pPr rtl="0"/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endParaRPr lang="en-US" altLang="en-US" sz="20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If… else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325150"/>
            <a:ext cx="11003136" cy="3564391"/>
          </a:xfrm>
        </p:spPr>
        <p:txBody>
          <a:bodyPr/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MS PGothic" pitchFamily="34" charset="-128"/>
              </a:rPr>
              <a:t>We may want to test for more than one condition before executing code, using &amp;&amp; (logical AND) both conditions must be met before the code will execute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MS PGothic" pitchFamily="34" charset="-128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1867617"/>
            <a:ext cx="9325054" cy="2129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587374" y="2088816"/>
            <a:ext cx="11320374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private</a:t>
            </a:r>
            <a:r>
              <a:rPr lang="en-GB" dirty="0"/>
              <a:t> String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dirty="0"/>
              <a:t>; </a:t>
            </a:r>
            <a:br>
              <a:rPr lang="en-GB" dirty="0"/>
            </a:br>
            <a:endParaRPr lang="en-GB" dirty="0"/>
          </a:p>
          <a:p>
            <a:r>
              <a:rPr lang="en-GB" b="1" dirty="0">
                <a:solidFill>
                  <a:schemeClr val="accent3"/>
                </a:solidFill>
              </a:rPr>
              <a:t>public void</a:t>
            </a:r>
            <a:r>
              <a:rPr lang="en-GB" dirty="0"/>
              <a:t> </a:t>
            </a:r>
            <a:r>
              <a:rPr lang="en-GB" dirty="0" err="1"/>
              <a:t>ticketType</a:t>
            </a:r>
            <a:r>
              <a:rPr lang="en-GB" dirty="0"/>
              <a:t>(</a:t>
            </a:r>
            <a:r>
              <a:rPr lang="en-GB" b="1" dirty="0">
                <a:solidFill>
                  <a:schemeClr val="accent3"/>
                </a:solidFill>
              </a:rPr>
              <a:t>int</a:t>
            </a:r>
            <a:r>
              <a:rPr lang="en-GB" dirty="0"/>
              <a:t> age, </a:t>
            </a:r>
            <a:r>
              <a:rPr lang="en-GB" b="1" dirty="0" err="1">
                <a:solidFill>
                  <a:schemeClr val="accent3"/>
                </a:solidFill>
              </a:rPr>
              <a:t>boolean</a:t>
            </a:r>
            <a:r>
              <a:rPr lang="en-GB" dirty="0"/>
              <a:t> concession, String </a:t>
            </a:r>
            <a:r>
              <a:rPr lang="en-GB" dirty="0" err="1"/>
              <a:t>dayOfWeek</a:t>
            </a:r>
            <a:r>
              <a:rPr lang="en-GB" dirty="0"/>
              <a:t>) {</a:t>
            </a:r>
          </a:p>
          <a:p>
            <a:r>
              <a:rPr lang="en-GB" b="1" dirty="0">
                <a:solidFill>
                  <a:schemeClr val="accent3"/>
                </a:solidFill>
              </a:rPr>
              <a:t>	if</a:t>
            </a:r>
            <a:r>
              <a:rPr lang="en-GB" dirty="0"/>
              <a:t> (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age</a:t>
            </a:r>
            <a:r>
              <a:rPr lang="en-GB" dirty="0"/>
              <a:t> &lt; 16  &amp;&amp;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dayOfWeek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.equals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</a:rPr>
              <a:t>"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Tuesday</a:t>
            </a:r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</a:rPr>
              <a:t>")</a:t>
            </a:r>
            <a:r>
              <a:rPr lang="en-GB" dirty="0">
                <a:latin typeface="Calibri" panose="020F0502020204030204" pitchFamily="34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/>
              <a:t>		</a:t>
            </a:r>
            <a:r>
              <a:rPr lang="en-GB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freeEntry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/>
              <a:t>;</a:t>
            </a:r>
          </a:p>
          <a:p>
            <a:r>
              <a:rPr lang="en-GB" dirty="0"/>
              <a:t>	} </a:t>
            </a:r>
            <a:r>
              <a:rPr lang="en-GB" b="1" dirty="0">
                <a:solidFill>
                  <a:schemeClr val="accent3"/>
                </a:solidFill>
              </a:rPr>
              <a:t>else if</a:t>
            </a:r>
            <a:r>
              <a:rPr lang="en-GB" dirty="0"/>
              <a:t> (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concession</a:t>
            </a:r>
            <a:r>
              <a:rPr lang="en-GB" dirty="0"/>
              <a:t>) {</a:t>
            </a:r>
          </a:p>
          <a:p>
            <a:r>
              <a:rPr lang="en-GB" dirty="0"/>
              <a:t>		</a:t>
            </a:r>
            <a:r>
              <a:rPr lang="en-GB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dirty="0"/>
              <a:t> = 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halfConcession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/>
              <a:t>;</a:t>
            </a:r>
          </a:p>
          <a:p>
            <a:r>
              <a:rPr lang="en-GB" dirty="0"/>
              <a:t>	} </a:t>
            </a:r>
            <a:r>
              <a:rPr lang="en-GB" b="1" dirty="0">
                <a:solidFill>
                  <a:schemeClr val="accent3"/>
                </a:solidFill>
              </a:rPr>
              <a:t>else</a:t>
            </a:r>
            <a:r>
              <a:rPr lang="en-GB" dirty="0"/>
              <a:t> {</a:t>
            </a:r>
          </a:p>
          <a:p>
            <a:r>
              <a:rPr lang="en-GB" dirty="0"/>
              <a:t>		</a:t>
            </a:r>
            <a:r>
              <a:rPr lang="en-GB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dirty="0"/>
              <a:t> = 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halfPrice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/>
              <a:t>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	</a:t>
            </a:r>
            <a:r>
              <a:rPr lang="en-GB" dirty="0" err="1"/>
              <a:t>System.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eaLnBrk="0" hangingPunct="0">
              <a:buFont typeface="Arial" pitchFamily="34" charset="0"/>
              <a:buNone/>
            </a:pPr>
            <a:r>
              <a:rPr lang="en-GB" altLang="en-US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endParaRPr lang="en-US" altLang="en-US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If… else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325150"/>
            <a:ext cx="11003136" cy="3564391"/>
          </a:xfrm>
        </p:spPr>
        <p:txBody>
          <a:bodyPr/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MS PGothic" pitchFamily="34" charset="-128"/>
              </a:rPr>
              <a:t>We may only want code to execute if one of these conditions is met, in that case we use || logical OR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MS PGothic" pitchFamily="34" charset="-128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1867617"/>
            <a:ext cx="9325054" cy="2129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582698" y="2277784"/>
            <a:ext cx="78295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private</a:t>
            </a:r>
            <a:r>
              <a:rPr lang="en-GB" dirty="0"/>
              <a:t> String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dirty="0"/>
              <a:t>; </a:t>
            </a:r>
            <a:br>
              <a:rPr lang="en-GB" dirty="0"/>
            </a:br>
            <a:endParaRPr lang="en-GB" dirty="0"/>
          </a:p>
          <a:p>
            <a:r>
              <a:rPr lang="en-GB" b="1" dirty="0">
                <a:solidFill>
                  <a:srgbClr val="7030A0"/>
                </a:solidFill>
              </a:rPr>
              <a:t>public void</a:t>
            </a:r>
            <a:r>
              <a:rPr lang="en-GB" dirty="0"/>
              <a:t> </a:t>
            </a:r>
            <a:r>
              <a:rPr lang="en-GB" dirty="0" err="1"/>
              <a:t>ticketType</a:t>
            </a:r>
            <a:r>
              <a:rPr lang="en-GB" dirty="0"/>
              <a:t>(</a:t>
            </a:r>
            <a:r>
              <a:rPr lang="en-GB" b="1" dirty="0">
                <a:solidFill>
                  <a:srgbClr val="7030A0"/>
                </a:solidFill>
              </a:rPr>
              <a:t>int</a:t>
            </a:r>
            <a:r>
              <a:rPr lang="en-GB" dirty="0"/>
              <a:t> age, </a:t>
            </a:r>
            <a:r>
              <a:rPr lang="en-GB" b="1" dirty="0" err="1">
                <a:solidFill>
                  <a:srgbClr val="7030A0"/>
                </a:solidFill>
              </a:rPr>
              <a:t>boolean</a:t>
            </a:r>
            <a:r>
              <a:rPr lang="en-GB" dirty="0"/>
              <a:t> concession, </a:t>
            </a:r>
            <a:r>
              <a:rPr lang="en-GB" b="1" dirty="0" err="1">
                <a:solidFill>
                  <a:srgbClr val="7030A0"/>
                </a:solidFill>
              </a:rPr>
              <a:t>boolean</a:t>
            </a:r>
            <a:r>
              <a:rPr lang="en-GB" dirty="0"/>
              <a:t> </a:t>
            </a:r>
            <a:r>
              <a:rPr lang="en-GB" dirty="0" err="1" smtClean="0"/>
              <a:t>grouponDeal</a:t>
            </a:r>
            <a:r>
              <a:rPr lang="en-GB" dirty="0"/>
              <a:t>) {</a:t>
            </a:r>
          </a:p>
          <a:p>
            <a:r>
              <a:rPr lang="en-GB" dirty="0"/>
              <a:t>	</a:t>
            </a:r>
            <a:r>
              <a:rPr lang="en-GB" b="1" dirty="0">
                <a:solidFill>
                  <a:srgbClr val="7030A0"/>
                </a:solidFill>
              </a:rPr>
              <a:t>if</a:t>
            </a:r>
            <a:r>
              <a:rPr lang="en-GB" dirty="0"/>
              <a:t> (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age</a:t>
            </a:r>
            <a:r>
              <a:rPr lang="en-GB" dirty="0"/>
              <a:t> &lt; 16  </a:t>
            </a:r>
            <a:r>
              <a:rPr lang="en-GB" dirty="0" smtClean="0"/>
              <a:t>&amp;&amp;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groupOnDeal</a:t>
            </a:r>
            <a:r>
              <a:rPr lang="en-GB" dirty="0"/>
              <a:t>) {</a:t>
            </a:r>
          </a:p>
          <a:p>
            <a:r>
              <a:rPr lang="en-GB" dirty="0"/>
              <a:t>		</a:t>
            </a:r>
            <a:r>
              <a:rPr lang="en-GB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dirty="0"/>
              <a:t> = 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freeEntry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/>
              <a:t>;</a:t>
            </a:r>
          </a:p>
          <a:p>
            <a:r>
              <a:rPr lang="en-GB" dirty="0"/>
              <a:t>	} </a:t>
            </a:r>
            <a:r>
              <a:rPr lang="en-GB" b="1" dirty="0">
                <a:solidFill>
                  <a:srgbClr val="7030A0"/>
                </a:solidFill>
              </a:rPr>
              <a:t>else if</a:t>
            </a:r>
            <a:r>
              <a:rPr lang="en-GB" dirty="0"/>
              <a:t> (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concession</a:t>
            </a:r>
            <a:r>
              <a:rPr lang="en-GB" dirty="0"/>
              <a:t> </a:t>
            </a:r>
            <a:r>
              <a:rPr lang="en-GB" dirty="0" smtClean="0"/>
              <a:t>&amp;&amp;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groupOnDeal</a:t>
            </a:r>
            <a:r>
              <a:rPr lang="en-GB" dirty="0"/>
              <a:t>) {</a:t>
            </a:r>
          </a:p>
          <a:p>
            <a:r>
              <a:rPr lang="en-GB" dirty="0"/>
              <a:t>		</a:t>
            </a:r>
            <a:r>
              <a:rPr lang="en-GB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dirty="0"/>
              <a:t> = 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halfConcession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/>
              <a:t>;</a:t>
            </a:r>
          </a:p>
          <a:p>
            <a:r>
              <a:rPr lang="en-GB" dirty="0"/>
              <a:t>	} </a:t>
            </a:r>
            <a:r>
              <a:rPr lang="en-GB" b="1" dirty="0">
                <a:solidFill>
                  <a:srgbClr val="7030A0"/>
                </a:solidFill>
              </a:rPr>
              <a:t>else if</a:t>
            </a:r>
            <a:r>
              <a:rPr lang="en-GB" dirty="0"/>
              <a:t> (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groupOnDeal</a:t>
            </a:r>
            <a:r>
              <a:rPr lang="en-GB" dirty="0"/>
              <a:t>) {</a:t>
            </a:r>
          </a:p>
          <a:p>
            <a:r>
              <a:rPr lang="en-GB" dirty="0"/>
              <a:t>		</a:t>
            </a:r>
            <a:r>
              <a:rPr lang="en-GB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dirty="0"/>
              <a:t> = 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halfPrice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/>
              <a:t>;</a:t>
            </a:r>
          </a:p>
          <a:p>
            <a:r>
              <a:rPr lang="en-GB" dirty="0"/>
              <a:t>	} </a:t>
            </a:r>
            <a:r>
              <a:rPr lang="en-GB" b="1" dirty="0">
                <a:solidFill>
                  <a:srgbClr val="7030A0"/>
                </a:solidFill>
              </a:rPr>
              <a:t>else</a:t>
            </a:r>
            <a:r>
              <a:rPr lang="en-GB" dirty="0"/>
              <a:t> {</a:t>
            </a:r>
          </a:p>
          <a:p>
            <a:r>
              <a:rPr lang="en-GB" dirty="0"/>
              <a:t>		</a:t>
            </a:r>
            <a:r>
              <a:rPr lang="en-GB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dirty="0"/>
              <a:t> = 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fullPrice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/>
              <a:t>;</a:t>
            </a:r>
          </a:p>
          <a:p>
            <a:r>
              <a:rPr lang="en-GB" dirty="0"/>
              <a:t>	}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	</a:t>
            </a:r>
            <a:r>
              <a:rPr lang="en-GB" dirty="0" err="1" smtClean="0"/>
              <a:t>System.</a:t>
            </a:r>
            <a:r>
              <a:rPr lang="en-GB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out</a:t>
            </a:r>
            <a:r>
              <a:rPr lang="en-GB" dirty="0" err="1" smtClean="0"/>
              <a:t>.println</a:t>
            </a:r>
            <a:r>
              <a:rPr lang="en-GB" dirty="0" smtClean="0"/>
              <a:t>(</a:t>
            </a:r>
            <a:r>
              <a:rPr lang="en-GB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discountCinemaTicket</a:t>
            </a:r>
            <a:r>
              <a:rPr lang="en-GB" dirty="0"/>
              <a:t>);</a:t>
            </a:r>
          </a:p>
          <a:p>
            <a:r>
              <a:rPr lang="en-GB" dirty="0" smtClean="0"/>
              <a:t>}</a:t>
            </a:r>
            <a:endParaRPr lang="en-US" altLang="en-US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325150"/>
            <a:ext cx="11003136" cy="3564391"/>
          </a:xfrm>
        </p:spPr>
        <p:txBody>
          <a:bodyPr/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Without the break statement the code will continue even after the case is met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MS PGothic" pitchFamily="34" charset="-128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1867617"/>
            <a:ext cx="9325054" cy="2129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986319" y="1867617"/>
            <a:ext cx="963551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public void</a:t>
            </a:r>
            <a:r>
              <a:rPr lang="en-US" sz="1600" dirty="0"/>
              <a:t> </a:t>
            </a:r>
            <a:r>
              <a:rPr lang="en-US" sz="1600" dirty="0" err="1"/>
              <a:t>automatedPhoneService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7030A0"/>
                </a:solidFill>
              </a:rPr>
              <a:t>int</a:t>
            </a:r>
            <a:r>
              <a:rPr lang="en-US" sz="1600" dirty="0"/>
              <a:t> option) { 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7030A0"/>
                </a:solidFill>
              </a:rPr>
              <a:t>switch</a:t>
            </a:r>
            <a:r>
              <a:rPr lang="en-US" sz="1600" dirty="0"/>
              <a:t>(option) {</a:t>
            </a:r>
          </a:p>
          <a:p>
            <a:r>
              <a:rPr lang="en-US" sz="1600" dirty="0"/>
              <a:t>		</a:t>
            </a:r>
            <a:r>
              <a:rPr lang="en-US" sz="1600" b="1" dirty="0">
                <a:solidFill>
                  <a:srgbClr val="7030A0"/>
                </a:solidFill>
              </a:rPr>
              <a:t>case</a:t>
            </a:r>
            <a:r>
              <a:rPr lang="en-US" sz="1600" dirty="0"/>
              <a:t> 1:</a:t>
            </a:r>
          </a:p>
          <a:p>
            <a:r>
              <a:rPr lang="en-US" sz="1600" dirty="0"/>
              <a:t>		  </a:t>
            </a:r>
            <a:r>
              <a:rPr lang="en-US" sz="1600" dirty="0" err="1"/>
              <a:t>System.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"You pressed option one, your account balance is...."</a:t>
            </a:r>
            <a:r>
              <a:rPr lang="en-US" sz="1600" dirty="0"/>
              <a:t>);</a:t>
            </a:r>
          </a:p>
          <a:p>
            <a:r>
              <a:rPr lang="en-US" sz="1600" dirty="0"/>
              <a:t>		  </a:t>
            </a:r>
            <a:r>
              <a:rPr lang="en-US" sz="1600" b="1" dirty="0">
                <a:solidFill>
                  <a:srgbClr val="7030A0"/>
                </a:solidFill>
              </a:rPr>
              <a:t>break</a:t>
            </a:r>
            <a:r>
              <a:rPr lang="en-US" sz="1600" dirty="0"/>
              <a:t>;</a:t>
            </a:r>
          </a:p>
          <a:p>
            <a:r>
              <a:rPr lang="en-US" sz="1600" dirty="0"/>
              <a:t>		</a:t>
            </a:r>
            <a:r>
              <a:rPr lang="en-US" sz="1600" b="1" dirty="0">
                <a:solidFill>
                  <a:srgbClr val="7030A0"/>
                </a:solidFill>
              </a:rPr>
              <a:t>case</a:t>
            </a:r>
            <a:r>
              <a:rPr lang="en-US" sz="1600" dirty="0"/>
              <a:t> 2:</a:t>
            </a:r>
          </a:p>
          <a:p>
            <a:r>
              <a:rPr lang="en-US" sz="1600" dirty="0"/>
              <a:t>		  </a:t>
            </a:r>
            <a:r>
              <a:rPr lang="en-US" sz="1600" dirty="0" err="1"/>
              <a:t>System.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"You pressed option 2, you want to tell us about a change of name or address"</a:t>
            </a:r>
            <a:r>
              <a:rPr lang="en-US" sz="1600" dirty="0"/>
              <a:t>);</a:t>
            </a:r>
          </a:p>
          <a:p>
            <a:r>
              <a:rPr lang="en-US" sz="1600" dirty="0"/>
              <a:t>		  break;</a:t>
            </a:r>
          </a:p>
          <a:p>
            <a:r>
              <a:rPr lang="en-US" sz="1600" dirty="0"/>
              <a:t>		</a:t>
            </a:r>
            <a:r>
              <a:rPr lang="en-US" sz="1600" b="1" dirty="0">
                <a:solidFill>
                  <a:srgbClr val="7030A0"/>
                </a:solidFill>
              </a:rPr>
              <a:t>case</a:t>
            </a:r>
            <a:r>
              <a:rPr lang="en-US" sz="1600" dirty="0"/>
              <a:t> 3:</a:t>
            </a:r>
          </a:p>
          <a:p>
            <a:r>
              <a:rPr lang="en-US" sz="1600" dirty="0"/>
              <a:t>		  </a:t>
            </a:r>
            <a:r>
              <a:rPr lang="en-US" sz="1600" dirty="0" err="1"/>
              <a:t>System.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"You pressed option 3, you want to report a problem with an online payment"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/>
              <a:t>		  </a:t>
            </a:r>
            <a:r>
              <a:rPr lang="en-US" sz="1600" b="1" dirty="0">
                <a:solidFill>
                  <a:srgbClr val="7030A0"/>
                </a:solidFill>
              </a:rPr>
              <a:t>break</a:t>
            </a:r>
            <a:r>
              <a:rPr lang="en-US" sz="1600" dirty="0"/>
              <a:t>;</a:t>
            </a:r>
          </a:p>
          <a:p>
            <a:r>
              <a:rPr lang="en-US" sz="1600" dirty="0"/>
              <a:t>		</a:t>
            </a:r>
            <a:r>
              <a:rPr lang="en-US" sz="1600" b="1" dirty="0">
                <a:solidFill>
                  <a:srgbClr val="7030A0"/>
                </a:solidFill>
              </a:rPr>
              <a:t>default</a:t>
            </a:r>
            <a:r>
              <a:rPr lang="en-US" sz="1600" dirty="0"/>
              <a:t>:</a:t>
            </a:r>
          </a:p>
          <a:p>
            <a:r>
              <a:rPr lang="en-US" sz="1600" dirty="0"/>
              <a:t>		  </a:t>
            </a:r>
            <a:r>
              <a:rPr lang="en-US" sz="1600" dirty="0" err="1"/>
              <a:t>System.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"You didn't select an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option,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main options will now be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repeated"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/>
              <a:t>    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 }</a:t>
            </a:r>
            <a:r>
              <a:rPr lang="en-GB" altLang="en-US" sz="16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endParaRPr lang="en-US" altLang="en-US" sz="16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Ternary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325150"/>
            <a:ext cx="11003136" cy="3564391"/>
          </a:xfrm>
        </p:spPr>
        <p:txBody>
          <a:bodyPr/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In some situations if then else can be replaced with a ternary operator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Arial"/>
              <a:ea typeface="MS PGothic" pitchFamily="34" charset="-128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834946" y="1867617"/>
            <a:ext cx="9325054" cy="2129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986319" y="1867617"/>
            <a:ext cx="963551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en-US" sz="16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endParaRPr lang="en-US" altLang="en-US" sz="16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algn="ctr"/>
            <a:r>
              <a:rPr lang="en-US" altLang="en-US" sz="16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String</a:t>
            </a:r>
            <a:r>
              <a:rPr lang="en-US" altLang="en-US" sz="16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result</a:t>
            </a:r>
            <a:r>
              <a:rPr lang="en-US" altLang="en-US" sz="16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(</a:t>
            </a:r>
            <a:r>
              <a:rPr lang="en-US" altLang="en-US" sz="16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mark</a:t>
            </a:r>
            <a:r>
              <a:rPr lang="en-US" altLang="en-US" sz="16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US" altLang="en-US" sz="16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&gt; 75</a:t>
            </a:r>
            <a:r>
              <a:rPr lang="en-US" altLang="en-US" sz="16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 ? 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“pass” : </a:t>
            </a:r>
            <a:r>
              <a:rPr lang="en-US" altLang="en-US" sz="16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“fail”</a:t>
            </a:r>
            <a:r>
              <a:rPr lang="en-US" altLang="en-US" sz="16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  <a:endParaRPr lang="en-US" altLang="en-US" sz="16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endParaRPr lang="en-US" altLang="en-US" sz="16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endParaRPr lang="en-US" altLang="en-US" sz="1600" b="1" dirty="0">
              <a:solidFill>
                <a:srgbClr val="00B0F0"/>
              </a:solidFill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5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E88C8CDC9E2488B297D32E73269D2" ma:contentTypeVersion="10" ma:contentTypeDescription="Create a new document." ma:contentTypeScope="" ma:versionID="c2cc168f48bf81a68810bb188b58a7c8">
  <xsd:schema xmlns:xsd="http://www.w3.org/2001/XMLSchema" xmlns:xs="http://www.w3.org/2001/XMLSchema" xmlns:p="http://schemas.microsoft.com/office/2006/metadata/properties" xmlns:ns2="9cbba8c0-0e12-446a-9b20-9bcfde6af09c" xmlns:ns3="944e74a0-7d5c-4d42-a856-ed6cbab6ff51" targetNamespace="http://schemas.microsoft.com/office/2006/metadata/properties" ma:root="true" ma:fieldsID="e8f014224a94a12079b57fa17f33de5c" ns2:_="" ns3:_="">
    <xsd:import namespace="9cbba8c0-0e12-446a-9b20-9bcfde6af09c"/>
    <xsd:import namespace="944e74a0-7d5c-4d42-a856-ed6cbab6ff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ba8c0-0e12-446a-9b20-9bcfde6af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e74a0-7d5c-4d42-a856-ed6cbab6ff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<ct:contentTypeSchema ct:_="" ma:_="" ma:contentTypeName="Document" ma:contentTypeID="0x0101000B60AC2B8594D94098D971BC50F68257" ma:contentTypeVersion="4" ma:contentTypeDescription="Create a new document." ma:contentTypeScope="" ma:versionID="b96aa819cfefa4d9dcef7815c20d665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c40d7281ea0558cfdc21580764bab5d9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0 - Extras"/>
<xsd:enumeration value="01 - OOD Week 1"/>
<xsd:enumeration value="02 - OOD Week 2"/>
<xsd:enumeration value="03 - OOD Week 3"/>
<xsd:enumeration value="04 - Common Dev Archive"/>
<xsd:enumeration value="05 – OOD week 1 OLD"/>
<xsd:enumeration value="06 – OOD week 2 OLD"/>
<xsd:enumeration value="07 – OOD week 3 OLD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2" nillable="true" ma:displayName="Language" ma:format="Dropdown" ma:internalName="Language">
<xsd:simpleType>
<xsd:restriction base="dms:Choice">
<xsd:enumeration value="Java"/>
<xsd:enumeration value=".NET"/>
<xsd:enumeration value="-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DE1E78-43C8-491B-A155-1CEE6C63C108}">
  <ds:schemaRefs>
    <ds:schemaRef ds:uri="$ListId:Shared Documents;"/>
    <ds:schemaRef ds:uri="http://schemas.microsoft.com/office/infopath/2007/PartnerControls"/>
    <ds:schemaRef ds:uri="f7c81f6c-9744-46f1-8649-1f77e3ad5d9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260007B-4C7C-406D-BF55-87C6777CFC84}"/>
</file>

<file path=customXml/itemProps4.xml><?xml version="1.0" encoding="utf-8"?>
<ds:datastoreItem xmlns:ds="http://schemas.openxmlformats.org/officeDocument/2006/customXml" ds:itemID="{1D794BDC-1EB9-4BA9-AB53-287042A98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f7c81f6c-9744-46f1-8649-1f77e3ad5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16</TotalTime>
  <Words>651</Words>
  <Application>Microsoft Office PowerPoint</Application>
  <PresentationFormat>Widescreen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MS PGothic</vt:lpstr>
      <vt:lpstr>MS PGothic</vt:lpstr>
      <vt:lpstr>Arial</vt:lpstr>
      <vt:lpstr>Arial Black</vt:lpstr>
      <vt:lpstr>Calibri</vt:lpstr>
      <vt:lpstr>Consolas</vt:lpstr>
      <vt:lpstr>新細明體</vt:lpstr>
      <vt:lpstr>Wingdings</vt:lpstr>
      <vt:lpstr>ヒラギノ角ゴ Pro W3</vt:lpstr>
      <vt:lpstr>FDM PowerPoint Theme Template</vt:lpstr>
      <vt:lpstr>Java</vt:lpstr>
      <vt:lpstr>Module Objectives  After completing this module you will be able to:</vt:lpstr>
      <vt:lpstr>If statement</vt:lpstr>
      <vt:lpstr>If… else if statement</vt:lpstr>
      <vt:lpstr>If… else if statement</vt:lpstr>
      <vt:lpstr>If… else if statement</vt:lpstr>
      <vt:lpstr>Switch statements</vt:lpstr>
      <vt:lpstr>Ternary </vt:lpstr>
      <vt:lpstr>PowerPoint Presentation</vt:lpstr>
      <vt:lpstr>Module Objectives  After completing this module you will be able to: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Conditionals</dc:title>
  <dc:creator>Mark.Lancaster@fdmgroup.com</dc:creator>
  <cp:keywords>OOD</cp:keywords>
  <cp:lastModifiedBy>Nick Lawton</cp:lastModifiedBy>
  <cp:revision>101</cp:revision>
  <dcterms:created xsi:type="dcterms:W3CDTF">2018-10-30T11:41:52Z</dcterms:created>
  <dcterms:modified xsi:type="dcterms:W3CDTF">2021-10-11T14:05:15Z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0x01010057EE88C8CDC9E2488B297D32E73269D2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