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23"/>
  </p:notesMasterIdLst>
  <p:sldIdLst>
    <p:sldId id="263" r:id="rId6"/>
    <p:sldId id="410" r:id="rId7"/>
    <p:sldId id="280" r:id="rId8"/>
    <p:sldId id="354" r:id="rId9"/>
    <p:sldId id="405" r:id="rId10"/>
    <p:sldId id="382" r:id="rId11"/>
    <p:sldId id="406" r:id="rId12"/>
    <p:sldId id="396" r:id="rId13"/>
    <p:sldId id="407" r:id="rId14"/>
    <p:sldId id="398" r:id="rId15"/>
    <p:sldId id="408" r:id="rId16"/>
    <p:sldId id="400" r:id="rId17"/>
    <p:sldId id="409" r:id="rId18"/>
    <p:sldId id="403" r:id="rId19"/>
    <p:sldId id="404" r:id="rId20"/>
    <p:sldId id="348" r:id="rId21"/>
    <p:sldId id="41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72" d="100"/>
          <a:sy n="72" d="100"/>
        </p:scale>
        <p:origin x="4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0" Type="http://schemas.openxmlformats.org/officeDocument/2006/relationships/slide" Target="slides/slide15.xml"/><Relationship Id="rId1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9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9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6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65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50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6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74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60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6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1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8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3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5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</p:spPr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7152283" cy="225742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OOD</a:t>
            </a:r>
          </a:p>
          <a:p>
            <a:r>
              <a:rPr lang="en-GB" b="1" smtClean="0">
                <a:solidFill>
                  <a:schemeClr val="accent1"/>
                </a:solidFill>
              </a:rPr>
              <a:t>Week 1 Module 4</a:t>
            </a:r>
            <a:endParaRPr lang="en-GB" b="1" dirty="0" smtClean="0">
              <a:solidFill>
                <a:schemeClr val="accent1"/>
              </a:solidFill>
            </a:endParaRPr>
          </a:p>
          <a:p>
            <a:r>
              <a:rPr lang="en-GB" b="1" dirty="0" smtClean="0">
                <a:solidFill>
                  <a:schemeClr val="accent1"/>
                </a:solidFill>
              </a:rPr>
              <a:t>Loops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 Loop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187403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Used </a:t>
            </a:r>
            <a:r>
              <a:rPr lang="en-GB" dirty="0"/>
              <a:t>to </a:t>
            </a:r>
            <a:r>
              <a:rPr lang="en-GB" dirty="0" smtClean="0"/>
              <a:t>repeat a block of code if </a:t>
            </a:r>
            <a:r>
              <a:rPr lang="en-GB" dirty="0"/>
              <a:t>the number of </a:t>
            </a:r>
            <a:r>
              <a:rPr lang="en-GB" dirty="0" smtClean="0"/>
              <a:t>iterations </a:t>
            </a:r>
            <a:r>
              <a:rPr lang="en-GB" dirty="0"/>
              <a:t>is </a:t>
            </a:r>
            <a:r>
              <a:rPr lang="en-GB" dirty="0" smtClean="0"/>
              <a:t>fixed.</a:t>
            </a:r>
          </a:p>
          <a:p>
            <a:r>
              <a:rPr lang="en-GB" dirty="0" smtClean="0"/>
              <a:t>Syntax: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/>
              <a:t>Statement 1 </a:t>
            </a:r>
            <a:r>
              <a:rPr lang="en-GB" dirty="0" smtClean="0"/>
              <a:t>initialises </a:t>
            </a:r>
            <a:r>
              <a:rPr lang="en-GB" dirty="0"/>
              <a:t>a variable before the loop </a:t>
            </a:r>
            <a:r>
              <a:rPr lang="en-GB" dirty="0" smtClean="0"/>
              <a:t>starts.</a:t>
            </a:r>
          </a:p>
          <a:p>
            <a:r>
              <a:rPr lang="en-GB" b="1" dirty="0"/>
              <a:t>Statement 2</a:t>
            </a:r>
            <a:r>
              <a:rPr lang="en-GB" dirty="0"/>
              <a:t> defines the condition for the loop to </a:t>
            </a:r>
            <a:r>
              <a:rPr lang="en-GB" dirty="0" smtClean="0"/>
              <a:t>run. If </a:t>
            </a:r>
            <a:r>
              <a:rPr lang="en-GB" i="1" dirty="0" smtClean="0"/>
              <a:t>true</a:t>
            </a:r>
            <a:r>
              <a:rPr lang="en-GB" dirty="0" smtClean="0"/>
              <a:t>, the loop runs; if </a:t>
            </a:r>
            <a:r>
              <a:rPr lang="en-GB" i="1" dirty="0" smtClean="0"/>
              <a:t>false</a:t>
            </a:r>
            <a:r>
              <a:rPr lang="en-GB" dirty="0" smtClean="0"/>
              <a:t>, the loops ends.</a:t>
            </a:r>
          </a:p>
          <a:p>
            <a:r>
              <a:rPr lang="en-GB" b="1" dirty="0" smtClean="0"/>
              <a:t>Statement 3 </a:t>
            </a:r>
            <a:r>
              <a:rPr lang="en-GB" dirty="0" smtClean="0"/>
              <a:t>increments the </a:t>
            </a:r>
            <a:r>
              <a:rPr lang="en-GB" dirty="0"/>
              <a:t>counter variable each time the code block in the loop has been </a:t>
            </a:r>
            <a:r>
              <a:rPr lang="en-GB" dirty="0" smtClean="0"/>
              <a:t>executed.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2" y="1984290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for (</a:t>
            </a:r>
            <a:r>
              <a:rPr lang="en-GB" altLang="en-US" sz="2000" b="1" i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tatement 1; Statement 2; Statement 3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Code to be executed;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4874740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Example – this will print all of the numbers between 10 and 20: 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2" y="5401413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for (int i = 10; i &lt;= 20; i++) {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System.out.println(i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9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06106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47576"/>
            <a:ext cx="9949542" cy="723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Loops in Java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64633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Do/While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67761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970889"/>
            <a:ext cx="9949542" cy="72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For/Each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880050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28428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For/Each Loop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187403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An enhanced For Loop that will iterate through all the elements of a collection or array.</a:t>
            </a:r>
          </a:p>
          <a:p>
            <a:r>
              <a:rPr lang="en-GB" dirty="0" smtClean="0"/>
              <a:t>Syntax: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0" y="1984290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for (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type </a:t>
            </a:r>
            <a:r>
              <a:rPr lang="en-GB" altLang="en-US" sz="2000" b="1" i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variableName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: collection/array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Code to be executed;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3146308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Example – this </a:t>
            </a:r>
            <a:r>
              <a:rPr lang="en-GB" dirty="0"/>
              <a:t>will </a:t>
            </a:r>
            <a:r>
              <a:rPr lang="en-GB" dirty="0" smtClean="0"/>
              <a:t>output </a:t>
            </a:r>
            <a:r>
              <a:rPr lang="en-GB" dirty="0"/>
              <a:t>all elements in the </a:t>
            </a:r>
            <a:r>
              <a:rPr lang="en-GB" b="1" dirty="0" smtClean="0"/>
              <a:t>fruits</a:t>
            </a:r>
            <a:r>
              <a:rPr lang="en-GB" dirty="0" smtClean="0"/>
              <a:t> </a:t>
            </a:r>
            <a:r>
              <a:rPr lang="en-GB" dirty="0"/>
              <a:t>array: 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977367" y="3740630"/>
            <a:ext cx="1025213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String[] allFruits = { "Apple", "Orange", "Banana", "Grape", "Cherry" 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};</a:t>
            </a:r>
          </a:p>
          <a:p>
            <a:pPr eaLnBrk="0" hangingPunct="0">
              <a:buFont typeface="Arial" pitchFamily="34" charset="0"/>
              <a:buNone/>
            </a:pPr>
            <a:endParaRPr lang="nn-NO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for (String fruit : allFruits) {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System.out.println(fruit);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06106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47576"/>
            <a:ext cx="9949542" cy="723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Loops in Java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64633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Do/While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67761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970889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For/Each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880050"/>
            <a:ext cx="9949542" cy="72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9653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Break &amp; Continue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455029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Break</a:t>
            </a:r>
            <a:r>
              <a:rPr lang="en-GB" dirty="0" smtClean="0"/>
              <a:t> is used </a:t>
            </a:r>
            <a:r>
              <a:rPr lang="en-GB" dirty="0"/>
              <a:t>to </a:t>
            </a:r>
            <a:r>
              <a:rPr lang="en-GB" dirty="0" smtClean="0"/>
              <a:t>stop all iterations of a loop.</a:t>
            </a:r>
          </a:p>
          <a:p>
            <a:r>
              <a:rPr lang="en-GB" dirty="0" smtClean="0"/>
              <a:t>Example – this loop will stop when the value of </a:t>
            </a:r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dirty="0" smtClean="0"/>
              <a:t>is equal to 5: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524829" y="2430178"/>
            <a:ext cx="51572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for (int i = 1; i &lt;= 10; i++) {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if 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(i == 5) {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nn-NO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break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  <a:p>
            <a:pPr eaLnBrk="0" hangingPunct="0"/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System.out.println(i);</a:t>
            </a:r>
            <a:endParaRPr lang="nn-NO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7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Break &amp; Continue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5" y="1455029"/>
            <a:ext cx="10260517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Continue</a:t>
            </a:r>
            <a:r>
              <a:rPr lang="en-GB" dirty="0"/>
              <a:t> stops the </a:t>
            </a:r>
            <a:r>
              <a:rPr lang="en-GB" i="1" dirty="0"/>
              <a:t>current</a:t>
            </a:r>
            <a:r>
              <a:rPr lang="en-GB" dirty="0"/>
              <a:t> iteration of a loop, and then continues with the subsequent </a:t>
            </a:r>
            <a:r>
              <a:rPr lang="en-GB" dirty="0" smtClean="0"/>
              <a:t>iterations. </a:t>
            </a:r>
            <a:endParaRPr lang="en-GB" dirty="0"/>
          </a:p>
          <a:p>
            <a:r>
              <a:rPr lang="en-GB" dirty="0"/>
              <a:t>Example – this loop will print all the numbers from 1 to 10 </a:t>
            </a:r>
            <a:r>
              <a:rPr lang="en-GB" i="1" dirty="0"/>
              <a:t>except</a:t>
            </a:r>
            <a:r>
              <a:rPr lang="en-GB" dirty="0"/>
              <a:t> the number 5: </a:t>
            </a:r>
            <a:endParaRPr lang="en-GB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Break </a:t>
            </a:r>
            <a:r>
              <a:rPr lang="en-GB" dirty="0" smtClean="0"/>
              <a:t>and</a:t>
            </a:r>
            <a:r>
              <a:rPr lang="en-GB" b="1" dirty="0" smtClean="0"/>
              <a:t> Continue </a:t>
            </a:r>
            <a:r>
              <a:rPr lang="en-GB" dirty="0" smtClean="0"/>
              <a:t>can be used in both </a:t>
            </a:r>
            <a:r>
              <a:rPr lang="en-GB" b="1" dirty="0" smtClean="0"/>
              <a:t>For</a:t>
            </a:r>
            <a:r>
              <a:rPr lang="en-GB" dirty="0" smtClean="0"/>
              <a:t> and </a:t>
            </a:r>
            <a:r>
              <a:rPr lang="en-GB" b="1" dirty="0" smtClean="0"/>
              <a:t>While</a:t>
            </a:r>
            <a:r>
              <a:rPr lang="en-GB" dirty="0" smtClean="0"/>
              <a:t> loops and their variants.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526978" y="2430178"/>
            <a:ext cx="515291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for (int i = 1; i &lt;= 10; i++) {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if 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(i == 5) {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nn-NO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continue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nn-NO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System.out.println(i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</a:rPr>
              <a:t>You should now be able to: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81123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loops are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four loop types in Java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break and continue within </a:t>
            </a:r>
            <a:r>
              <a:rPr lang="en-GB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your loops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SzPct val="100000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81123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loops are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four loop types in Java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break and continue within your loops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SzPct val="100000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06106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47576"/>
            <a:ext cx="9949542" cy="72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Loops in Java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64633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Do/While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67761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970889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For/Each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880050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Loops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918704"/>
            <a:ext cx="11003136" cy="2051130"/>
          </a:xfrm>
        </p:spPr>
        <p:txBody>
          <a:bodyPr/>
          <a:lstStyle/>
          <a:p>
            <a:r>
              <a:rPr lang="en-GB" dirty="0" smtClean="0"/>
              <a:t>Looping, or Iteration, is </a:t>
            </a:r>
            <a:r>
              <a:rPr lang="en-GB" dirty="0"/>
              <a:t>a feature which </a:t>
            </a:r>
            <a:r>
              <a:rPr lang="en-GB" dirty="0" smtClean="0"/>
              <a:t>enables </a:t>
            </a:r>
            <a:r>
              <a:rPr lang="en-GB" dirty="0"/>
              <a:t>the execution of a set of </a:t>
            </a:r>
            <a:r>
              <a:rPr lang="en-GB" dirty="0" smtClean="0"/>
              <a:t>instructions or functions </a:t>
            </a:r>
            <a:r>
              <a:rPr lang="en-GB" dirty="0"/>
              <a:t>repeatedly while </a:t>
            </a:r>
            <a:r>
              <a:rPr lang="en-GB" dirty="0" smtClean="0"/>
              <a:t>a </a:t>
            </a:r>
            <a:r>
              <a:rPr lang="en-GB" dirty="0"/>
              <a:t>condition evaluates to true.</a:t>
            </a:r>
          </a:p>
          <a:p>
            <a:r>
              <a:rPr lang="en-GB" dirty="0"/>
              <a:t>Java provides </a:t>
            </a:r>
            <a:r>
              <a:rPr lang="en-GB" dirty="0" smtClean="0"/>
              <a:t>different ways of </a:t>
            </a:r>
            <a:r>
              <a:rPr lang="en-GB" dirty="0"/>
              <a:t>executing </a:t>
            </a:r>
            <a:r>
              <a:rPr lang="en-GB" dirty="0" smtClean="0"/>
              <a:t>loops</a:t>
            </a:r>
            <a:r>
              <a:rPr lang="en-GB" dirty="0"/>
              <a:t>. While all the ways provide similar basic functionality, they differ in their syntax and condition checking time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0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06106"/>
            <a:ext cx="9949542" cy="72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47576"/>
            <a:ext cx="9949542" cy="723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Loops in Java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64633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Do/While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67761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970889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For/Each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880050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15431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588841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b="1" dirty="0" smtClean="0"/>
              <a:t>While Loop </a:t>
            </a:r>
            <a:r>
              <a:rPr lang="en-GB" dirty="0"/>
              <a:t>loops through a block of code as long as a specified condition is </a:t>
            </a:r>
            <a:r>
              <a:rPr lang="en-GB" dirty="0" smtClean="0"/>
              <a:t>true.</a:t>
            </a:r>
          </a:p>
          <a:p>
            <a:r>
              <a:rPr lang="en-GB" dirty="0" smtClean="0"/>
              <a:t>Syntax: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– This loop will repeat until the score variable has a value of 20 or more.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2" y="2377375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while (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condition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Code to be executed;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2" y="4307396"/>
            <a:ext cx="78295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err="1" smtClean="0">
                <a:latin typeface="Consolas" panose="020B0609020204030204" pitchFamily="49" charset="0"/>
              </a:rPr>
              <a:t>int</a:t>
            </a:r>
            <a:r>
              <a:rPr lang="en-GB" sz="2000" b="1" dirty="0" smtClean="0">
                <a:latin typeface="Consolas" panose="020B0609020204030204" pitchFamily="49" charset="0"/>
              </a:rPr>
              <a:t> score = 0;</a:t>
            </a:r>
          </a:p>
          <a:p>
            <a:endParaRPr lang="en-GB" sz="2000" b="1" dirty="0" smtClean="0">
              <a:latin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</a:rPr>
              <a:t>while (score &lt; 20) {</a:t>
            </a:r>
          </a:p>
          <a:p>
            <a:r>
              <a:rPr lang="en-GB" sz="2000" b="1" dirty="0" smtClean="0">
                <a:latin typeface="Consolas" panose="020B0609020204030204" pitchFamily="49" charset="0"/>
              </a:rPr>
              <a:t>	score += (</a:t>
            </a:r>
            <a:r>
              <a:rPr lang="en-GB" sz="2000" b="1" dirty="0" err="1" smtClean="0">
                <a:latin typeface="Consolas" panose="020B0609020204030204" pitchFamily="49" charset="0"/>
              </a:rPr>
              <a:t>int</a:t>
            </a:r>
            <a:r>
              <a:rPr lang="en-GB" sz="2000" b="1" dirty="0" smtClean="0">
                <a:latin typeface="Consolas" panose="020B0609020204030204" pitchFamily="49" charset="0"/>
              </a:rPr>
              <a:t>) (</a:t>
            </a:r>
            <a:r>
              <a:rPr lang="en-GB" sz="2000" b="1" dirty="0" err="1" smtClean="0">
                <a:latin typeface="Consolas" panose="020B0609020204030204" pitchFamily="49" charset="0"/>
              </a:rPr>
              <a:t>Math.</a:t>
            </a:r>
            <a:r>
              <a:rPr lang="en-GB" sz="2000" b="1" i="1" dirty="0" err="1" smtClean="0">
                <a:latin typeface="Consolas" panose="020B0609020204030204" pitchFamily="49" charset="0"/>
              </a:rPr>
              <a:t>random</a:t>
            </a:r>
            <a:r>
              <a:rPr lang="en-GB" sz="2000" b="1" i="1" dirty="0" smtClean="0">
                <a:latin typeface="Consolas" panose="020B0609020204030204" pitchFamily="49" charset="0"/>
              </a:rPr>
              <a:t>() * 10);</a:t>
            </a:r>
          </a:p>
          <a:p>
            <a:r>
              <a:rPr lang="en-GB" sz="2000" b="1" dirty="0" smtClean="0">
                <a:latin typeface="Consolas" panose="020B0609020204030204" pitchFamily="49" charset="0"/>
              </a:rPr>
              <a:t>	</a:t>
            </a:r>
            <a:r>
              <a:rPr lang="en-GB" sz="2000" b="1" dirty="0" err="1" smtClean="0">
                <a:latin typeface="Consolas" panose="020B0609020204030204" pitchFamily="49" charset="0"/>
              </a:rPr>
              <a:t>System.</a:t>
            </a:r>
            <a:r>
              <a:rPr lang="en-GB" sz="2000" b="1" i="1" dirty="0" err="1" smtClean="0">
                <a:latin typeface="Consolas" panose="020B0609020204030204" pitchFamily="49" charset="0"/>
              </a:rPr>
              <a:t>out.println</a:t>
            </a:r>
            <a:r>
              <a:rPr lang="en-GB" sz="2000" b="1" i="1" dirty="0" smtClean="0">
                <a:latin typeface="Consolas" panose="020B0609020204030204" pitchFamily="49" charset="0"/>
              </a:rPr>
              <a:t>("score is "+score);</a:t>
            </a:r>
          </a:p>
          <a:p>
            <a:r>
              <a:rPr lang="en-GB" sz="2000" b="1" dirty="0" smtClean="0"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06106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47576"/>
            <a:ext cx="9949542" cy="723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Loops in Java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64633"/>
            <a:ext cx="9949542" cy="72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Do/While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67761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970889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For/Each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880050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1940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Do/While Loop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176247"/>
            <a:ext cx="9325054" cy="2069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</a:t>
            </a:r>
            <a:r>
              <a:rPr lang="en-GB" dirty="0"/>
              <a:t>variant of the </a:t>
            </a:r>
            <a:r>
              <a:rPr lang="en-GB" dirty="0" smtClean="0"/>
              <a:t>While Loop.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Do/While</a:t>
            </a:r>
            <a:r>
              <a:rPr lang="en-GB" dirty="0" smtClean="0"/>
              <a:t> </a:t>
            </a:r>
            <a:r>
              <a:rPr lang="en-GB" dirty="0"/>
              <a:t>loop will execute the code block once, before checking if the condition is true, then it will repeat the loop as long as the condition is true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Syntax: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– The code in the loop will run once, even though the condition returns </a:t>
            </a:r>
            <a:r>
              <a:rPr lang="en-GB" i="1" dirty="0" smtClean="0"/>
              <a:t>false</a:t>
            </a:r>
            <a:r>
              <a:rPr lang="en-GB" dirty="0" smtClean="0"/>
              <a:t> when it is tested: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2" y="2572065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do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i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Code to be executed;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while (</a:t>
            </a:r>
            <a:r>
              <a:rPr lang="en-GB" altLang="en-US" sz="2000" b="1" i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condition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 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188662" y="4652742"/>
            <a:ext cx="78295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 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 = 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11;</a:t>
            </a:r>
            <a:endParaRPr lang="nn-NO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do {</a:t>
            </a:r>
            <a:endParaRPr lang="nn-NO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System.out.println(i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 </a:t>
            </a: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+= 2;</a:t>
            </a:r>
          </a:p>
          <a:p>
            <a:pPr eaLnBrk="0" hangingPunct="0">
              <a:buFont typeface="Arial" pitchFamily="34" charset="0"/>
              <a:buNone/>
            </a:pPr>
            <a:r>
              <a:rPr lang="nn-NO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 while (i &lt;= 10</a:t>
            </a:r>
            <a:r>
              <a:rPr lang="nn-NO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); 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306106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47576"/>
            <a:ext cx="9949542" cy="723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Loops in Java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164633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Do/While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67761"/>
            <a:ext cx="9949542" cy="72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970889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For/Each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880050"/>
            <a:ext cx="9949542" cy="7234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8832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F82C9D-3636-456F-ADEF-FC976F7616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FCE260A0-A43F-4708-A79B-326FE1999351}"/>
</file>

<file path=customXml/itemProps4.xml><?xml version="1.0" encoding="utf-8"?>
<ds:datastoreItem xmlns:ds="http://schemas.openxmlformats.org/officeDocument/2006/customXml" ds:itemID="{67DE1E78-43C8-491B-A155-1CEE6C63C108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$ListId:Shared Documents;"/>
    <ds:schemaRef ds:uri="http://schemas.microsoft.com/office/infopath/2007/PartnerControls"/>
    <ds:schemaRef ds:uri="f7c81f6c-9744-46f1-8649-1f77e3ad5d9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3609</TotalTime>
  <Words>773</Words>
  <Application>Microsoft Office PowerPoint</Application>
  <PresentationFormat>Widescreen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PGothic</vt:lpstr>
      <vt:lpstr>MS PGothic</vt:lpstr>
      <vt:lpstr>Arial</vt:lpstr>
      <vt:lpstr>Arial Black</vt:lpstr>
      <vt:lpstr>Calibri</vt:lpstr>
      <vt:lpstr>Consolas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Loops In Java</vt:lpstr>
      <vt:lpstr>PowerPoint Presentation</vt:lpstr>
      <vt:lpstr>While Loop</vt:lpstr>
      <vt:lpstr>PowerPoint Presentation</vt:lpstr>
      <vt:lpstr>Do/While Loop</vt:lpstr>
      <vt:lpstr>PowerPoint Presentation</vt:lpstr>
      <vt:lpstr>For Loop</vt:lpstr>
      <vt:lpstr>PowerPoint Presentation</vt:lpstr>
      <vt:lpstr>For/Each Loop</vt:lpstr>
      <vt:lpstr>PowerPoint Presentation</vt:lpstr>
      <vt:lpstr>Break &amp; Continue</vt:lpstr>
      <vt:lpstr>Break &amp; Continue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Loops</dc:title>
  <dc:creator>Mark.Lancaster@fdmgroup.com</dc:creator>
  <cp:keywords>OOD</cp:keywords>
  <cp:lastModifiedBy>Nick Lawton</cp:lastModifiedBy>
  <cp:revision>126</cp:revision>
  <dcterms:created xsi:type="dcterms:W3CDTF">2018-10-30T11:41:52Z</dcterms:created>
  <dcterms:modified xsi:type="dcterms:W3CDTF">2021-10-11T14:05:29Z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